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27"/>
  </p:notesMasterIdLst>
  <p:sldIdLst>
    <p:sldId id="256" r:id="rId2"/>
    <p:sldId id="385" r:id="rId3"/>
    <p:sldId id="386" r:id="rId4"/>
    <p:sldId id="387" r:id="rId5"/>
    <p:sldId id="310" r:id="rId6"/>
    <p:sldId id="377" r:id="rId7"/>
    <p:sldId id="376" r:id="rId8"/>
    <p:sldId id="388" r:id="rId9"/>
    <p:sldId id="389" r:id="rId10"/>
    <p:sldId id="383" r:id="rId11"/>
    <p:sldId id="295" r:id="rId12"/>
    <p:sldId id="382" r:id="rId13"/>
    <p:sldId id="394" r:id="rId14"/>
    <p:sldId id="292" r:id="rId15"/>
    <p:sldId id="390" r:id="rId16"/>
    <p:sldId id="373" r:id="rId17"/>
    <p:sldId id="381" r:id="rId18"/>
    <p:sldId id="299" r:id="rId19"/>
    <p:sldId id="302" r:id="rId20"/>
    <p:sldId id="330" r:id="rId21"/>
    <p:sldId id="384" r:id="rId22"/>
    <p:sldId id="392" r:id="rId23"/>
    <p:sldId id="393" r:id="rId24"/>
    <p:sldId id="391" r:id="rId25"/>
    <p:sldId id="33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BDFC5D-C919-41BC-8D5A-92B020ADF596}" type="doc">
      <dgm:prSet loTypeId="urn:microsoft.com/office/officeart/2005/8/layout/vList6" loCatId="process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EC"/>
        </a:p>
      </dgm:t>
    </dgm:pt>
    <dgm:pt modelId="{6462489A-984A-4035-8CFF-14E7405AE778}">
      <dgm:prSet phldrT="[Texto]" custT="1"/>
      <dgm:spPr/>
      <dgm:t>
        <a:bodyPr/>
        <a:lstStyle/>
        <a:p>
          <a:r>
            <a:rPr lang="es-EC" sz="2400" b="1" dirty="0" smtClean="0">
              <a:latin typeface="Arial" panose="020B0604020202020204" pitchFamily="34" charset="0"/>
              <a:cs typeface="Arial" panose="020B0604020202020204" pitchFamily="34" charset="0"/>
            </a:rPr>
            <a:t>Área critica</a:t>
          </a:r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: alto riesgo de infecciones  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41415-2B33-4710-80A8-3D703C946B67}" type="parTrans" cxnId="{CEE92561-AA68-41CC-9E14-F65108179C57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E1D1BB-A85F-4C5E-9B85-93F4F753F427}" type="sibTrans" cxnId="{CEE92561-AA68-41CC-9E14-F65108179C57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ECD6CA-B73B-4E21-9AB4-BEB336C8D92C}">
      <dgm:prSet phldrT="[Texto]"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Quirófano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E6E745-F216-49D7-9D55-587A14A1A265}" type="parTrans" cxnId="{787FFCA6-FDA7-4A63-B32C-ED0F594728D4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4D53B74-B16F-4215-8658-87239E9DAAD8}" type="sibTrans" cxnId="{787FFCA6-FDA7-4A63-B32C-ED0F594728D4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E5176E-807F-4E8D-ACA5-85F843D976A1}">
      <dgm:prSet phldrT="[Texto]"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UCI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5A0DD9-1A5B-48CC-8277-CFF573A05D1C}" type="parTrans" cxnId="{59F04111-2C83-4BFE-9CB0-87540A391E5F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C82C57-2D50-442B-B5B1-60D0DFB507FD}" type="sibTrans" cxnId="{59F04111-2C83-4BFE-9CB0-87540A391E5F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7F7017-8CF4-4881-9B6D-0529844F9036}">
      <dgm:prSet phldrT="[Texto]" custT="1"/>
      <dgm:spPr/>
      <dgm:t>
        <a:bodyPr/>
        <a:lstStyle/>
        <a:p>
          <a:r>
            <a:rPr lang="es-EC" sz="2400" b="1" dirty="0" smtClean="0">
              <a:latin typeface="Arial" panose="020B0604020202020204" pitchFamily="34" charset="0"/>
              <a:cs typeface="Arial" panose="020B0604020202020204" pitchFamily="34" charset="0"/>
            </a:rPr>
            <a:t>Área no critica: </a:t>
          </a:r>
          <a:r>
            <a:rPr lang="es-EC" sz="2400" b="0" dirty="0" smtClean="0">
              <a:latin typeface="Arial" panose="020B0604020202020204" pitchFamily="34" charset="0"/>
              <a:cs typeface="Arial" panose="020B0604020202020204" pitchFamily="34" charset="0"/>
            </a:rPr>
            <a:t>bajo riesgo de infecciones </a:t>
          </a:r>
          <a:endParaRPr lang="es-EC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F88599-F4A1-4A58-B9C6-107ED549569E}" type="parTrans" cxnId="{31706841-4AF4-4E3D-840C-190C84E8A8F4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B8BB1A-DA49-441B-A5DA-C31E096FA831}" type="sibTrans" cxnId="{31706841-4AF4-4E3D-840C-190C84E8A8F4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DEB159-7DE0-4E3B-9D7A-B45C38A08646}">
      <dgm:prSet phldrT="[Texto]"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Áreas administrativas.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4218D1-8CBE-4970-918A-CFDFB2A9F45B}" type="parTrans" cxnId="{6808645D-06A8-41D8-81F3-B264E7B2A53F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953526-8246-40F2-9707-12297C6F6057}" type="sibTrans" cxnId="{6808645D-06A8-41D8-81F3-B264E7B2A53F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7F5508-D078-49D8-A745-66306D706AB2}">
      <dgm:prSet phldrT="[Texto]"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Elevadores.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BD329E-FAE7-402A-8654-53294804B1FB}" type="parTrans" cxnId="{49936214-B89F-4E49-AA66-2132619EB857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92858E-2435-4ED5-BD1B-C9FF0F4D3A08}" type="sibTrans" cxnId="{49936214-B89F-4E49-AA66-2132619EB857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B3A13B-B914-4BFB-A4BA-E25821A34748}">
      <dgm:prSet custT="1"/>
      <dgm:spPr/>
      <dgm:t>
        <a:bodyPr/>
        <a:lstStyle/>
        <a:p>
          <a:r>
            <a:rPr lang="es-EC" sz="2400" b="1" dirty="0" smtClean="0">
              <a:latin typeface="Arial" panose="020B0604020202020204" pitchFamily="34" charset="0"/>
              <a:cs typeface="Arial" panose="020B0604020202020204" pitchFamily="34" charset="0"/>
            </a:rPr>
            <a:t>Área semi-critica: </a:t>
          </a:r>
          <a:r>
            <a:rPr lang="es-EC" sz="2400" b="0" dirty="0" smtClean="0">
              <a:latin typeface="Arial" panose="020B0604020202020204" pitchFamily="34" charset="0"/>
              <a:cs typeface="Arial" panose="020B0604020202020204" pitchFamily="34" charset="0"/>
            </a:rPr>
            <a:t>riesgo intermedio de infecciones </a:t>
          </a:r>
          <a:endParaRPr lang="es-EC" sz="2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4C3D61-D09A-43DD-A0A6-F50BB99F9AFF}" type="parTrans" cxnId="{1E17C139-139E-43C2-91BC-61060ABACE72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81F241-54AB-40AF-8785-02505FB9570B}" type="sibTrans" cxnId="{1E17C139-139E-43C2-91BC-61060ABACE72}">
      <dgm:prSet/>
      <dgm:spPr/>
      <dgm:t>
        <a:bodyPr/>
        <a:lstStyle/>
        <a:p>
          <a:endParaRPr lang="es-EC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DC51BE-2D8B-421E-B214-F26D9E875990}">
      <dgm:prSet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Hospitalización 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AC5268-C511-490D-9268-63D9E3966DD4}" type="parTrans" cxnId="{A88355F9-E798-4179-A54C-63C308896F15}">
      <dgm:prSet/>
      <dgm:spPr/>
      <dgm:t>
        <a:bodyPr/>
        <a:lstStyle/>
        <a:p>
          <a:endParaRPr lang="es-EC"/>
        </a:p>
      </dgm:t>
    </dgm:pt>
    <dgm:pt modelId="{B061AF4B-0C4E-4140-AFE1-A7E78BF9A0DA}" type="sibTrans" cxnId="{A88355F9-E798-4179-A54C-63C308896F15}">
      <dgm:prSet/>
      <dgm:spPr/>
      <dgm:t>
        <a:bodyPr/>
        <a:lstStyle/>
        <a:p>
          <a:endParaRPr lang="es-EC"/>
        </a:p>
      </dgm:t>
    </dgm:pt>
    <dgm:pt modelId="{ED2E7A79-5250-4B93-B6AB-446EC8F724E1}">
      <dgm:prSet phldrT="[Texto]"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Laboratorio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DF094E-81E4-434E-B0C2-8FE01F43D70B}" type="parTrans" cxnId="{33E41E73-9476-47E9-A3C4-41E6EDF9BFF2}">
      <dgm:prSet/>
      <dgm:spPr/>
    </dgm:pt>
    <dgm:pt modelId="{C423BE56-6F55-4856-A8E2-45B21A6AED3A}" type="sibTrans" cxnId="{33E41E73-9476-47E9-A3C4-41E6EDF9BFF2}">
      <dgm:prSet/>
      <dgm:spPr/>
    </dgm:pt>
    <dgm:pt modelId="{512B6DA4-8F46-40BC-BDA6-6E1EB14900EA}">
      <dgm:prSet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Hospital del día.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3AE0A0-7D2F-4257-9F68-48794C84535C}" type="parTrans" cxnId="{C5363282-CFA3-4DC4-A079-B16EA311F28D}">
      <dgm:prSet/>
      <dgm:spPr/>
    </dgm:pt>
    <dgm:pt modelId="{A51FC293-FAED-4705-9595-C2AF31A0F40C}" type="sibTrans" cxnId="{C5363282-CFA3-4DC4-A079-B16EA311F28D}">
      <dgm:prSet/>
      <dgm:spPr/>
    </dgm:pt>
    <dgm:pt modelId="{9A9AF7CD-F3FE-47A8-970F-26006219F723}">
      <dgm:prSet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Consulta externa. 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A624CA-0926-4376-9560-D059CB3DCB16}" type="parTrans" cxnId="{590964EF-D253-442A-87EB-E8AFAEE386C7}">
      <dgm:prSet/>
      <dgm:spPr/>
    </dgm:pt>
    <dgm:pt modelId="{9CB844F5-B4B6-4AF1-BD86-92FE2B900935}" type="sibTrans" cxnId="{590964EF-D253-442A-87EB-E8AFAEE386C7}">
      <dgm:prSet/>
      <dgm:spPr/>
    </dgm:pt>
    <dgm:pt modelId="{4B4741E6-65AE-4755-AF29-4E54EBAE117D}">
      <dgm:prSet phldrT="[Texto]"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Bodegas.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6E3D4E-2308-452A-84C9-D614A506DA1D}" type="parTrans" cxnId="{F2495C5C-4A96-417C-9A18-453F74A5F76C}">
      <dgm:prSet/>
      <dgm:spPr/>
    </dgm:pt>
    <dgm:pt modelId="{296D5EA5-3742-48BA-B02C-99CAF3FB1353}" type="sibTrans" cxnId="{F2495C5C-4A96-417C-9A18-453F74A5F76C}">
      <dgm:prSet/>
      <dgm:spPr/>
    </dgm:pt>
    <dgm:pt modelId="{2D01D190-FA79-4B9E-87F9-BB6467E0186C}" type="pres">
      <dgm:prSet presAssocID="{AEBDFC5D-C919-41BC-8D5A-92B020ADF59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B0BB2C46-0030-4B33-920B-0B6EB69CA3F4}" type="pres">
      <dgm:prSet presAssocID="{6462489A-984A-4035-8CFF-14E7405AE778}" presName="linNode" presStyleCnt="0"/>
      <dgm:spPr/>
    </dgm:pt>
    <dgm:pt modelId="{762804C9-84F9-461A-91E9-387447862EA8}" type="pres">
      <dgm:prSet presAssocID="{6462489A-984A-4035-8CFF-14E7405AE778}" presName="parentShp" presStyleLbl="node1" presStyleIdx="0" presStyleCnt="3" custLinFactNeighborY="7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4B60845-EBC5-4535-A3E7-6B4585D1962B}" type="pres">
      <dgm:prSet presAssocID="{6462489A-984A-4035-8CFF-14E7405AE778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1DF09DB-7888-4C29-A863-758545E60BD1}" type="pres">
      <dgm:prSet presAssocID="{69E1D1BB-A85F-4C5E-9B85-93F4F753F427}" presName="spacing" presStyleCnt="0"/>
      <dgm:spPr/>
    </dgm:pt>
    <dgm:pt modelId="{61A07978-A2A9-400A-B8B0-08CAF00ED9ED}" type="pres">
      <dgm:prSet presAssocID="{CBB3A13B-B914-4BFB-A4BA-E25821A34748}" presName="linNode" presStyleCnt="0"/>
      <dgm:spPr/>
    </dgm:pt>
    <dgm:pt modelId="{D426A3E2-B8D6-4989-A2FB-314CB3BA01F6}" type="pres">
      <dgm:prSet presAssocID="{CBB3A13B-B914-4BFB-A4BA-E25821A34748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C0F07B9-C337-4973-BA75-23816EC38F13}" type="pres">
      <dgm:prSet presAssocID="{CBB3A13B-B914-4BFB-A4BA-E25821A34748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FC75023-FF60-4817-914C-49E39C83F4CF}" type="pres">
      <dgm:prSet presAssocID="{D881F241-54AB-40AF-8785-02505FB9570B}" presName="spacing" presStyleCnt="0"/>
      <dgm:spPr/>
    </dgm:pt>
    <dgm:pt modelId="{01AAC790-0FE3-4349-830C-8640727B60B3}" type="pres">
      <dgm:prSet presAssocID="{057F7017-8CF4-4881-9B6D-0529844F9036}" presName="linNode" presStyleCnt="0"/>
      <dgm:spPr/>
    </dgm:pt>
    <dgm:pt modelId="{2007A21D-FE41-4085-BC2A-5ACDCEA1CE2A}" type="pres">
      <dgm:prSet presAssocID="{057F7017-8CF4-4881-9B6D-0529844F9036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1FCA43D-ED04-45AC-BBCB-DD8F05FDA33C}" type="pres">
      <dgm:prSet presAssocID="{057F7017-8CF4-4881-9B6D-0529844F9036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3E41E73-9476-47E9-A3C4-41E6EDF9BFF2}" srcId="{6462489A-984A-4035-8CFF-14E7405AE778}" destId="{ED2E7A79-5250-4B93-B6AB-446EC8F724E1}" srcOrd="2" destOrd="0" parTransId="{04DF094E-81E4-434E-B0C2-8FE01F43D70B}" sibTransId="{C423BE56-6F55-4856-A8E2-45B21A6AED3A}"/>
    <dgm:cxn modelId="{F35263DF-88EA-4581-BB6F-4E79122A9DBB}" type="presOf" srcId="{41ECD6CA-B73B-4E21-9AB4-BEB336C8D92C}" destId="{C4B60845-EBC5-4535-A3E7-6B4585D1962B}" srcOrd="0" destOrd="0" presId="urn:microsoft.com/office/officeart/2005/8/layout/vList6"/>
    <dgm:cxn modelId="{49936214-B89F-4E49-AA66-2132619EB857}" srcId="{057F7017-8CF4-4881-9B6D-0529844F9036}" destId="{3F7F5508-D078-49D8-A745-66306D706AB2}" srcOrd="2" destOrd="0" parTransId="{D7BD329E-FAE7-402A-8654-53294804B1FB}" sibTransId="{F792858E-2435-4ED5-BD1B-C9FF0F4D3A08}"/>
    <dgm:cxn modelId="{C5363282-CFA3-4DC4-A079-B16EA311F28D}" srcId="{CBB3A13B-B914-4BFB-A4BA-E25821A34748}" destId="{512B6DA4-8F46-40BC-BDA6-6E1EB14900EA}" srcOrd="1" destOrd="0" parTransId="{503AE0A0-7D2F-4257-9F68-48794C84535C}" sibTransId="{A51FC293-FAED-4705-9595-C2AF31A0F40C}"/>
    <dgm:cxn modelId="{F1D0AD48-C798-484F-959B-06ADBCFDCF1D}" type="presOf" srcId="{78E5176E-807F-4E8D-ACA5-85F843D976A1}" destId="{C4B60845-EBC5-4535-A3E7-6B4585D1962B}" srcOrd="0" destOrd="1" presId="urn:microsoft.com/office/officeart/2005/8/layout/vList6"/>
    <dgm:cxn modelId="{59F04111-2C83-4BFE-9CB0-87540A391E5F}" srcId="{6462489A-984A-4035-8CFF-14E7405AE778}" destId="{78E5176E-807F-4E8D-ACA5-85F843D976A1}" srcOrd="1" destOrd="0" parTransId="{DD5A0DD9-1A5B-48CC-8277-CFF573A05D1C}" sibTransId="{A1C82C57-2D50-442B-B5B1-60D0DFB507FD}"/>
    <dgm:cxn modelId="{590964EF-D253-442A-87EB-E8AFAEE386C7}" srcId="{CBB3A13B-B914-4BFB-A4BA-E25821A34748}" destId="{9A9AF7CD-F3FE-47A8-970F-26006219F723}" srcOrd="2" destOrd="0" parTransId="{86A624CA-0926-4376-9560-D059CB3DCB16}" sibTransId="{9CB844F5-B4B6-4AF1-BD86-92FE2B900935}"/>
    <dgm:cxn modelId="{26DCA747-EFD1-4D7B-894C-8E2BFD637ECA}" type="presOf" srcId="{9A9AF7CD-F3FE-47A8-970F-26006219F723}" destId="{0C0F07B9-C337-4973-BA75-23816EC38F13}" srcOrd="0" destOrd="2" presId="urn:microsoft.com/office/officeart/2005/8/layout/vList6"/>
    <dgm:cxn modelId="{B426CFD3-DDF3-454A-8DDA-586AE57531C6}" type="presOf" srcId="{4B4741E6-65AE-4755-AF29-4E54EBAE117D}" destId="{D1FCA43D-ED04-45AC-BBCB-DD8F05FDA33C}" srcOrd="0" destOrd="1" presId="urn:microsoft.com/office/officeart/2005/8/layout/vList6"/>
    <dgm:cxn modelId="{D067AE18-F38B-40F9-A137-4AC9B3A17EE9}" type="presOf" srcId="{75DEB159-7DE0-4E3B-9D7A-B45C38A08646}" destId="{D1FCA43D-ED04-45AC-BBCB-DD8F05FDA33C}" srcOrd="0" destOrd="0" presId="urn:microsoft.com/office/officeart/2005/8/layout/vList6"/>
    <dgm:cxn modelId="{B97F3721-A5C7-4734-AB9B-00FCAC556D6E}" type="presOf" srcId="{3F7F5508-D078-49D8-A745-66306D706AB2}" destId="{D1FCA43D-ED04-45AC-BBCB-DD8F05FDA33C}" srcOrd="0" destOrd="2" presId="urn:microsoft.com/office/officeart/2005/8/layout/vList6"/>
    <dgm:cxn modelId="{F2495C5C-4A96-417C-9A18-453F74A5F76C}" srcId="{057F7017-8CF4-4881-9B6D-0529844F9036}" destId="{4B4741E6-65AE-4755-AF29-4E54EBAE117D}" srcOrd="1" destOrd="0" parTransId="{FF6E3D4E-2308-452A-84C9-D614A506DA1D}" sibTransId="{296D5EA5-3742-48BA-B02C-99CAF3FB1353}"/>
    <dgm:cxn modelId="{787FFCA6-FDA7-4A63-B32C-ED0F594728D4}" srcId="{6462489A-984A-4035-8CFF-14E7405AE778}" destId="{41ECD6CA-B73B-4E21-9AB4-BEB336C8D92C}" srcOrd="0" destOrd="0" parTransId="{2DE6E745-F216-49D7-9D55-587A14A1A265}" sibTransId="{E4D53B74-B16F-4215-8658-87239E9DAAD8}"/>
    <dgm:cxn modelId="{B0B284D5-A8A1-428F-BC6B-A7F5129786A0}" type="presOf" srcId="{ED2E7A79-5250-4B93-B6AB-446EC8F724E1}" destId="{C4B60845-EBC5-4535-A3E7-6B4585D1962B}" srcOrd="0" destOrd="2" presId="urn:microsoft.com/office/officeart/2005/8/layout/vList6"/>
    <dgm:cxn modelId="{4D96D0F5-7E0E-4138-AB24-1A6F5199B552}" type="presOf" srcId="{5BDC51BE-2D8B-421E-B214-F26D9E875990}" destId="{0C0F07B9-C337-4973-BA75-23816EC38F13}" srcOrd="0" destOrd="0" presId="urn:microsoft.com/office/officeart/2005/8/layout/vList6"/>
    <dgm:cxn modelId="{C4F2B022-8A5F-43D9-AA8C-C4819C4B2B12}" type="presOf" srcId="{AEBDFC5D-C919-41BC-8D5A-92B020ADF596}" destId="{2D01D190-FA79-4B9E-87F9-BB6467E0186C}" srcOrd="0" destOrd="0" presId="urn:microsoft.com/office/officeart/2005/8/layout/vList6"/>
    <dgm:cxn modelId="{CF4F7813-2DAE-496F-A7B1-883D8A3E8B13}" type="presOf" srcId="{057F7017-8CF4-4881-9B6D-0529844F9036}" destId="{2007A21D-FE41-4085-BC2A-5ACDCEA1CE2A}" srcOrd="0" destOrd="0" presId="urn:microsoft.com/office/officeart/2005/8/layout/vList6"/>
    <dgm:cxn modelId="{A88355F9-E798-4179-A54C-63C308896F15}" srcId="{CBB3A13B-B914-4BFB-A4BA-E25821A34748}" destId="{5BDC51BE-2D8B-421E-B214-F26D9E875990}" srcOrd="0" destOrd="0" parTransId="{18AC5268-C511-490D-9268-63D9E3966DD4}" sibTransId="{B061AF4B-0C4E-4140-AFE1-A7E78BF9A0DA}"/>
    <dgm:cxn modelId="{22835220-4CA2-4179-939E-7605D9996004}" type="presOf" srcId="{CBB3A13B-B914-4BFB-A4BA-E25821A34748}" destId="{D426A3E2-B8D6-4989-A2FB-314CB3BA01F6}" srcOrd="0" destOrd="0" presId="urn:microsoft.com/office/officeart/2005/8/layout/vList6"/>
    <dgm:cxn modelId="{C35DB9DC-E9E5-4069-A134-AB1851A0DAE7}" type="presOf" srcId="{6462489A-984A-4035-8CFF-14E7405AE778}" destId="{762804C9-84F9-461A-91E9-387447862EA8}" srcOrd="0" destOrd="0" presId="urn:microsoft.com/office/officeart/2005/8/layout/vList6"/>
    <dgm:cxn modelId="{CEE92561-AA68-41CC-9E14-F65108179C57}" srcId="{AEBDFC5D-C919-41BC-8D5A-92B020ADF596}" destId="{6462489A-984A-4035-8CFF-14E7405AE778}" srcOrd="0" destOrd="0" parTransId="{7B141415-2B33-4710-80A8-3D703C946B67}" sibTransId="{69E1D1BB-A85F-4C5E-9B85-93F4F753F427}"/>
    <dgm:cxn modelId="{6808645D-06A8-41D8-81F3-B264E7B2A53F}" srcId="{057F7017-8CF4-4881-9B6D-0529844F9036}" destId="{75DEB159-7DE0-4E3B-9D7A-B45C38A08646}" srcOrd="0" destOrd="0" parTransId="{634218D1-8CBE-4970-918A-CFDFB2A9F45B}" sibTransId="{66953526-8246-40F2-9707-12297C6F6057}"/>
    <dgm:cxn modelId="{1E17C139-139E-43C2-91BC-61060ABACE72}" srcId="{AEBDFC5D-C919-41BC-8D5A-92B020ADF596}" destId="{CBB3A13B-B914-4BFB-A4BA-E25821A34748}" srcOrd="1" destOrd="0" parTransId="{434C3D61-D09A-43DD-A0A6-F50BB99F9AFF}" sibTransId="{D881F241-54AB-40AF-8785-02505FB9570B}"/>
    <dgm:cxn modelId="{29F61E04-DEDE-4AFB-81E4-C37B740B888C}" type="presOf" srcId="{512B6DA4-8F46-40BC-BDA6-6E1EB14900EA}" destId="{0C0F07B9-C337-4973-BA75-23816EC38F13}" srcOrd="0" destOrd="1" presId="urn:microsoft.com/office/officeart/2005/8/layout/vList6"/>
    <dgm:cxn modelId="{31706841-4AF4-4E3D-840C-190C84E8A8F4}" srcId="{AEBDFC5D-C919-41BC-8D5A-92B020ADF596}" destId="{057F7017-8CF4-4881-9B6D-0529844F9036}" srcOrd="2" destOrd="0" parTransId="{E0F88599-F4A1-4A58-B9C6-107ED549569E}" sibTransId="{75B8BB1A-DA49-441B-A5DA-C31E096FA831}"/>
    <dgm:cxn modelId="{3BE8AC74-44E1-4E5B-B9CE-0D86B6D0FD41}" type="presParOf" srcId="{2D01D190-FA79-4B9E-87F9-BB6467E0186C}" destId="{B0BB2C46-0030-4B33-920B-0B6EB69CA3F4}" srcOrd="0" destOrd="0" presId="urn:microsoft.com/office/officeart/2005/8/layout/vList6"/>
    <dgm:cxn modelId="{2ABDAA48-E877-4956-979D-D767255D2BF6}" type="presParOf" srcId="{B0BB2C46-0030-4B33-920B-0B6EB69CA3F4}" destId="{762804C9-84F9-461A-91E9-387447862EA8}" srcOrd="0" destOrd="0" presId="urn:microsoft.com/office/officeart/2005/8/layout/vList6"/>
    <dgm:cxn modelId="{66EA4438-68C1-466B-B400-07A3A4860641}" type="presParOf" srcId="{B0BB2C46-0030-4B33-920B-0B6EB69CA3F4}" destId="{C4B60845-EBC5-4535-A3E7-6B4585D1962B}" srcOrd="1" destOrd="0" presId="urn:microsoft.com/office/officeart/2005/8/layout/vList6"/>
    <dgm:cxn modelId="{4E408550-FC13-4087-9242-83B905549852}" type="presParOf" srcId="{2D01D190-FA79-4B9E-87F9-BB6467E0186C}" destId="{81DF09DB-7888-4C29-A863-758545E60BD1}" srcOrd="1" destOrd="0" presId="urn:microsoft.com/office/officeart/2005/8/layout/vList6"/>
    <dgm:cxn modelId="{9BEA0350-034B-455F-94BA-50EBE54D982F}" type="presParOf" srcId="{2D01D190-FA79-4B9E-87F9-BB6467E0186C}" destId="{61A07978-A2A9-400A-B8B0-08CAF00ED9ED}" srcOrd="2" destOrd="0" presId="urn:microsoft.com/office/officeart/2005/8/layout/vList6"/>
    <dgm:cxn modelId="{20B59A44-FBE8-4754-B228-3B66FE72598F}" type="presParOf" srcId="{61A07978-A2A9-400A-B8B0-08CAF00ED9ED}" destId="{D426A3E2-B8D6-4989-A2FB-314CB3BA01F6}" srcOrd="0" destOrd="0" presId="urn:microsoft.com/office/officeart/2005/8/layout/vList6"/>
    <dgm:cxn modelId="{70075B25-39C7-4456-8B19-E789CFD88B97}" type="presParOf" srcId="{61A07978-A2A9-400A-B8B0-08CAF00ED9ED}" destId="{0C0F07B9-C337-4973-BA75-23816EC38F13}" srcOrd="1" destOrd="0" presId="urn:microsoft.com/office/officeart/2005/8/layout/vList6"/>
    <dgm:cxn modelId="{9BADB229-E1D6-4682-B7E0-05F517013F6D}" type="presParOf" srcId="{2D01D190-FA79-4B9E-87F9-BB6467E0186C}" destId="{2FC75023-FF60-4817-914C-49E39C83F4CF}" srcOrd="3" destOrd="0" presId="urn:microsoft.com/office/officeart/2005/8/layout/vList6"/>
    <dgm:cxn modelId="{D87DD45D-B2E8-4E42-9D27-B6C409EBAD02}" type="presParOf" srcId="{2D01D190-FA79-4B9E-87F9-BB6467E0186C}" destId="{01AAC790-0FE3-4349-830C-8640727B60B3}" srcOrd="4" destOrd="0" presId="urn:microsoft.com/office/officeart/2005/8/layout/vList6"/>
    <dgm:cxn modelId="{8FB20DE8-4139-4629-99F1-12DDB2DC5AB1}" type="presParOf" srcId="{01AAC790-0FE3-4349-830C-8640727B60B3}" destId="{2007A21D-FE41-4085-BC2A-5ACDCEA1CE2A}" srcOrd="0" destOrd="0" presId="urn:microsoft.com/office/officeart/2005/8/layout/vList6"/>
    <dgm:cxn modelId="{F906EEB4-609F-434E-B082-C8140F611CB5}" type="presParOf" srcId="{01AAC790-0FE3-4349-830C-8640727B60B3}" destId="{D1FCA43D-ED04-45AC-BBCB-DD8F05FDA33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6939EE-1B94-4B69-ADEB-328FF97ADE5B}" type="doc">
      <dgm:prSet loTypeId="urn:microsoft.com/office/officeart/2005/8/layout/hList1" loCatId="list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es-EC"/>
        </a:p>
      </dgm:t>
    </dgm:pt>
    <dgm:pt modelId="{BF981F8E-63FF-485E-A1F0-E36CCFAD2D88}">
      <dgm:prSet phldrT="[Texto]" custT="1"/>
      <dgm:spPr/>
      <dgm:t>
        <a:bodyPr/>
        <a:lstStyle/>
        <a:p>
          <a:r>
            <a:rPr lang="es-EC" sz="2600" b="1" dirty="0" smtClean="0">
              <a:latin typeface="Arial" panose="020B0604020202020204" pitchFamily="34" charset="0"/>
              <a:cs typeface="Arial" panose="020B0604020202020204" pitchFamily="34" charset="0"/>
            </a:rPr>
            <a:t>ALTO NIVEL</a:t>
          </a:r>
          <a:endParaRPr lang="es-EC" sz="2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821EDB-EB4B-4C21-AEDD-AA4B6EDBD239}" type="parTrans" cxnId="{9ACB721D-36E3-409A-A628-EC43942B167D}">
      <dgm:prSet/>
      <dgm:spPr/>
      <dgm:t>
        <a:bodyPr/>
        <a:lstStyle/>
        <a:p>
          <a:endParaRPr lang="es-EC"/>
        </a:p>
      </dgm:t>
    </dgm:pt>
    <dgm:pt modelId="{EF1ADB31-EFE6-4E53-A30A-B87E4CB11A9D}" type="sibTrans" cxnId="{9ACB721D-36E3-409A-A628-EC43942B167D}">
      <dgm:prSet/>
      <dgm:spPr/>
      <dgm:t>
        <a:bodyPr/>
        <a:lstStyle/>
        <a:p>
          <a:endParaRPr lang="es-EC"/>
        </a:p>
      </dgm:t>
    </dgm:pt>
    <dgm:pt modelId="{B2357B1B-0857-4E28-981A-EA3E5C1CAF21}">
      <dgm:prSet phldrT="[Texto]" custT="1"/>
      <dgm:spPr/>
      <dgm:t>
        <a:bodyPr/>
        <a:lstStyle/>
        <a:p>
          <a:r>
            <a:rPr lang="es-EC" sz="2600" b="1" dirty="0" smtClean="0">
              <a:latin typeface="Arial" panose="020B0604020202020204" pitchFamily="34" charset="0"/>
              <a:cs typeface="Arial" panose="020B0604020202020204" pitchFamily="34" charset="0"/>
            </a:rPr>
            <a:t>NIVEL INTERMEDIO </a:t>
          </a:r>
          <a:endParaRPr lang="es-EC" sz="2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8E63EA-AAE7-4250-AAC3-D5370737B304}" type="parTrans" cxnId="{958FDF4A-A1E7-44E6-8BC6-7E09DC39BC5F}">
      <dgm:prSet/>
      <dgm:spPr/>
      <dgm:t>
        <a:bodyPr/>
        <a:lstStyle/>
        <a:p>
          <a:endParaRPr lang="es-EC"/>
        </a:p>
      </dgm:t>
    </dgm:pt>
    <dgm:pt modelId="{961AA93F-46DA-4373-A8EF-D05AFF81F7DE}" type="sibTrans" cxnId="{958FDF4A-A1E7-44E6-8BC6-7E09DC39BC5F}">
      <dgm:prSet/>
      <dgm:spPr/>
      <dgm:t>
        <a:bodyPr/>
        <a:lstStyle/>
        <a:p>
          <a:endParaRPr lang="es-EC"/>
        </a:p>
      </dgm:t>
    </dgm:pt>
    <dgm:pt modelId="{3C331E1B-42FB-4805-A8AA-43C8E43318F8}">
      <dgm:prSet phldrT="[Texto]"/>
      <dgm:spPr/>
      <dgm:t>
        <a:bodyPr/>
        <a:lstStyle/>
        <a:p>
          <a:pPr algn="just"/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Inactiva el mycobacterium tuberculosis, las bacterias en estado vegetativo, la mayoría de los virus y la mayoría de los hongos, no se elimina  las esporas.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B0B874-2F40-4D07-92CB-E77698A03E4C}" type="parTrans" cxnId="{F77BB9FD-A41D-495D-BB6C-68F9A544F810}">
      <dgm:prSet/>
      <dgm:spPr/>
      <dgm:t>
        <a:bodyPr/>
        <a:lstStyle/>
        <a:p>
          <a:endParaRPr lang="es-EC"/>
        </a:p>
      </dgm:t>
    </dgm:pt>
    <dgm:pt modelId="{2AE9AF29-E985-4941-B776-42784D2B96C0}" type="sibTrans" cxnId="{F77BB9FD-A41D-495D-BB6C-68F9A544F810}">
      <dgm:prSet/>
      <dgm:spPr/>
      <dgm:t>
        <a:bodyPr/>
        <a:lstStyle/>
        <a:p>
          <a:endParaRPr lang="es-EC"/>
        </a:p>
      </dgm:t>
    </dgm:pt>
    <dgm:pt modelId="{829C669D-5F85-4FD3-AF42-45FCB510B8CD}">
      <dgm:prSet phldrT="[Texto]" custT="1"/>
      <dgm:spPr/>
      <dgm:t>
        <a:bodyPr/>
        <a:lstStyle/>
        <a:p>
          <a:r>
            <a:rPr lang="es-EC" sz="2600" b="1" dirty="0" smtClean="0">
              <a:latin typeface="Arial" panose="020B0604020202020204" pitchFamily="34" charset="0"/>
              <a:cs typeface="Arial" panose="020B0604020202020204" pitchFamily="34" charset="0"/>
            </a:rPr>
            <a:t>BAJO NIVEL</a:t>
          </a:r>
          <a:endParaRPr lang="es-EC" sz="2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15C3F0-8FFD-4337-B092-BA98ADEE62A2}" type="parTrans" cxnId="{223D5CB3-DBAB-468A-B7AF-5D6128FAB0B6}">
      <dgm:prSet/>
      <dgm:spPr/>
      <dgm:t>
        <a:bodyPr/>
        <a:lstStyle/>
        <a:p>
          <a:endParaRPr lang="es-EC"/>
        </a:p>
      </dgm:t>
    </dgm:pt>
    <dgm:pt modelId="{DD75E9D9-B101-4200-ADC3-729A0836463B}" type="sibTrans" cxnId="{223D5CB3-DBAB-468A-B7AF-5D6128FAB0B6}">
      <dgm:prSet/>
      <dgm:spPr/>
      <dgm:t>
        <a:bodyPr/>
        <a:lstStyle/>
        <a:p>
          <a:endParaRPr lang="es-EC"/>
        </a:p>
      </dgm:t>
    </dgm:pt>
    <dgm:pt modelId="{4991F95F-7FC6-4A6B-99D8-6FB36B64D79B}">
      <dgm:prSet phldrT="[Texto]"/>
      <dgm:spPr/>
      <dgm:t>
        <a:bodyPr/>
        <a:lstStyle/>
        <a:p>
          <a:pPr algn="just"/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Proceso mediante el cual se eliminan todos los microorganismos.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A6A00F-BE7D-4FA1-9076-0E8C5997E9A2}" type="sibTrans" cxnId="{A7CA51B3-2BFF-4398-82C9-13200B9EB468}">
      <dgm:prSet/>
      <dgm:spPr/>
      <dgm:t>
        <a:bodyPr/>
        <a:lstStyle/>
        <a:p>
          <a:endParaRPr lang="es-EC"/>
        </a:p>
      </dgm:t>
    </dgm:pt>
    <dgm:pt modelId="{7AFD07C8-DD62-4493-A36E-183612A0CDC2}" type="parTrans" cxnId="{A7CA51B3-2BFF-4398-82C9-13200B9EB468}">
      <dgm:prSet/>
      <dgm:spPr/>
      <dgm:t>
        <a:bodyPr/>
        <a:lstStyle/>
        <a:p>
          <a:endParaRPr lang="es-EC"/>
        </a:p>
      </dgm:t>
    </dgm:pt>
    <dgm:pt modelId="{23EC5721-2C00-458D-B7A2-26A03AE00EC9}">
      <dgm:prSet phldrT="[Texto]"/>
      <dgm:spPr/>
      <dgm:t>
        <a:bodyPr/>
        <a:lstStyle/>
        <a:p>
          <a:pPr algn="just"/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Destruye la mayoría de bacterias, algunos, hongos, virus mas no microorganismos resistentes como el mycobacterium tuberculosis.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191F04-4C79-452D-BEA4-D2984AD32768}" type="sibTrans" cxnId="{A6178473-7389-42DA-BFAE-7F7CCBF5E0D2}">
      <dgm:prSet/>
      <dgm:spPr/>
      <dgm:t>
        <a:bodyPr/>
        <a:lstStyle/>
        <a:p>
          <a:endParaRPr lang="es-EC"/>
        </a:p>
      </dgm:t>
    </dgm:pt>
    <dgm:pt modelId="{96BF8FC8-BF7C-4963-B373-E1F70E0A89F4}" type="parTrans" cxnId="{A6178473-7389-42DA-BFAE-7F7CCBF5E0D2}">
      <dgm:prSet/>
      <dgm:spPr/>
      <dgm:t>
        <a:bodyPr/>
        <a:lstStyle/>
        <a:p>
          <a:endParaRPr lang="es-EC"/>
        </a:p>
      </dgm:t>
    </dgm:pt>
    <dgm:pt modelId="{59AA2924-7D39-481E-B9C6-CD408C8B19E2}" type="pres">
      <dgm:prSet presAssocID="{3F6939EE-1B94-4B69-ADEB-328FF97ADE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41714D6-CDFB-4A73-B260-7A037B52818F}" type="pres">
      <dgm:prSet presAssocID="{BF981F8E-63FF-485E-A1F0-E36CCFAD2D88}" presName="composite" presStyleCnt="0"/>
      <dgm:spPr/>
    </dgm:pt>
    <dgm:pt modelId="{C5EA3107-11F4-4153-9005-F6C4AB02DAF3}" type="pres">
      <dgm:prSet presAssocID="{BF981F8E-63FF-485E-A1F0-E36CCFAD2D8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A04C052-8F36-4EF2-8387-34A969F500BF}" type="pres">
      <dgm:prSet presAssocID="{BF981F8E-63FF-485E-A1F0-E36CCFAD2D8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BE6953F-F11A-46AC-BF95-E890640C9EDC}" type="pres">
      <dgm:prSet presAssocID="{EF1ADB31-EFE6-4E53-A30A-B87E4CB11A9D}" presName="space" presStyleCnt="0"/>
      <dgm:spPr/>
    </dgm:pt>
    <dgm:pt modelId="{F12E67B0-5C19-44BC-9CAA-52A1E02F9726}" type="pres">
      <dgm:prSet presAssocID="{B2357B1B-0857-4E28-981A-EA3E5C1CAF21}" presName="composite" presStyleCnt="0"/>
      <dgm:spPr/>
    </dgm:pt>
    <dgm:pt modelId="{47F4E85F-C403-4FBF-BD25-96BB8436E720}" type="pres">
      <dgm:prSet presAssocID="{B2357B1B-0857-4E28-981A-EA3E5C1CAF2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5FEFC22-EEC4-4EEE-BF4E-0FE452476EDA}" type="pres">
      <dgm:prSet presAssocID="{B2357B1B-0857-4E28-981A-EA3E5C1CAF2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C4BF4C9-1E05-40F3-8270-B42E8E732668}" type="pres">
      <dgm:prSet presAssocID="{961AA93F-46DA-4373-A8EF-D05AFF81F7DE}" presName="space" presStyleCnt="0"/>
      <dgm:spPr/>
    </dgm:pt>
    <dgm:pt modelId="{EB7E7269-EA2B-422A-B690-8498D3627FDE}" type="pres">
      <dgm:prSet presAssocID="{829C669D-5F85-4FD3-AF42-45FCB510B8CD}" presName="composite" presStyleCnt="0"/>
      <dgm:spPr/>
    </dgm:pt>
    <dgm:pt modelId="{B5676C9F-FE4A-4D2D-A6EA-AF746711A748}" type="pres">
      <dgm:prSet presAssocID="{829C669D-5F85-4FD3-AF42-45FCB510B8C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79933B6-B68B-4FE4-958C-973A553A290F}" type="pres">
      <dgm:prSet presAssocID="{829C669D-5F85-4FD3-AF42-45FCB510B8C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541B4E20-D1E4-41D0-B004-52DE0F0997C6}" type="presOf" srcId="{BF981F8E-63FF-485E-A1F0-E36CCFAD2D88}" destId="{C5EA3107-11F4-4153-9005-F6C4AB02DAF3}" srcOrd="0" destOrd="0" presId="urn:microsoft.com/office/officeart/2005/8/layout/hList1"/>
    <dgm:cxn modelId="{A7CA51B3-2BFF-4398-82C9-13200B9EB468}" srcId="{BF981F8E-63FF-485E-A1F0-E36CCFAD2D88}" destId="{4991F95F-7FC6-4A6B-99D8-6FB36B64D79B}" srcOrd="0" destOrd="0" parTransId="{7AFD07C8-DD62-4493-A36E-183612A0CDC2}" sibTransId="{CBA6A00F-BE7D-4FA1-9076-0E8C5997E9A2}"/>
    <dgm:cxn modelId="{3DDCFB9E-2EC3-4779-ADFC-4850DC033186}" type="presOf" srcId="{4991F95F-7FC6-4A6B-99D8-6FB36B64D79B}" destId="{6A04C052-8F36-4EF2-8387-34A969F500BF}" srcOrd="0" destOrd="0" presId="urn:microsoft.com/office/officeart/2005/8/layout/hList1"/>
    <dgm:cxn modelId="{6F56E8C6-A7E4-4042-8679-1D847D67C845}" type="presOf" srcId="{3C331E1B-42FB-4805-A8AA-43C8E43318F8}" destId="{95FEFC22-EEC4-4EEE-BF4E-0FE452476EDA}" srcOrd="0" destOrd="0" presId="urn:microsoft.com/office/officeart/2005/8/layout/hList1"/>
    <dgm:cxn modelId="{223D5CB3-DBAB-468A-B7AF-5D6128FAB0B6}" srcId="{3F6939EE-1B94-4B69-ADEB-328FF97ADE5B}" destId="{829C669D-5F85-4FD3-AF42-45FCB510B8CD}" srcOrd="2" destOrd="0" parTransId="{3515C3F0-8FFD-4337-B092-BA98ADEE62A2}" sibTransId="{DD75E9D9-B101-4200-ADC3-729A0836463B}"/>
    <dgm:cxn modelId="{5A706AA3-FD7E-4087-96CF-216D34EAE60E}" type="presOf" srcId="{3F6939EE-1B94-4B69-ADEB-328FF97ADE5B}" destId="{59AA2924-7D39-481E-B9C6-CD408C8B19E2}" srcOrd="0" destOrd="0" presId="urn:microsoft.com/office/officeart/2005/8/layout/hList1"/>
    <dgm:cxn modelId="{9ACB721D-36E3-409A-A628-EC43942B167D}" srcId="{3F6939EE-1B94-4B69-ADEB-328FF97ADE5B}" destId="{BF981F8E-63FF-485E-A1F0-E36CCFAD2D88}" srcOrd="0" destOrd="0" parTransId="{7F821EDB-EB4B-4C21-AEDD-AA4B6EDBD239}" sibTransId="{EF1ADB31-EFE6-4E53-A30A-B87E4CB11A9D}"/>
    <dgm:cxn modelId="{F7BA160F-0F37-430F-B9B4-DA14C8B40FF4}" type="presOf" srcId="{B2357B1B-0857-4E28-981A-EA3E5C1CAF21}" destId="{47F4E85F-C403-4FBF-BD25-96BB8436E720}" srcOrd="0" destOrd="0" presId="urn:microsoft.com/office/officeart/2005/8/layout/hList1"/>
    <dgm:cxn modelId="{12DA3891-57E2-4DE2-9562-9BB950BCC585}" type="presOf" srcId="{829C669D-5F85-4FD3-AF42-45FCB510B8CD}" destId="{B5676C9F-FE4A-4D2D-A6EA-AF746711A748}" srcOrd="0" destOrd="0" presId="urn:microsoft.com/office/officeart/2005/8/layout/hList1"/>
    <dgm:cxn modelId="{F77BB9FD-A41D-495D-BB6C-68F9A544F810}" srcId="{B2357B1B-0857-4E28-981A-EA3E5C1CAF21}" destId="{3C331E1B-42FB-4805-A8AA-43C8E43318F8}" srcOrd="0" destOrd="0" parTransId="{91B0B874-2F40-4D07-92CB-E77698A03E4C}" sibTransId="{2AE9AF29-E985-4941-B776-42784D2B96C0}"/>
    <dgm:cxn modelId="{A6178473-7389-42DA-BFAE-7F7CCBF5E0D2}" srcId="{829C669D-5F85-4FD3-AF42-45FCB510B8CD}" destId="{23EC5721-2C00-458D-B7A2-26A03AE00EC9}" srcOrd="0" destOrd="0" parTransId="{96BF8FC8-BF7C-4963-B373-E1F70E0A89F4}" sibTransId="{8F191F04-4C79-452D-BEA4-D2984AD32768}"/>
    <dgm:cxn modelId="{958FDF4A-A1E7-44E6-8BC6-7E09DC39BC5F}" srcId="{3F6939EE-1B94-4B69-ADEB-328FF97ADE5B}" destId="{B2357B1B-0857-4E28-981A-EA3E5C1CAF21}" srcOrd="1" destOrd="0" parTransId="{878E63EA-AAE7-4250-AAC3-D5370737B304}" sibTransId="{961AA93F-46DA-4373-A8EF-D05AFF81F7DE}"/>
    <dgm:cxn modelId="{E0AD0041-9AEA-4E13-BF9F-3F2768826993}" type="presOf" srcId="{23EC5721-2C00-458D-B7A2-26A03AE00EC9}" destId="{479933B6-B68B-4FE4-958C-973A553A290F}" srcOrd="0" destOrd="0" presId="urn:microsoft.com/office/officeart/2005/8/layout/hList1"/>
    <dgm:cxn modelId="{8BEF8613-5A9A-40D8-AB6F-103008A66C08}" type="presParOf" srcId="{59AA2924-7D39-481E-B9C6-CD408C8B19E2}" destId="{E41714D6-CDFB-4A73-B260-7A037B52818F}" srcOrd="0" destOrd="0" presId="urn:microsoft.com/office/officeart/2005/8/layout/hList1"/>
    <dgm:cxn modelId="{2AC2DD1D-B541-4AEA-B41E-A5A43601672D}" type="presParOf" srcId="{E41714D6-CDFB-4A73-B260-7A037B52818F}" destId="{C5EA3107-11F4-4153-9005-F6C4AB02DAF3}" srcOrd="0" destOrd="0" presId="urn:microsoft.com/office/officeart/2005/8/layout/hList1"/>
    <dgm:cxn modelId="{729DA404-9B91-4778-87F5-81777A553EFB}" type="presParOf" srcId="{E41714D6-CDFB-4A73-B260-7A037B52818F}" destId="{6A04C052-8F36-4EF2-8387-34A969F500BF}" srcOrd="1" destOrd="0" presId="urn:microsoft.com/office/officeart/2005/8/layout/hList1"/>
    <dgm:cxn modelId="{33DDDD26-E6D1-47F0-A3B2-E9BF681C35DC}" type="presParOf" srcId="{59AA2924-7D39-481E-B9C6-CD408C8B19E2}" destId="{6BE6953F-F11A-46AC-BF95-E890640C9EDC}" srcOrd="1" destOrd="0" presId="urn:microsoft.com/office/officeart/2005/8/layout/hList1"/>
    <dgm:cxn modelId="{5743055F-F605-46EC-92F8-2FE46B560148}" type="presParOf" srcId="{59AA2924-7D39-481E-B9C6-CD408C8B19E2}" destId="{F12E67B0-5C19-44BC-9CAA-52A1E02F9726}" srcOrd="2" destOrd="0" presId="urn:microsoft.com/office/officeart/2005/8/layout/hList1"/>
    <dgm:cxn modelId="{85524460-4D6D-4756-BF86-8176625A8F59}" type="presParOf" srcId="{F12E67B0-5C19-44BC-9CAA-52A1E02F9726}" destId="{47F4E85F-C403-4FBF-BD25-96BB8436E720}" srcOrd="0" destOrd="0" presId="urn:microsoft.com/office/officeart/2005/8/layout/hList1"/>
    <dgm:cxn modelId="{572290FF-11C3-48BD-B575-DFB00B3291EE}" type="presParOf" srcId="{F12E67B0-5C19-44BC-9CAA-52A1E02F9726}" destId="{95FEFC22-EEC4-4EEE-BF4E-0FE452476EDA}" srcOrd="1" destOrd="0" presId="urn:microsoft.com/office/officeart/2005/8/layout/hList1"/>
    <dgm:cxn modelId="{3466F7D3-707D-4528-82AB-B47F937127FE}" type="presParOf" srcId="{59AA2924-7D39-481E-B9C6-CD408C8B19E2}" destId="{4C4BF4C9-1E05-40F3-8270-B42E8E732668}" srcOrd="3" destOrd="0" presId="urn:microsoft.com/office/officeart/2005/8/layout/hList1"/>
    <dgm:cxn modelId="{EC87F035-A608-4DF3-9504-6EEAE7152639}" type="presParOf" srcId="{59AA2924-7D39-481E-B9C6-CD408C8B19E2}" destId="{EB7E7269-EA2B-422A-B690-8498D3627FDE}" srcOrd="4" destOrd="0" presId="urn:microsoft.com/office/officeart/2005/8/layout/hList1"/>
    <dgm:cxn modelId="{50A92E28-3015-4277-A852-4CCB4A49F46E}" type="presParOf" srcId="{EB7E7269-EA2B-422A-B690-8498D3627FDE}" destId="{B5676C9F-FE4A-4D2D-A6EA-AF746711A748}" srcOrd="0" destOrd="0" presId="urn:microsoft.com/office/officeart/2005/8/layout/hList1"/>
    <dgm:cxn modelId="{8F804DCA-A20D-4C96-83BF-AEA1413C82D3}" type="presParOf" srcId="{EB7E7269-EA2B-422A-B690-8498D3627FDE}" destId="{479933B6-B68B-4FE4-958C-973A553A290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8AF3A4-6319-4081-956C-3D653229D611}" type="doc">
      <dgm:prSet loTypeId="urn:microsoft.com/office/officeart/2005/8/layout/vList5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C"/>
        </a:p>
      </dgm:t>
    </dgm:pt>
    <dgm:pt modelId="{A5672E4D-03D2-432E-BDE7-C3608D18E2D5}">
      <dgm:prSet phldrT="[Texto]" custT="1"/>
      <dgm:spPr/>
      <dgm:t>
        <a:bodyPr/>
        <a:lstStyle/>
        <a:p>
          <a:r>
            <a:rPr lang="es-EC" sz="2800" b="1" dirty="0" smtClean="0">
              <a:latin typeface="Arial" panose="020B0604020202020204" pitchFamily="34" charset="0"/>
              <a:cs typeface="Arial" panose="020B0604020202020204" pitchFamily="34" charset="0"/>
            </a:rPr>
            <a:t>ALTO NIVEL </a:t>
          </a:r>
          <a:endParaRPr lang="es-EC" sz="2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65339D-9568-4A8F-A08C-7D36EAABC4F5}" type="parTrans" cxnId="{FDD63D01-9050-4489-BBF9-9178851AB7B1}">
      <dgm:prSet/>
      <dgm:spPr/>
      <dgm:t>
        <a:bodyPr/>
        <a:lstStyle/>
        <a:p>
          <a:endParaRPr lang="es-EC"/>
        </a:p>
      </dgm:t>
    </dgm:pt>
    <dgm:pt modelId="{BA772DC8-FD01-4E06-ACC0-A3D6C82A46EE}" type="sibTrans" cxnId="{FDD63D01-9050-4489-BBF9-9178851AB7B1}">
      <dgm:prSet/>
      <dgm:spPr/>
      <dgm:t>
        <a:bodyPr/>
        <a:lstStyle/>
        <a:p>
          <a:endParaRPr lang="es-EC"/>
        </a:p>
      </dgm:t>
    </dgm:pt>
    <dgm:pt modelId="{1EEE636B-8596-40D9-8EFF-27202A05CDA2}">
      <dgm:prSet phldrT="[Texto]"/>
      <dgm:spPr/>
      <dgm:t>
        <a:bodyPr/>
        <a:lstStyle/>
        <a:p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Glutaraldehido alcalino al 2%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BA54EB-EEB4-4B8E-993F-49D23C2DFAC8}" type="parTrans" cxnId="{FD499E04-562D-4424-BDDF-D1ACADF228F6}">
      <dgm:prSet/>
      <dgm:spPr/>
      <dgm:t>
        <a:bodyPr/>
        <a:lstStyle/>
        <a:p>
          <a:endParaRPr lang="es-EC"/>
        </a:p>
      </dgm:t>
    </dgm:pt>
    <dgm:pt modelId="{CE98AC4D-CA01-416E-9977-181D6DBC1821}" type="sibTrans" cxnId="{FD499E04-562D-4424-BDDF-D1ACADF228F6}">
      <dgm:prSet/>
      <dgm:spPr/>
      <dgm:t>
        <a:bodyPr/>
        <a:lstStyle/>
        <a:p>
          <a:endParaRPr lang="es-EC"/>
        </a:p>
      </dgm:t>
    </dgm:pt>
    <dgm:pt modelId="{A028E9AE-627D-43F6-9344-BE786DF126E8}">
      <dgm:prSet phldrT="[Texto]"/>
      <dgm:spPr/>
      <dgm:t>
        <a:bodyPr/>
        <a:lstStyle/>
        <a:p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Ortoftalal-dehido 0,55 %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30ECC2-E2D3-4639-812D-131A6EE4A0C2}" type="parTrans" cxnId="{A99D6214-9858-4A84-B980-8558A604EA35}">
      <dgm:prSet/>
      <dgm:spPr/>
      <dgm:t>
        <a:bodyPr/>
        <a:lstStyle/>
        <a:p>
          <a:endParaRPr lang="es-EC"/>
        </a:p>
      </dgm:t>
    </dgm:pt>
    <dgm:pt modelId="{13F648AD-54B8-4D5E-A01C-DFD16008486E}" type="sibTrans" cxnId="{A99D6214-9858-4A84-B980-8558A604EA35}">
      <dgm:prSet/>
      <dgm:spPr/>
      <dgm:t>
        <a:bodyPr/>
        <a:lstStyle/>
        <a:p>
          <a:endParaRPr lang="es-EC"/>
        </a:p>
      </dgm:t>
    </dgm:pt>
    <dgm:pt modelId="{FFDD8C5C-C581-42E8-959A-3F4E157F6BAB}">
      <dgm:prSet phldrT="[Texto]" custT="1"/>
      <dgm:spPr/>
      <dgm:t>
        <a:bodyPr/>
        <a:lstStyle/>
        <a:p>
          <a:r>
            <a:rPr lang="es-EC" sz="2800" b="1" dirty="0" smtClean="0">
              <a:latin typeface="Arial" panose="020B0604020202020204" pitchFamily="34" charset="0"/>
              <a:cs typeface="Arial" panose="020B0604020202020204" pitchFamily="34" charset="0"/>
            </a:rPr>
            <a:t>NIVEL INTERMEDIO </a:t>
          </a:r>
          <a:r>
            <a:rPr lang="es-EC" sz="1400" b="0" dirty="0" smtClean="0">
              <a:latin typeface="Arial" panose="020B0604020202020204" pitchFamily="34" charset="0"/>
              <a:cs typeface="Arial" panose="020B0604020202020204" pitchFamily="34" charset="0"/>
            </a:rPr>
            <a:t>(techos paredes, mobiliario medico )</a:t>
          </a:r>
          <a:endParaRPr lang="es-EC" sz="1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73F295-BB6D-46A8-85E1-041DC34C257D}" type="parTrans" cxnId="{290A96B9-3232-44B3-94F3-DB66DF24021D}">
      <dgm:prSet/>
      <dgm:spPr/>
      <dgm:t>
        <a:bodyPr/>
        <a:lstStyle/>
        <a:p>
          <a:endParaRPr lang="es-EC"/>
        </a:p>
      </dgm:t>
    </dgm:pt>
    <dgm:pt modelId="{D2BDEC12-AF9C-4100-817A-8740F343A1E6}" type="sibTrans" cxnId="{290A96B9-3232-44B3-94F3-DB66DF24021D}">
      <dgm:prSet/>
      <dgm:spPr/>
      <dgm:t>
        <a:bodyPr/>
        <a:lstStyle/>
        <a:p>
          <a:endParaRPr lang="es-EC"/>
        </a:p>
      </dgm:t>
    </dgm:pt>
    <dgm:pt modelId="{4A232D85-5FD9-4C89-B0A5-78202D7306E9}">
      <dgm:prSet phldrT="[Texto]" custT="1"/>
      <dgm:spPr/>
      <dgm:t>
        <a:bodyPr/>
        <a:lstStyle/>
        <a:p>
          <a:r>
            <a:rPr lang="es-EC" sz="2000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Liberadores</a:t>
          </a:r>
          <a:r>
            <a:rPr lang="en-US" sz="2000" b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C" sz="2000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cloro</a:t>
          </a:r>
          <a:endParaRPr lang="es-EC" sz="2000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EE73A0-08E1-44EC-893B-E47871E2198E}" type="parTrans" cxnId="{C046417C-23F2-4BAD-80DE-1EAA073F71A3}">
      <dgm:prSet/>
      <dgm:spPr/>
      <dgm:t>
        <a:bodyPr/>
        <a:lstStyle/>
        <a:p>
          <a:endParaRPr lang="es-EC"/>
        </a:p>
      </dgm:t>
    </dgm:pt>
    <dgm:pt modelId="{A6EA83CE-C86C-4399-95C8-7A4E93BFBBCF}" type="sibTrans" cxnId="{C046417C-23F2-4BAD-80DE-1EAA073F71A3}">
      <dgm:prSet/>
      <dgm:spPr/>
      <dgm:t>
        <a:bodyPr/>
        <a:lstStyle/>
        <a:p>
          <a:endParaRPr lang="es-EC"/>
        </a:p>
      </dgm:t>
    </dgm:pt>
    <dgm:pt modelId="{5D3313C9-055B-4D60-92D8-FEEE5B80E892}">
      <dgm:prSet phldrT="[Texto]" custT="1"/>
      <dgm:spPr/>
      <dgm:t>
        <a:bodyPr/>
        <a:lstStyle/>
        <a:p>
          <a:r>
            <a:rPr lang="es-EC" sz="2000" b="0" dirty="0" smtClean="0">
              <a:latin typeface="Arial" panose="020B0604020202020204" pitchFamily="34" charset="0"/>
              <a:cs typeface="Arial" panose="020B0604020202020204" pitchFamily="34" charset="0"/>
            </a:rPr>
            <a:t>Yodados </a:t>
          </a:r>
          <a:endParaRPr lang="es-EC" sz="2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890B85-7DFC-4500-BA21-45019419980F}" type="parTrans" cxnId="{6C5B9ABE-BA21-4033-BAC9-0E12955C400F}">
      <dgm:prSet/>
      <dgm:spPr/>
      <dgm:t>
        <a:bodyPr/>
        <a:lstStyle/>
        <a:p>
          <a:endParaRPr lang="es-EC"/>
        </a:p>
      </dgm:t>
    </dgm:pt>
    <dgm:pt modelId="{912388F3-6047-4204-B8C8-15DE63006563}" type="sibTrans" cxnId="{6C5B9ABE-BA21-4033-BAC9-0E12955C400F}">
      <dgm:prSet/>
      <dgm:spPr/>
      <dgm:t>
        <a:bodyPr/>
        <a:lstStyle/>
        <a:p>
          <a:endParaRPr lang="es-EC"/>
        </a:p>
      </dgm:t>
    </dgm:pt>
    <dgm:pt modelId="{2798076B-B97D-4D3C-9446-3130786C14C1}">
      <dgm:prSet phldrT="[Texto]" custT="1"/>
      <dgm:spPr/>
      <dgm:t>
        <a:bodyPr/>
        <a:lstStyle/>
        <a:p>
          <a:r>
            <a:rPr lang="es-EC" sz="2800" b="1" dirty="0" smtClean="0">
              <a:latin typeface="Arial" panose="020B0604020202020204" pitchFamily="34" charset="0"/>
              <a:cs typeface="Arial" panose="020B0604020202020204" pitchFamily="34" charset="0"/>
            </a:rPr>
            <a:t>BAJO NIVEL </a:t>
          </a:r>
          <a:r>
            <a:rPr lang="es-EC" sz="1400" b="0" dirty="0" smtClean="0">
              <a:latin typeface="Arial" panose="020B0604020202020204" pitchFamily="34" charset="0"/>
              <a:cs typeface="Arial" panose="020B0604020202020204" pitchFamily="34" charset="0"/>
            </a:rPr>
            <a:t>(áreas administrativas )</a:t>
          </a:r>
          <a:endParaRPr lang="es-EC" sz="14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D74BE5-C616-41BC-ADB7-DDD8F4F60B40}" type="parTrans" cxnId="{C06BD111-3FF5-416B-933C-DFBAAB976A91}">
      <dgm:prSet/>
      <dgm:spPr/>
      <dgm:t>
        <a:bodyPr/>
        <a:lstStyle/>
        <a:p>
          <a:endParaRPr lang="es-EC"/>
        </a:p>
      </dgm:t>
    </dgm:pt>
    <dgm:pt modelId="{12C1E9FE-67E0-4C9E-B063-35D7B7F3F681}" type="sibTrans" cxnId="{C06BD111-3FF5-416B-933C-DFBAAB976A91}">
      <dgm:prSet/>
      <dgm:spPr/>
      <dgm:t>
        <a:bodyPr/>
        <a:lstStyle/>
        <a:p>
          <a:endParaRPr lang="es-EC"/>
        </a:p>
      </dgm:t>
    </dgm:pt>
    <dgm:pt modelId="{30446FDC-BB41-423A-9F05-3551B66987A4}">
      <dgm:prSet phldrT="[Texto]"/>
      <dgm:spPr/>
      <dgm:t>
        <a:bodyPr/>
        <a:lstStyle/>
        <a:p>
          <a:r>
            <a:rPr lang="es-EC" dirty="0" smtClean="0">
              <a:latin typeface="Arial" panose="020B0604020202020204" pitchFamily="34" charset="0"/>
              <a:cs typeface="Arial" panose="020B0604020202020204" pitchFamily="34" charset="0"/>
            </a:rPr>
            <a:t>Amonio cuaternario</a:t>
          </a:r>
          <a:endParaRPr lang="es-EC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26CB70-8235-4857-924F-636962F7DBED}" type="parTrans" cxnId="{68CBA184-D030-4C74-97EA-051C807FA40E}">
      <dgm:prSet/>
      <dgm:spPr/>
      <dgm:t>
        <a:bodyPr/>
        <a:lstStyle/>
        <a:p>
          <a:endParaRPr lang="es-EC"/>
        </a:p>
      </dgm:t>
    </dgm:pt>
    <dgm:pt modelId="{D10A787F-15BB-420A-A058-04E9DF75A8D5}" type="sibTrans" cxnId="{68CBA184-D030-4C74-97EA-051C807FA40E}">
      <dgm:prSet/>
      <dgm:spPr/>
      <dgm:t>
        <a:bodyPr/>
        <a:lstStyle/>
        <a:p>
          <a:endParaRPr lang="es-EC"/>
        </a:p>
      </dgm:t>
    </dgm:pt>
    <dgm:pt modelId="{5C29E1C9-67A7-40E8-ACA0-AB2935410726}">
      <dgm:prSet/>
      <dgm:spPr/>
      <dgm:t>
        <a:bodyPr/>
        <a:lstStyle/>
        <a:p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Acido peracetico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960F6D-0D74-4FAD-89D2-926CB26AE339}" type="parTrans" cxnId="{0DD5D39C-5DA1-4D14-B511-6FA282851B03}">
      <dgm:prSet/>
      <dgm:spPr/>
      <dgm:t>
        <a:bodyPr/>
        <a:lstStyle/>
        <a:p>
          <a:endParaRPr lang="es-EC"/>
        </a:p>
      </dgm:t>
    </dgm:pt>
    <dgm:pt modelId="{E2DA8E2E-FAF9-4613-BAA6-CB098BCF9507}" type="sibTrans" cxnId="{0DD5D39C-5DA1-4D14-B511-6FA282851B03}">
      <dgm:prSet/>
      <dgm:spPr/>
      <dgm:t>
        <a:bodyPr/>
        <a:lstStyle/>
        <a:p>
          <a:endParaRPr lang="es-EC"/>
        </a:p>
      </dgm:t>
    </dgm:pt>
    <dgm:pt modelId="{124C5F54-C961-425C-8141-8F96C01E88D7}">
      <dgm:prSet/>
      <dgm:spPr/>
      <dgm:t>
        <a:bodyPr/>
        <a:lstStyle/>
        <a:p>
          <a:r>
            <a:rPr lang="es-EC" b="0" noProof="0" dirty="0" smtClean="0">
              <a:effectLst/>
              <a:latin typeface="Arial" panose="020B0604020202020204" pitchFamily="34" charset="0"/>
              <a:cs typeface="Arial" panose="020B0604020202020204" pitchFamily="34" charset="0"/>
            </a:rPr>
            <a:t>Peróxido de hidrogeno </a:t>
          </a:r>
          <a:endParaRPr lang="es-EC" b="0" noProof="0" dirty="0">
            <a:effectLst/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56DE31-0906-45A3-97BE-C1DE8DC41A80}" type="parTrans" cxnId="{36ADA584-AE28-4DED-A68E-970A1C1EA51D}">
      <dgm:prSet/>
      <dgm:spPr/>
      <dgm:t>
        <a:bodyPr/>
        <a:lstStyle/>
        <a:p>
          <a:endParaRPr lang="es-EC"/>
        </a:p>
      </dgm:t>
    </dgm:pt>
    <dgm:pt modelId="{C2745DDD-86BA-4FA4-8F3C-ADE5CC32CBD8}" type="sibTrans" cxnId="{36ADA584-AE28-4DED-A68E-970A1C1EA51D}">
      <dgm:prSet/>
      <dgm:spPr/>
      <dgm:t>
        <a:bodyPr/>
        <a:lstStyle/>
        <a:p>
          <a:endParaRPr lang="es-EC"/>
        </a:p>
      </dgm:t>
    </dgm:pt>
    <dgm:pt modelId="{8B20DAE8-0DA3-494A-B9B5-4B872E7652B6}">
      <dgm:prSet phldrT="[Texto]" custT="1"/>
      <dgm:spPr/>
      <dgm:t>
        <a:bodyPr/>
        <a:lstStyle/>
        <a:p>
          <a:r>
            <a:rPr lang="es-EC" sz="2000" b="0" dirty="0" smtClean="0">
              <a:latin typeface="Arial" panose="020B0604020202020204" pitchFamily="34" charset="0"/>
              <a:cs typeface="Arial" panose="020B0604020202020204" pitchFamily="34" charset="0"/>
            </a:rPr>
            <a:t>Fenolicos</a:t>
          </a:r>
          <a:endParaRPr lang="es-EC" sz="2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AD9861-EBDD-468D-AB1D-DC9F4C34EFEE}" type="parTrans" cxnId="{4C114BE5-B934-411B-B028-9F4B7C8E35C7}">
      <dgm:prSet/>
      <dgm:spPr/>
      <dgm:t>
        <a:bodyPr/>
        <a:lstStyle/>
        <a:p>
          <a:endParaRPr lang="es-EC"/>
        </a:p>
      </dgm:t>
    </dgm:pt>
    <dgm:pt modelId="{2BBF04C9-28A7-420B-AD94-79BBD8C189C3}" type="sibTrans" cxnId="{4C114BE5-B934-411B-B028-9F4B7C8E35C7}">
      <dgm:prSet/>
      <dgm:spPr/>
      <dgm:t>
        <a:bodyPr/>
        <a:lstStyle/>
        <a:p>
          <a:endParaRPr lang="es-EC"/>
        </a:p>
      </dgm:t>
    </dgm:pt>
    <dgm:pt modelId="{FFDCA6F8-126A-4551-9173-841985338FBE}">
      <dgm:prSet phldrT="[Texto]" custT="1"/>
      <dgm:spPr/>
      <dgm:t>
        <a:bodyPr/>
        <a:lstStyle/>
        <a:p>
          <a:r>
            <a:rPr lang="es-EC" sz="2000" b="0" dirty="0" smtClean="0">
              <a:latin typeface="Arial" panose="020B0604020202020204" pitchFamily="34" charset="0"/>
              <a:cs typeface="Arial" panose="020B0604020202020204" pitchFamily="34" charset="0"/>
            </a:rPr>
            <a:t>Alcohol </a:t>
          </a:r>
          <a:endParaRPr lang="es-EC" sz="2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202024-C8F5-41CF-93BE-7ACEC2E9E1AA}" type="parTrans" cxnId="{38F67251-B01E-458A-8E39-0BDEF4715594}">
      <dgm:prSet/>
      <dgm:spPr/>
      <dgm:t>
        <a:bodyPr/>
        <a:lstStyle/>
        <a:p>
          <a:endParaRPr lang="es-EC"/>
        </a:p>
      </dgm:t>
    </dgm:pt>
    <dgm:pt modelId="{A935168D-7DCA-4DC4-8CBF-3DD5F4A660F1}" type="sibTrans" cxnId="{38F67251-B01E-458A-8E39-0BDEF4715594}">
      <dgm:prSet/>
      <dgm:spPr/>
      <dgm:t>
        <a:bodyPr/>
        <a:lstStyle/>
        <a:p>
          <a:endParaRPr lang="es-EC"/>
        </a:p>
      </dgm:t>
    </dgm:pt>
    <dgm:pt modelId="{C0D8618B-7F9F-46E6-9D74-FDEB904C2F12}">
      <dgm:prSet phldrT="[Texto]"/>
      <dgm:spPr/>
      <dgm:t>
        <a:bodyPr/>
        <a:lstStyle/>
        <a:p>
          <a:r>
            <a:rPr lang="es-EC" dirty="0" smtClean="0">
              <a:latin typeface="Arial" panose="020B0604020202020204" pitchFamily="34" charset="0"/>
              <a:cs typeface="Arial" panose="020B0604020202020204" pitchFamily="34" charset="0"/>
            </a:rPr>
            <a:t>Componentes clorados en menor concentración  </a:t>
          </a:r>
          <a:endParaRPr lang="es-EC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BDFA75-FA40-4440-9A43-0E0CADA2183A}" type="parTrans" cxnId="{8DAE4459-C869-4CF5-9B9E-ED9199821A82}">
      <dgm:prSet/>
      <dgm:spPr/>
      <dgm:t>
        <a:bodyPr/>
        <a:lstStyle/>
        <a:p>
          <a:endParaRPr lang="es-EC"/>
        </a:p>
      </dgm:t>
    </dgm:pt>
    <dgm:pt modelId="{A94393B7-2292-417B-A2B6-18F16D068086}" type="sibTrans" cxnId="{8DAE4459-C869-4CF5-9B9E-ED9199821A82}">
      <dgm:prSet/>
      <dgm:spPr/>
      <dgm:t>
        <a:bodyPr/>
        <a:lstStyle/>
        <a:p>
          <a:endParaRPr lang="es-EC"/>
        </a:p>
      </dgm:t>
    </dgm:pt>
    <dgm:pt modelId="{9C7A2120-7CB5-4C34-8767-68915B01AB26}" type="pres">
      <dgm:prSet presAssocID="{B68AF3A4-6319-4081-956C-3D653229D6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988AA27-7691-451C-9767-E874DD06BBCF}" type="pres">
      <dgm:prSet presAssocID="{A5672E4D-03D2-432E-BDE7-C3608D18E2D5}" presName="linNode" presStyleCnt="0"/>
      <dgm:spPr/>
    </dgm:pt>
    <dgm:pt modelId="{A7834507-6CBA-412D-B6B4-3E4AF89C6D10}" type="pres">
      <dgm:prSet presAssocID="{A5672E4D-03D2-432E-BDE7-C3608D18E2D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A460FA9-D012-4925-905C-AF430549BDBA}" type="pres">
      <dgm:prSet presAssocID="{A5672E4D-03D2-432E-BDE7-C3608D18E2D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2DB2FCE-3E3E-4841-B021-0C98E88C31E2}" type="pres">
      <dgm:prSet presAssocID="{BA772DC8-FD01-4E06-ACC0-A3D6C82A46EE}" presName="sp" presStyleCnt="0"/>
      <dgm:spPr/>
    </dgm:pt>
    <dgm:pt modelId="{0DF3E679-FC26-46EC-B9B7-FE55C3A67969}" type="pres">
      <dgm:prSet presAssocID="{FFDD8C5C-C581-42E8-959A-3F4E157F6BAB}" presName="linNode" presStyleCnt="0"/>
      <dgm:spPr/>
    </dgm:pt>
    <dgm:pt modelId="{BA905986-52BC-4529-A416-3E54BF0F4ADE}" type="pres">
      <dgm:prSet presAssocID="{FFDD8C5C-C581-42E8-959A-3F4E157F6BA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D590A0E-03D1-4702-BCE7-A205C5B0160C}" type="pres">
      <dgm:prSet presAssocID="{FFDD8C5C-C581-42E8-959A-3F4E157F6BA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7A41227-5508-433E-82F9-52518E3B8F96}" type="pres">
      <dgm:prSet presAssocID="{D2BDEC12-AF9C-4100-817A-8740F343A1E6}" presName="sp" presStyleCnt="0"/>
      <dgm:spPr/>
    </dgm:pt>
    <dgm:pt modelId="{33C58371-C984-4347-8B84-532617CA61EE}" type="pres">
      <dgm:prSet presAssocID="{2798076B-B97D-4D3C-9446-3130786C14C1}" presName="linNode" presStyleCnt="0"/>
      <dgm:spPr/>
    </dgm:pt>
    <dgm:pt modelId="{831D16CB-DBE4-40EC-AD51-D5AC1F079498}" type="pres">
      <dgm:prSet presAssocID="{2798076B-B97D-4D3C-9446-3130786C14C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8BD4B37-2D08-4C6A-A54E-4D6D54765029}" type="pres">
      <dgm:prSet presAssocID="{2798076B-B97D-4D3C-9446-3130786C14C1}" presName="descendantText" presStyleLbl="alignAccFollowNode1" presStyleIdx="2" presStyleCnt="3" custLinFactNeighborX="-132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FDD63D01-9050-4489-BBF9-9178851AB7B1}" srcId="{B68AF3A4-6319-4081-956C-3D653229D611}" destId="{A5672E4D-03D2-432E-BDE7-C3608D18E2D5}" srcOrd="0" destOrd="0" parTransId="{E265339D-9568-4A8F-A08C-7D36EAABC4F5}" sibTransId="{BA772DC8-FD01-4E06-ACC0-A3D6C82A46EE}"/>
    <dgm:cxn modelId="{38F67251-B01E-458A-8E39-0BDEF4715594}" srcId="{FFDD8C5C-C581-42E8-959A-3F4E157F6BAB}" destId="{FFDCA6F8-126A-4551-9173-841985338FBE}" srcOrd="3" destOrd="0" parTransId="{F8202024-C8F5-41CF-93BE-7ACEC2E9E1AA}" sibTransId="{A935168D-7DCA-4DC4-8CBF-3DD5F4A660F1}"/>
    <dgm:cxn modelId="{0C603BB0-D0A0-42C0-B5B5-87EE6DE02946}" type="presOf" srcId="{4A232D85-5FD9-4C89-B0A5-78202D7306E9}" destId="{BD590A0E-03D1-4702-BCE7-A205C5B0160C}" srcOrd="0" destOrd="0" presId="urn:microsoft.com/office/officeart/2005/8/layout/vList5"/>
    <dgm:cxn modelId="{A99D6214-9858-4A84-B980-8558A604EA35}" srcId="{A5672E4D-03D2-432E-BDE7-C3608D18E2D5}" destId="{A028E9AE-627D-43F6-9344-BE786DF126E8}" srcOrd="1" destOrd="0" parTransId="{E230ECC2-E2D3-4639-812D-131A6EE4A0C2}" sibTransId="{13F648AD-54B8-4D5E-A01C-DFD16008486E}"/>
    <dgm:cxn modelId="{E988EA1D-F571-4EA1-871B-322270FDED7A}" type="presOf" srcId="{124C5F54-C961-425C-8141-8F96C01E88D7}" destId="{6A460FA9-D012-4925-905C-AF430549BDBA}" srcOrd="0" destOrd="3" presId="urn:microsoft.com/office/officeart/2005/8/layout/vList5"/>
    <dgm:cxn modelId="{68CBA184-D030-4C74-97EA-051C807FA40E}" srcId="{2798076B-B97D-4D3C-9446-3130786C14C1}" destId="{30446FDC-BB41-423A-9F05-3551B66987A4}" srcOrd="0" destOrd="0" parTransId="{1A26CB70-8235-4857-924F-636962F7DBED}" sibTransId="{D10A787F-15BB-420A-A058-04E9DF75A8D5}"/>
    <dgm:cxn modelId="{BE620D7F-D561-4133-8845-8DC7B55F5B99}" type="presOf" srcId="{FFDCA6F8-126A-4551-9173-841985338FBE}" destId="{BD590A0E-03D1-4702-BCE7-A205C5B0160C}" srcOrd="0" destOrd="3" presId="urn:microsoft.com/office/officeart/2005/8/layout/vList5"/>
    <dgm:cxn modelId="{0DD5D39C-5DA1-4D14-B511-6FA282851B03}" srcId="{A5672E4D-03D2-432E-BDE7-C3608D18E2D5}" destId="{5C29E1C9-67A7-40E8-ACA0-AB2935410726}" srcOrd="2" destOrd="0" parTransId="{B1960F6D-0D74-4FAD-89D2-926CB26AE339}" sibTransId="{E2DA8E2E-FAF9-4613-BAA6-CB098BCF9507}"/>
    <dgm:cxn modelId="{4C042F34-7BDB-4EEC-9178-5C2B06EA51F4}" type="presOf" srcId="{5C29E1C9-67A7-40E8-ACA0-AB2935410726}" destId="{6A460FA9-D012-4925-905C-AF430549BDBA}" srcOrd="0" destOrd="2" presId="urn:microsoft.com/office/officeart/2005/8/layout/vList5"/>
    <dgm:cxn modelId="{9561514B-F1EE-46AB-AFF3-F1A0966338E3}" type="presOf" srcId="{A028E9AE-627D-43F6-9344-BE786DF126E8}" destId="{6A460FA9-D012-4925-905C-AF430549BDBA}" srcOrd="0" destOrd="1" presId="urn:microsoft.com/office/officeart/2005/8/layout/vList5"/>
    <dgm:cxn modelId="{EE4EF06A-DFEB-4E70-A405-87B82F33EA9B}" type="presOf" srcId="{A5672E4D-03D2-432E-BDE7-C3608D18E2D5}" destId="{A7834507-6CBA-412D-B6B4-3E4AF89C6D10}" srcOrd="0" destOrd="0" presId="urn:microsoft.com/office/officeart/2005/8/layout/vList5"/>
    <dgm:cxn modelId="{4C114BE5-B934-411B-B028-9F4B7C8E35C7}" srcId="{FFDD8C5C-C581-42E8-959A-3F4E157F6BAB}" destId="{8B20DAE8-0DA3-494A-B9B5-4B872E7652B6}" srcOrd="2" destOrd="0" parTransId="{A3AD9861-EBDD-468D-AB1D-DC9F4C34EFEE}" sibTransId="{2BBF04C9-28A7-420B-AD94-79BBD8C189C3}"/>
    <dgm:cxn modelId="{2B3CAB9E-B82B-4319-A66E-FAEE16EEEBDC}" type="presOf" srcId="{5D3313C9-055B-4D60-92D8-FEEE5B80E892}" destId="{BD590A0E-03D1-4702-BCE7-A205C5B0160C}" srcOrd="0" destOrd="1" presId="urn:microsoft.com/office/officeart/2005/8/layout/vList5"/>
    <dgm:cxn modelId="{7E52F498-0AFB-4E8E-8A09-C25C7CA926EA}" type="presOf" srcId="{8B20DAE8-0DA3-494A-B9B5-4B872E7652B6}" destId="{BD590A0E-03D1-4702-BCE7-A205C5B0160C}" srcOrd="0" destOrd="2" presId="urn:microsoft.com/office/officeart/2005/8/layout/vList5"/>
    <dgm:cxn modelId="{36ADA584-AE28-4DED-A68E-970A1C1EA51D}" srcId="{A5672E4D-03D2-432E-BDE7-C3608D18E2D5}" destId="{124C5F54-C961-425C-8141-8F96C01E88D7}" srcOrd="3" destOrd="0" parTransId="{2C56DE31-0906-45A3-97BE-C1DE8DC41A80}" sibTransId="{C2745DDD-86BA-4FA4-8F3C-ADE5CC32CBD8}"/>
    <dgm:cxn modelId="{5D760123-5741-48E2-BE05-19C3A78D5E9E}" type="presOf" srcId="{C0D8618B-7F9F-46E6-9D74-FDEB904C2F12}" destId="{E8BD4B37-2D08-4C6A-A54E-4D6D54765029}" srcOrd="0" destOrd="1" presId="urn:microsoft.com/office/officeart/2005/8/layout/vList5"/>
    <dgm:cxn modelId="{FD499E04-562D-4424-BDDF-D1ACADF228F6}" srcId="{A5672E4D-03D2-432E-BDE7-C3608D18E2D5}" destId="{1EEE636B-8596-40D9-8EFF-27202A05CDA2}" srcOrd="0" destOrd="0" parTransId="{D9BA54EB-EEB4-4B8E-993F-49D23C2DFAC8}" sibTransId="{CE98AC4D-CA01-416E-9977-181D6DBC1821}"/>
    <dgm:cxn modelId="{865DC179-2101-4C26-B1C6-6B77047CDDCD}" type="presOf" srcId="{30446FDC-BB41-423A-9F05-3551B66987A4}" destId="{E8BD4B37-2D08-4C6A-A54E-4D6D54765029}" srcOrd="0" destOrd="0" presId="urn:microsoft.com/office/officeart/2005/8/layout/vList5"/>
    <dgm:cxn modelId="{290A96B9-3232-44B3-94F3-DB66DF24021D}" srcId="{B68AF3A4-6319-4081-956C-3D653229D611}" destId="{FFDD8C5C-C581-42E8-959A-3F4E157F6BAB}" srcOrd="1" destOrd="0" parTransId="{2473F295-BB6D-46A8-85E1-041DC34C257D}" sibTransId="{D2BDEC12-AF9C-4100-817A-8740F343A1E6}"/>
    <dgm:cxn modelId="{6C5B9ABE-BA21-4033-BAC9-0E12955C400F}" srcId="{FFDD8C5C-C581-42E8-959A-3F4E157F6BAB}" destId="{5D3313C9-055B-4D60-92D8-FEEE5B80E892}" srcOrd="1" destOrd="0" parTransId="{AC890B85-7DFC-4500-BA21-45019419980F}" sibTransId="{912388F3-6047-4204-B8C8-15DE63006563}"/>
    <dgm:cxn modelId="{C046417C-23F2-4BAD-80DE-1EAA073F71A3}" srcId="{FFDD8C5C-C581-42E8-959A-3F4E157F6BAB}" destId="{4A232D85-5FD9-4C89-B0A5-78202D7306E9}" srcOrd="0" destOrd="0" parTransId="{03EE73A0-08E1-44EC-893B-E47871E2198E}" sibTransId="{A6EA83CE-C86C-4399-95C8-7A4E93BFBBCF}"/>
    <dgm:cxn modelId="{6D7F9C12-2CF4-4D29-A0D4-B6FC5D10F98E}" type="presOf" srcId="{1EEE636B-8596-40D9-8EFF-27202A05CDA2}" destId="{6A460FA9-D012-4925-905C-AF430549BDBA}" srcOrd="0" destOrd="0" presId="urn:microsoft.com/office/officeart/2005/8/layout/vList5"/>
    <dgm:cxn modelId="{7DD2EC3D-B2A5-4D05-941C-63AB493736F4}" type="presOf" srcId="{FFDD8C5C-C581-42E8-959A-3F4E157F6BAB}" destId="{BA905986-52BC-4529-A416-3E54BF0F4ADE}" srcOrd="0" destOrd="0" presId="urn:microsoft.com/office/officeart/2005/8/layout/vList5"/>
    <dgm:cxn modelId="{8DAE4459-C869-4CF5-9B9E-ED9199821A82}" srcId="{2798076B-B97D-4D3C-9446-3130786C14C1}" destId="{C0D8618B-7F9F-46E6-9D74-FDEB904C2F12}" srcOrd="1" destOrd="0" parTransId="{67BDFA75-FA40-4440-9A43-0E0CADA2183A}" sibTransId="{A94393B7-2292-417B-A2B6-18F16D068086}"/>
    <dgm:cxn modelId="{0CB8D756-1C3C-4E97-A1C1-50D18041C8F8}" type="presOf" srcId="{B68AF3A4-6319-4081-956C-3D653229D611}" destId="{9C7A2120-7CB5-4C34-8767-68915B01AB26}" srcOrd="0" destOrd="0" presId="urn:microsoft.com/office/officeart/2005/8/layout/vList5"/>
    <dgm:cxn modelId="{C06BD111-3FF5-416B-933C-DFBAAB976A91}" srcId="{B68AF3A4-6319-4081-956C-3D653229D611}" destId="{2798076B-B97D-4D3C-9446-3130786C14C1}" srcOrd="2" destOrd="0" parTransId="{C8D74BE5-C616-41BC-ADB7-DDD8F4F60B40}" sibTransId="{12C1E9FE-67E0-4C9E-B063-35D7B7F3F681}"/>
    <dgm:cxn modelId="{AC365902-4769-4BBF-B8BF-7AD5850337C8}" type="presOf" srcId="{2798076B-B97D-4D3C-9446-3130786C14C1}" destId="{831D16CB-DBE4-40EC-AD51-D5AC1F079498}" srcOrd="0" destOrd="0" presId="urn:microsoft.com/office/officeart/2005/8/layout/vList5"/>
    <dgm:cxn modelId="{53AC0002-2DC8-4C6A-886B-B2B5B0606DE2}" type="presParOf" srcId="{9C7A2120-7CB5-4C34-8767-68915B01AB26}" destId="{0988AA27-7691-451C-9767-E874DD06BBCF}" srcOrd="0" destOrd="0" presId="urn:microsoft.com/office/officeart/2005/8/layout/vList5"/>
    <dgm:cxn modelId="{15E52496-411B-4F44-A06E-3BA57B3732F5}" type="presParOf" srcId="{0988AA27-7691-451C-9767-E874DD06BBCF}" destId="{A7834507-6CBA-412D-B6B4-3E4AF89C6D10}" srcOrd="0" destOrd="0" presId="urn:microsoft.com/office/officeart/2005/8/layout/vList5"/>
    <dgm:cxn modelId="{C05E2431-6128-42B9-A701-782354DCE9C8}" type="presParOf" srcId="{0988AA27-7691-451C-9767-E874DD06BBCF}" destId="{6A460FA9-D012-4925-905C-AF430549BDBA}" srcOrd="1" destOrd="0" presId="urn:microsoft.com/office/officeart/2005/8/layout/vList5"/>
    <dgm:cxn modelId="{ADAAEBCF-1748-49E5-B149-94FFC82CE716}" type="presParOf" srcId="{9C7A2120-7CB5-4C34-8767-68915B01AB26}" destId="{42DB2FCE-3E3E-4841-B021-0C98E88C31E2}" srcOrd="1" destOrd="0" presId="urn:microsoft.com/office/officeart/2005/8/layout/vList5"/>
    <dgm:cxn modelId="{70235F96-A16F-42C7-B964-2CC149FF796F}" type="presParOf" srcId="{9C7A2120-7CB5-4C34-8767-68915B01AB26}" destId="{0DF3E679-FC26-46EC-B9B7-FE55C3A67969}" srcOrd="2" destOrd="0" presId="urn:microsoft.com/office/officeart/2005/8/layout/vList5"/>
    <dgm:cxn modelId="{549724F1-577D-43E2-878B-C6A99BC063E7}" type="presParOf" srcId="{0DF3E679-FC26-46EC-B9B7-FE55C3A67969}" destId="{BA905986-52BC-4529-A416-3E54BF0F4ADE}" srcOrd="0" destOrd="0" presId="urn:microsoft.com/office/officeart/2005/8/layout/vList5"/>
    <dgm:cxn modelId="{FEF31E1C-3257-46A7-9E21-D73B4C2F23C6}" type="presParOf" srcId="{0DF3E679-FC26-46EC-B9B7-FE55C3A67969}" destId="{BD590A0E-03D1-4702-BCE7-A205C5B0160C}" srcOrd="1" destOrd="0" presId="urn:microsoft.com/office/officeart/2005/8/layout/vList5"/>
    <dgm:cxn modelId="{854A36A1-529D-4FC6-B217-0D2AC463041F}" type="presParOf" srcId="{9C7A2120-7CB5-4C34-8767-68915B01AB26}" destId="{57A41227-5508-433E-82F9-52518E3B8F96}" srcOrd="3" destOrd="0" presId="urn:microsoft.com/office/officeart/2005/8/layout/vList5"/>
    <dgm:cxn modelId="{08092C09-6459-4BCC-A776-D1DE33C93ECC}" type="presParOf" srcId="{9C7A2120-7CB5-4C34-8767-68915B01AB26}" destId="{33C58371-C984-4347-8B84-532617CA61EE}" srcOrd="4" destOrd="0" presId="urn:microsoft.com/office/officeart/2005/8/layout/vList5"/>
    <dgm:cxn modelId="{811EAC77-9A0D-40ED-B50D-FE16B1E43320}" type="presParOf" srcId="{33C58371-C984-4347-8B84-532617CA61EE}" destId="{831D16CB-DBE4-40EC-AD51-D5AC1F079498}" srcOrd="0" destOrd="0" presId="urn:microsoft.com/office/officeart/2005/8/layout/vList5"/>
    <dgm:cxn modelId="{AECFA03D-CB5E-41DA-A5CF-CED6B8AE1BEA}" type="presParOf" srcId="{33C58371-C984-4347-8B84-532617CA61EE}" destId="{E8BD4B37-2D08-4C6A-A54E-4D6D547650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F901AF-BCF9-4ED7-9F89-B7ED44298859}" type="doc">
      <dgm:prSet loTypeId="urn:microsoft.com/office/officeart/2005/8/layout/chevron2" loCatId="list" qsTypeId="urn:microsoft.com/office/officeart/2005/8/quickstyle/3d4" qsCatId="3D" csTypeId="urn:microsoft.com/office/officeart/2005/8/colors/accent2_2" csCatId="accent2" phldr="1"/>
      <dgm:spPr/>
    </dgm:pt>
    <dgm:pt modelId="{22D3330D-C894-48C1-985B-2F504612F079}">
      <dgm:prSet phldrT="[Texto]"/>
      <dgm:spPr/>
      <dgm:t>
        <a:bodyPr/>
        <a:lstStyle/>
        <a:p>
          <a:r>
            <a:rPr lang="es-EC" b="1" u="sng" dirty="0" smtClean="0">
              <a:latin typeface="Arial" panose="020B0604020202020204" pitchFamily="34" charset="0"/>
              <a:cs typeface="Arial" panose="020B0604020202020204" pitchFamily="34" charset="0"/>
            </a:rPr>
            <a:t>DESINFECCIÓN</a:t>
          </a:r>
          <a:endParaRPr lang="es-EC" b="1" u="sng" dirty="0"/>
        </a:p>
      </dgm:t>
    </dgm:pt>
    <dgm:pt modelId="{8B54AD70-2F30-4837-925B-92FEBDB16B9F}" type="parTrans" cxnId="{7A6D5C04-56ED-4E35-8ADF-F00CBCF2D374}">
      <dgm:prSet/>
      <dgm:spPr/>
      <dgm:t>
        <a:bodyPr/>
        <a:lstStyle/>
        <a:p>
          <a:endParaRPr lang="es-EC"/>
        </a:p>
      </dgm:t>
    </dgm:pt>
    <dgm:pt modelId="{22A98232-F14C-4264-AFE0-FC6A7E91FD7F}" type="sibTrans" cxnId="{7A6D5C04-56ED-4E35-8ADF-F00CBCF2D374}">
      <dgm:prSet/>
      <dgm:spPr/>
      <dgm:t>
        <a:bodyPr/>
        <a:lstStyle/>
        <a:p>
          <a:endParaRPr lang="es-EC"/>
        </a:p>
      </dgm:t>
    </dgm:pt>
    <dgm:pt modelId="{E5486B83-A2C0-43AC-9963-F31C18898861}">
      <dgm:prSet phldrT="[Texto]" custT="1"/>
      <dgm:spPr/>
      <dgm:t>
        <a:bodyPr/>
        <a:lstStyle/>
        <a:p>
          <a:r>
            <a:rPr lang="es-EC" sz="1200" b="1" u="sng" dirty="0" smtClean="0">
              <a:latin typeface="Arial" panose="020B0604020202020204" pitchFamily="34" charset="0"/>
              <a:cs typeface="Arial" panose="020B0604020202020204" pitchFamily="34" charset="0"/>
            </a:rPr>
            <a:t>DESINFECTANT</a:t>
          </a:r>
          <a:r>
            <a:rPr lang="es-EC" sz="1200" b="1" dirty="0" smtClean="0">
              <a:latin typeface="Arial" panose="020B0604020202020204" pitchFamily="34" charset="0"/>
              <a:cs typeface="Arial" panose="020B0604020202020204" pitchFamily="34" charset="0"/>
            </a:rPr>
            <a:t>E</a:t>
          </a:r>
          <a:endParaRPr lang="es-EC" sz="1200" dirty="0"/>
        </a:p>
      </dgm:t>
    </dgm:pt>
    <dgm:pt modelId="{E808D1A8-700F-4A3C-9300-DD4926387451}" type="parTrans" cxnId="{9D7E8778-D88F-47AB-8E24-4310C5F5773F}">
      <dgm:prSet/>
      <dgm:spPr/>
      <dgm:t>
        <a:bodyPr/>
        <a:lstStyle/>
        <a:p>
          <a:endParaRPr lang="es-EC"/>
        </a:p>
      </dgm:t>
    </dgm:pt>
    <dgm:pt modelId="{FB6C3C14-1D42-400F-AE50-7F5EF5F779D7}" type="sibTrans" cxnId="{9D7E8778-D88F-47AB-8E24-4310C5F5773F}">
      <dgm:prSet/>
      <dgm:spPr/>
      <dgm:t>
        <a:bodyPr/>
        <a:lstStyle/>
        <a:p>
          <a:endParaRPr lang="es-EC"/>
        </a:p>
      </dgm:t>
    </dgm:pt>
    <dgm:pt modelId="{31859FFF-0DB7-4830-B5C4-56A4B8BF6E1A}">
      <dgm:prSet phldrT="[Texto]"/>
      <dgm:spPr/>
      <dgm:t>
        <a:bodyPr/>
        <a:lstStyle/>
        <a:p>
          <a:r>
            <a:rPr lang="es-EC" dirty="0" smtClean="0">
              <a:latin typeface="Arial" panose="020B0604020202020204" pitchFamily="34" charset="0"/>
              <a:cs typeface="Arial" panose="020B0604020202020204" pitchFamily="34" charset="0"/>
            </a:rPr>
            <a:t>LIMPIEZA </a:t>
          </a:r>
          <a:endParaRPr lang="es-EC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C29849-A6E5-43CF-A489-73762817DABC}" type="parTrans" cxnId="{0436B4A6-781E-4F31-B444-A3FB174B0CA7}">
      <dgm:prSet/>
      <dgm:spPr/>
      <dgm:t>
        <a:bodyPr/>
        <a:lstStyle/>
        <a:p>
          <a:endParaRPr lang="es-EC"/>
        </a:p>
      </dgm:t>
    </dgm:pt>
    <dgm:pt modelId="{392B2804-0231-4214-8166-EF30B3D4BAA9}" type="sibTrans" cxnId="{0436B4A6-781E-4F31-B444-A3FB174B0CA7}">
      <dgm:prSet/>
      <dgm:spPr/>
      <dgm:t>
        <a:bodyPr/>
        <a:lstStyle/>
        <a:p>
          <a:endParaRPr lang="es-EC"/>
        </a:p>
      </dgm:t>
    </dgm:pt>
    <dgm:pt modelId="{54C50C6E-D311-416F-B7E7-E265DDD40204}">
      <dgm:prSet custT="1"/>
      <dgm:spPr/>
      <dgm:t>
        <a:bodyPr/>
        <a:lstStyle/>
        <a:p>
          <a:r>
            <a:rPr lang="es-EC" sz="2000" dirty="0" smtClean="0">
              <a:latin typeface="Arial" panose="020B0604020202020204" pitchFamily="34" charset="0"/>
              <a:cs typeface="Arial" panose="020B0604020202020204" pitchFamily="34" charset="0"/>
            </a:rPr>
            <a:t>Procedimiento físico o químico por medio del cual se logra eliminar los microrganismos de forma vegetativa en objetos inanimados. Todo dispositivos que no se pueda esterilizar debe ser sometido a desinfección.  Dejándolo seguro para su manipulación. </a:t>
          </a:r>
          <a:endParaRPr lang="es-EC" sz="2000" dirty="0"/>
        </a:p>
      </dgm:t>
    </dgm:pt>
    <dgm:pt modelId="{7279FF5B-9C46-462D-BF2E-BE324999697D}" type="parTrans" cxnId="{DDD7E2A4-3F3B-429C-BFB1-CDEDBBE2FD97}">
      <dgm:prSet/>
      <dgm:spPr/>
      <dgm:t>
        <a:bodyPr/>
        <a:lstStyle/>
        <a:p>
          <a:endParaRPr lang="es-EC"/>
        </a:p>
      </dgm:t>
    </dgm:pt>
    <dgm:pt modelId="{1D50C46B-CD2A-448A-A506-3539871E6BCC}" type="sibTrans" cxnId="{DDD7E2A4-3F3B-429C-BFB1-CDEDBBE2FD97}">
      <dgm:prSet/>
      <dgm:spPr/>
      <dgm:t>
        <a:bodyPr/>
        <a:lstStyle/>
        <a:p>
          <a:endParaRPr lang="es-EC"/>
        </a:p>
      </dgm:t>
    </dgm:pt>
    <dgm:pt modelId="{1CF40505-A7D9-454C-9FF1-CD25544DE1BE}">
      <dgm:prSet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Es la sustancia química que ejerce dicha acción sobre superficies u objetos inanimados. </a:t>
          </a:r>
          <a:endParaRPr lang="es-EC" sz="2400" dirty="0"/>
        </a:p>
      </dgm:t>
    </dgm:pt>
    <dgm:pt modelId="{12D63988-5A2C-433D-A3C8-358022A7C976}" type="parTrans" cxnId="{842C751B-0D0C-4909-94EE-FD63C43BAC4E}">
      <dgm:prSet/>
      <dgm:spPr/>
      <dgm:t>
        <a:bodyPr/>
        <a:lstStyle/>
        <a:p>
          <a:endParaRPr lang="es-EC"/>
        </a:p>
      </dgm:t>
    </dgm:pt>
    <dgm:pt modelId="{6E35BD75-9E6A-418F-A02A-A8A6E91703C9}" type="sibTrans" cxnId="{842C751B-0D0C-4909-94EE-FD63C43BAC4E}">
      <dgm:prSet/>
      <dgm:spPr/>
      <dgm:t>
        <a:bodyPr/>
        <a:lstStyle/>
        <a:p>
          <a:endParaRPr lang="es-EC"/>
        </a:p>
      </dgm:t>
    </dgm:pt>
    <dgm:pt modelId="{17CBA1C9-EE79-4320-92DF-75BF303BDEC4}">
      <dgm:prSet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Reducir, remover  la cantidad de polvo o materia orgánica de las superficies.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3765E-1BBE-4789-A63E-E4F66327FC47}" type="parTrans" cxnId="{29EC5AC4-275F-4D3F-8E04-136D4E66D0BD}">
      <dgm:prSet/>
      <dgm:spPr/>
      <dgm:t>
        <a:bodyPr/>
        <a:lstStyle/>
        <a:p>
          <a:endParaRPr lang="es-EC"/>
        </a:p>
      </dgm:t>
    </dgm:pt>
    <dgm:pt modelId="{2B964E02-D6FB-48BA-88C5-2F81D7F2FA98}" type="sibTrans" cxnId="{29EC5AC4-275F-4D3F-8E04-136D4E66D0BD}">
      <dgm:prSet/>
      <dgm:spPr/>
      <dgm:t>
        <a:bodyPr/>
        <a:lstStyle/>
        <a:p>
          <a:endParaRPr lang="es-EC"/>
        </a:p>
      </dgm:t>
    </dgm:pt>
    <dgm:pt modelId="{48F12196-1858-4BAC-A6E6-5A265B5D8F93}">
      <dgm:prSet custT="1"/>
      <dgm:spPr/>
      <dgm:t>
        <a:bodyPr/>
        <a:lstStyle/>
        <a:p>
          <a:r>
            <a:rPr lang="es-EC" sz="2400" dirty="0" smtClean="0">
              <a:latin typeface="Arial" panose="020B0604020202020204" pitchFamily="34" charset="0"/>
              <a:cs typeface="Arial" panose="020B0604020202020204" pitchFamily="34" charset="0"/>
            </a:rPr>
            <a:t>La eficacia de la limpieza depende de la acción de restregar. Se la realiza mediante jabón y agua .</a:t>
          </a:r>
          <a:endParaRPr lang="es-EC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E07631-D60C-4728-A23D-40D5E54A3E5C}" type="parTrans" cxnId="{AF01EF8B-FEB1-429D-AFDE-9D4786585661}">
      <dgm:prSet/>
      <dgm:spPr/>
      <dgm:t>
        <a:bodyPr/>
        <a:lstStyle/>
        <a:p>
          <a:endParaRPr lang="es-EC"/>
        </a:p>
      </dgm:t>
    </dgm:pt>
    <dgm:pt modelId="{908AFDCE-8923-4B4A-A830-8305F99FC56B}" type="sibTrans" cxnId="{AF01EF8B-FEB1-429D-AFDE-9D4786585661}">
      <dgm:prSet/>
      <dgm:spPr/>
      <dgm:t>
        <a:bodyPr/>
        <a:lstStyle/>
        <a:p>
          <a:endParaRPr lang="es-EC"/>
        </a:p>
      </dgm:t>
    </dgm:pt>
    <dgm:pt modelId="{1BE4152C-6292-4D24-AA70-01C8C170FE44}" type="pres">
      <dgm:prSet presAssocID="{7FF901AF-BCF9-4ED7-9F89-B7ED44298859}" presName="linearFlow" presStyleCnt="0">
        <dgm:presLayoutVars>
          <dgm:dir/>
          <dgm:animLvl val="lvl"/>
          <dgm:resizeHandles val="exact"/>
        </dgm:presLayoutVars>
      </dgm:prSet>
      <dgm:spPr/>
    </dgm:pt>
    <dgm:pt modelId="{C61CA8D1-D115-42D9-8E86-47B68A939598}" type="pres">
      <dgm:prSet presAssocID="{22D3330D-C894-48C1-985B-2F504612F079}" presName="composite" presStyleCnt="0"/>
      <dgm:spPr/>
    </dgm:pt>
    <dgm:pt modelId="{2BA8DAF0-C641-4EE1-95D4-306096CC9103}" type="pres">
      <dgm:prSet presAssocID="{22D3330D-C894-48C1-985B-2F504612F07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3C9963D-6C9B-43D9-A695-D25ACC4C2280}" type="pres">
      <dgm:prSet presAssocID="{22D3330D-C894-48C1-985B-2F504612F079}" presName="descendantText" presStyleLbl="alignAcc1" presStyleIdx="0" presStyleCnt="3" custScaleX="86105" custScaleY="124414" custLinFactNeighborX="-6855" custLinFactNeighborY="493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2F79D9E-7A07-4444-8CDF-7AF987E038EE}" type="pres">
      <dgm:prSet presAssocID="{22A98232-F14C-4264-AFE0-FC6A7E91FD7F}" presName="sp" presStyleCnt="0"/>
      <dgm:spPr/>
    </dgm:pt>
    <dgm:pt modelId="{0C42D486-B801-42D4-9C17-665A7D16D0C4}" type="pres">
      <dgm:prSet presAssocID="{E5486B83-A2C0-43AC-9963-F31C18898861}" presName="composite" presStyleCnt="0"/>
      <dgm:spPr/>
    </dgm:pt>
    <dgm:pt modelId="{EA302A0D-8F64-4C32-A25C-D805D6E6789C}" type="pres">
      <dgm:prSet presAssocID="{E5486B83-A2C0-43AC-9963-F31C1889886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975E277-7EA0-43C7-ACE6-B349C6A6E81D}" type="pres">
      <dgm:prSet presAssocID="{E5486B83-A2C0-43AC-9963-F31C1889886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656DE5B-9100-4260-A5C5-5107AFE1886D}" type="pres">
      <dgm:prSet presAssocID="{FB6C3C14-1D42-400F-AE50-7F5EF5F779D7}" presName="sp" presStyleCnt="0"/>
      <dgm:spPr/>
    </dgm:pt>
    <dgm:pt modelId="{8D6B59AE-0354-498A-A549-85F6E295A49A}" type="pres">
      <dgm:prSet presAssocID="{31859FFF-0DB7-4830-B5C4-56A4B8BF6E1A}" presName="composite" presStyleCnt="0"/>
      <dgm:spPr/>
    </dgm:pt>
    <dgm:pt modelId="{9B5AAC90-7FA5-4DCC-A248-E295255C169A}" type="pres">
      <dgm:prSet presAssocID="{31859FFF-0DB7-4830-B5C4-56A4B8BF6E1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EC2D263-3647-4BB2-8063-5E4FCA80EEAD}" type="pres">
      <dgm:prSet presAssocID="{31859FFF-0DB7-4830-B5C4-56A4B8BF6E1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3997971-DEBE-49F4-A955-90ADBAC50C57}" type="presOf" srcId="{E5486B83-A2C0-43AC-9963-F31C18898861}" destId="{EA302A0D-8F64-4C32-A25C-D805D6E6789C}" srcOrd="0" destOrd="0" presId="urn:microsoft.com/office/officeart/2005/8/layout/chevron2"/>
    <dgm:cxn modelId="{9E5B1074-8C16-4FEA-AD84-9E426C47FAB4}" type="presOf" srcId="{17CBA1C9-EE79-4320-92DF-75BF303BDEC4}" destId="{DEC2D263-3647-4BB2-8063-5E4FCA80EEAD}" srcOrd="0" destOrd="0" presId="urn:microsoft.com/office/officeart/2005/8/layout/chevron2"/>
    <dgm:cxn modelId="{9D7E8778-D88F-47AB-8E24-4310C5F5773F}" srcId="{7FF901AF-BCF9-4ED7-9F89-B7ED44298859}" destId="{E5486B83-A2C0-43AC-9963-F31C18898861}" srcOrd="1" destOrd="0" parTransId="{E808D1A8-700F-4A3C-9300-DD4926387451}" sibTransId="{FB6C3C14-1D42-400F-AE50-7F5EF5F779D7}"/>
    <dgm:cxn modelId="{DDD7E2A4-3F3B-429C-BFB1-CDEDBBE2FD97}" srcId="{22D3330D-C894-48C1-985B-2F504612F079}" destId="{54C50C6E-D311-416F-B7E7-E265DDD40204}" srcOrd="0" destOrd="0" parTransId="{7279FF5B-9C46-462D-BF2E-BE324999697D}" sibTransId="{1D50C46B-CD2A-448A-A506-3539871E6BCC}"/>
    <dgm:cxn modelId="{7A6D5C04-56ED-4E35-8ADF-F00CBCF2D374}" srcId="{7FF901AF-BCF9-4ED7-9F89-B7ED44298859}" destId="{22D3330D-C894-48C1-985B-2F504612F079}" srcOrd="0" destOrd="0" parTransId="{8B54AD70-2F30-4837-925B-92FEBDB16B9F}" sibTransId="{22A98232-F14C-4264-AFE0-FC6A7E91FD7F}"/>
    <dgm:cxn modelId="{2756648A-BC69-4EB0-91BD-2F461E80B2C2}" type="presOf" srcId="{1CF40505-A7D9-454C-9FF1-CD25544DE1BE}" destId="{F975E277-7EA0-43C7-ACE6-B349C6A6E81D}" srcOrd="0" destOrd="0" presId="urn:microsoft.com/office/officeart/2005/8/layout/chevron2"/>
    <dgm:cxn modelId="{F1EA8E33-9BEA-4E97-9182-D682E1BEFA35}" type="presOf" srcId="{54C50C6E-D311-416F-B7E7-E265DDD40204}" destId="{F3C9963D-6C9B-43D9-A695-D25ACC4C2280}" srcOrd="0" destOrd="0" presId="urn:microsoft.com/office/officeart/2005/8/layout/chevron2"/>
    <dgm:cxn modelId="{AF01EF8B-FEB1-429D-AFDE-9D4786585661}" srcId="{31859FFF-0DB7-4830-B5C4-56A4B8BF6E1A}" destId="{48F12196-1858-4BAC-A6E6-5A265B5D8F93}" srcOrd="1" destOrd="0" parTransId="{29E07631-D60C-4728-A23D-40D5E54A3E5C}" sibTransId="{908AFDCE-8923-4B4A-A830-8305F99FC56B}"/>
    <dgm:cxn modelId="{985361CD-A025-4E22-9E03-158C8C0513AF}" type="presOf" srcId="{22D3330D-C894-48C1-985B-2F504612F079}" destId="{2BA8DAF0-C641-4EE1-95D4-306096CC9103}" srcOrd="0" destOrd="0" presId="urn:microsoft.com/office/officeart/2005/8/layout/chevron2"/>
    <dgm:cxn modelId="{29EC5AC4-275F-4D3F-8E04-136D4E66D0BD}" srcId="{31859FFF-0DB7-4830-B5C4-56A4B8BF6E1A}" destId="{17CBA1C9-EE79-4320-92DF-75BF303BDEC4}" srcOrd="0" destOrd="0" parTransId="{7B13765E-1BBE-4789-A63E-E4F66327FC47}" sibTransId="{2B964E02-D6FB-48BA-88C5-2F81D7F2FA98}"/>
    <dgm:cxn modelId="{842C751B-0D0C-4909-94EE-FD63C43BAC4E}" srcId="{E5486B83-A2C0-43AC-9963-F31C18898861}" destId="{1CF40505-A7D9-454C-9FF1-CD25544DE1BE}" srcOrd="0" destOrd="0" parTransId="{12D63988-5A2C-433D-A3C8-358022A7C976}" sibTransId="{6E35BD75-9E6A-418F-A02A-A8A6E91703C9}"/>
    <dgm:cxn modelId="{835C9290-7F34-4F8B-9933-7E4414FC2375}" type="presOf" srcId="{48F12196-1858-4BAC-A6E6-5A265B5D8F93}" destId="{DEC2D263-3647-4BB2-8063-5E4FCA80EEAD}" srcOrd="0" destOrd="1" presId="urn:microsoft.com/office/officeart/2005/8/layout/chevron2"/>
    <dgm:cxn modelId="{0436B4A6-781E-4F31-B444-A3FB174B0CA7}" srcId="{7FF901AF-BCF9-4ED7-9F89-B7ED44298859}" destId="{31859FFF-0DB7-4830-B5C4-56A4B8BF6E1A}" srcOrd="2" destOrd="0" parTransId="{E2C29849-A6E5-43CF-A489-73762817DABC}" sibTransId="{392B2804-0231-4214-8166-EF30B3D4BAA9}"/>
    <dgm:cxn modelId="{2F8CC2C3-E6A5-4C61-AC4D-7F97D1AF3E0E}" type="presOf" srcId="{7FF901AF-BCF9-4ED7-9F89-B7ED44298859}" destId="{1BE4152C-6292-4D24-AA70-01C8C170FE44}" srcOrd="0" destOrd="0" presId="urn:microsoft.com/office/officeart/2005/8/layout/chevron2"/>
    <dgm:cxn modelId="{89CB31F7-4C07-4A80-AABB-782544CA5268}" type="presOf" srcId="{31859FFF-0DB7-4830-B5C4-56A4B8BF6E1A}" destId="{9B5AAC90-7FA5-4DCC-A248-E295255C169A}" srcOrd="0" destOrd="0" presId="urn:microsoft.com/office/officeart/2005/8/layout/chevron2"/>
    <dgm:cxn modelId="{448579C6-3927-439A-B2EA-DB0495171C02}" type="presParOf" srcId="{1BE4152C-6292-4D24-AA70-01C8C170FE44}" destId="{C61CA8D1-D115-42D9-8E86-47B68A939598}" srcOrd="0" destOrd="0" presId="urn:microsoft.com/office/officeart/2005/8/layout/chevron2"/>
    <dgm:cxn modelId="{313C0FD6-A9C3-4E13-8306-BE8D3917256D}" type="presParOf" srcId="{C61CA8D1-D115-42D9-8E86-47B68A939598}" destId="{2BA8DAF0-C641-4EE1-95D4-306096CC9103}" srcOrd="0" destOrd="0" presId="urn:microsoft.com/office/officeart/2005/8/layout/chevron2"/>
    <dgm:cxn modelId="{68E218A4-127B-4B37-9E4B-5337B9B0BF1C}" type="presParOf" srcId="{C61CA8D1-D115-42D9-8E86-47B68A939598}" destId="{F3C9963D-6C9B-43D9-A695-D25ACC4C2280}" srcOrd="1" destOrd="0" presId="urn:microsoft.com/office/officeart/2005/8/layout/chevron2"/>
    <dgm:cxn modelId="{7B2EC6E3-328F-4979-99C4-44CD9D9571E3}" type="presParOf" srcId="{1BE4152C-6292-4D24-AA70-01C8C170FE44}" destId="{02F79D9E-7A07-4444-8CDF-7AF987E038EE}" srcOrd="1" destOrd="0" presId="urn:microsoft.com/office/officeart/2005/8/layout/chevron2"/>
    <dgm:cxn modelId="{E638BECD-45A1-4B47-A4BD-292D6B631394}" type="presParOf" srcId="{1BE4152C-6292-4D24-AA70-01C8C170FE44}" destId="{0C42D486-B801-42D4-9C17-665A7D16D0C4}" srcOrd="2" destOrd="0" presId="urn:microsoft.com/office/officeart/2005/8/layout/chevron2"/>
    <dgm:cxn modelId="{B1416FA5-2C3D-4BE8-B373-E38598DD56EF}" type="presParOf" srcId="{0C42D486-B801-42D4-9C17-665A7D16D0C4}" destId="{EA302A0D-8F64-4C32-A25C-D805D6E6789C}" srcOrd="0" destOrd="0" presId="urn:microsoft.com/office/officeart/2005/8/layout/chevron2"/>
    <dgm:cxn modelId="{5CDD84B6-4F34-40B4-BED3-2C12015358F8}" type="presParOf" srcId="{0C42D486-B801-42D4-9C17-665A7D16D0C4}" destId="{F975E277-7EA0-43C7-ACE6-B349C6A6E81D}" srcOrd="1" destOrd="0" presId="urn:microsoft.com/office/officeart/2005/8/layout/chevron2"/>
    <dgm:cxn modelId="{CFF89120-3EB5-4580-AE21-3226CB0AD2F1}" type="presParOf" srcId="{1BE4152C-6292-4D24-AA70-01C8C170FE44}" destId="{8656DE5B-9100-4260-A5C5-5107AFE1886D}" srcOrd="3" destOrd="0" presId="urn:microsoft.com/office/officeart/2005/8/layout/chevron2"/>
    <dgm:cxn modelId="{887EE194-1318-4D3A-A99A-7A9E605A423A}" type="presParOf" srcId="{1BE4152C-6292-4D24-AA70-01C8C170FE44}" destId="{8D6B59AE-0354-498A-A549-85F6E295A49A}" srcOrd="4" destOrd="0" presId="urn:microsoft.com/office/officeart/2005/8/layout/chevron2"/>
    <dgm:cxn modelId="{7AAFBB32-1C9B-4CB7-9485-6F20954F10DB}" type="presParOf" srcId="{8D6B59AE-0354-498A-A549-85F6E295A49A}" destId="{9B5AAC90-7FA5-4DCC-A248-E295255C169A}" srcOrd="0" destOrd="0" presId="urn:microsoft.com/office/officeart/2005/8/layout/chevron2"/>
    <dgm:cxn modelId="{C8055863-E8B5-4837-A928-C78F0FA2A6B2}" type="presParOf" srcId="{8D6B59AE-0354-498A-A549-85F6E295A49A}" destId="{DEC2D263-3647-4BB2-8063-5E4FCA80EE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4C004E-A098-4542-9DD4-A13647694D37}" type="doc">
      <dgm:prSet loTypeId="urn:microsoft.com/office/officeart/2005/8/layout/lProcess3" loCatId="process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s-EC"/>
        </a:p>
      </dgm:t>
    </dgm:pt>
    <dgm:pt modelId="{5493C7C9-13C3-424F-B947-E6546C7BA826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Áreas no criticas 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35CBDB-9AB0-49F5-9ABF-3DD21C241EB0}" type="parTrans" cxnId="{FBBE7596-AC0C-46C7-AC7D-20954FFE5EE5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A95BB6-DD59-47B3-A8D0-00B59ADA22F6}" type="sibTrans" cxnId="{FBBE7596-AC0C-46C7-AC7D-20954FFE5EE5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8B7365-9BE2-4493-B547-06CC7306B602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1 % 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DA272B-A89D-43D8-B6DE-1D8EF9FB6273}" type="parTrans" cxnId="{DE337CA6-8B30-437D-A8B9-BA0E28D05B93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EDDD44-B065-497F-8A58-CA9780F18E17}" type="sibTrans" cxnId="{DE337CA6-8B30-437D-A8B9-BA0E28D05B93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16C6A9F-C57E-4E42-9A92-0BCDE3ED8AE1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5 – 15 minutos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C1D720-6E15-4C96-9B95-342E15167D2F}" type="parTrans" cxnId="{BFA2B93A-7239-4F1F-939B-4CCEC8974990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986CD4-0E42-42D6-AB80-24D8C21C95B5}" type="sibTrans" cxnId="{BFA2B93A-7239-4F1F-939B-4CCEC8974990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A06088-3654-476F-98B7-1BCB11C18B67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Áreas criticas 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C675FE-7679-4A6B-8473-8020313064EE}" type="parTrans" cxnId="{2541DBDC-8C7B-496F-821F-B99E9C39CEB8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C4F766-ACAE-4449-84B3-F36736C7A1AA}" type="sibTrans" cxnId="{2541DBDC-8C7B-496F-821F-B99E9C39CEB8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B55FD1-B75F-4363-ACE6-018D4DD1498C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2 %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B1B728-F508-47B2-ABAD-F6E2B5B2E2F2}" type="parTrans" cxnId="{1404A4DD-50BD-4180-AB14-B3169C99D940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226A27-8779-46DF-8F82-40787F2DBD65}" type="sibTrans" cxnId="{1404A4DD-50BD-4180-AB14-B3169C99D940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9AE9DC-8560-487F-B5F3-D0628047D0A8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15 minutos 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6E3AA1-2304-435C-AB6A-EFAF6D2C93FF}" type="parTrans" cxnId="{3714C621-6A22-497C-B57C-F59971002CAF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D889AF-43B6-4592-AA70-7974D7A891E2}" type="sibTrans" cxnId="{3714C621-6A22-497C-B57C-F59971002CAF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A713B8-0ABE-4709-BAF2-60CB0C795B60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En presencia de sangre, vomito, otros fluidos 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F4BB73-D23B-4CCB-9CD5-FA9D5AEB719B}" type="parTrans" cxnId="{2CA590E5-D1B3-420D-995C-37490BBA03DC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5AAA1C-C2AF-448F-B2BD-BF7593F6BE5B}" type="sibTrans" cxnId="{2CA590E5-D1B3-420D-995C-37490BBA03DC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D47FD8-BAF1-4639-98A2-D275404E1388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10 %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1E0A59E-C4E1-4788-BC94-B481A1B74660}" type="parTrans" cxnId="{D1E63DCF-4A7D-44AD-8B30-93B47EFD4BB4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C4A0D0-0CD3-49E6-B781-DE48790A31B5}" type="sibTrans" cxnId="{D1E63DCF-4A7D-44AD-8B30-93B47EFD4BB4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443348-E837-4F26-AC23-D79D131AD27E}">
      <dgm:prSet phldrT="[Texto]" custT="1"/>
      <dgm:spPr/>
      <dgm:t>
        <a:bodyPr/>
        <a:lstStyle/>
        <a:p>
          <a:r>
            <a:rPr lang="es-EC" sz="2200" dirty="0" smtClean="0">
              <a:latin typeface="Arial" panose="020B0604020202020204" pitchFamily="34" charset="0"/>
              <a:cs typeface="Arial" panose="020B0604020202020204" pitchFamily="34" charset="0"/>
            </a:rPr>
            <a:t>5 minutos </a:t>
          </a:r>
          <a:endParaRPr lang="es-EC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D782CD-4DBA-4982-8951-2B9C7D10F599}" type="parTrans" cxnId="{C154988A-F350-4112-BA13-7DC1D36725CD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E13A0A-02B9-430E-B1B7-55389F306A7F}" type="sibTrans" cxnId="{C154988A-F350-4112-BA13-7DC1D36725CD}">
      <dgm:prSet/>
      <dgm:spPr/>
      <dgm:t>
        <a:bodyPr/>
        <a:lstStyle/>
        <a:p>
          <a:endParaRPr lang="es-EC" sz="22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45E395-B0A7-4EEE-AA77-96D72094EF23}" type="pres">
      <dgm:prSet presAssocID="{B44C004E-A098-4542-9DD4-A13647694D3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6DEE272-82C4-4C3F-9C0A-C5F2053E0C19}" type="pres">
      <dgm:prSet presAssocID="{5493C7C9-13C3-424F-B947-E6546C7BA826}" presName="horFlow" presStyleCnt="0"/>
      <dgm:spPr/>
    </dgm:pt>
    <dgm:pt modelId="{7C7DE656-5B87-4D92-8A46-44FF46410FFE}" type="pres">
      <dgm:prSet presAssocID="{5493C7C9-13C3-424F-B947-E6546C7BA826}" presName="bigChev" presStyleLbl="node1" presStyleIdx="0" presStyleCnt="3"/>
      <dgm:spPr/>
      <dgm:t>
        <a:bodyPr/>
        <a:lstStyle/>
        <a:p>
          <a:endParaRPr lang="es-EC"/>
        </a:p>
      </dgm:t>
    </dgm:pt>
    <dgm:pt modelId="{E920FAB1-2FCB-4D55-BC0C-E4D69C070C1E}" type="pres">
      <dgm:prSet presAssocID="{D8DA272B-A89D-43D8-B6DE-1D8EF9FB6273}" presName="parTrans" presStyleCnt="0"/>
      <dgm:spPr/>
    </dgm:pt>
    <dgm:pt modelId="{029FB7C7-7601-4218-A225-871C31E7798C}" type="pres">
      <dgm:prSet presAssocID="{758B7365-9BE2-4493-B547-06CC7306B602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0E23D35-C4E6-41E1-A2CA-B80DE89E87D1}" type="pres">
      <dgm:prSet presAssocID="{A7EDDD44-B065-497F-8A58-CA9780F18E17}" presName="sibTrans" presStyleCnt="0"/>
      <dgm:spPr/>
    </dgm:pt>
    <dgm:pt modelId="{3E1CA820-8B0F-482F-BFF2-31EABA7C54FD}" type="pres">
      <dgm:prSet presAssocID="{416C6A9F-C57E-4E42-9A92-0BCDE3ED8AE1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03E9512-171D-4BF0-9568-E3075FE96D02}" type="pres">
      <dgm:prSet presAssocID="{5493C7C9-13C3-424F-B947-E6546C7BA826}" presName="vSp" presStyleCnt="0"/>
      <dgm:spPr/>
    </dgm:pt>
    <dgm:pt modelId="{6CA543A5-37E0-4EA4-8906-F74C8E4D1251}" type="pres">
      <dgm:prSet presAssocID="{46A06088-3654-476F-98B7-1BCB11C18B67}" presName="horFlow" presStyleCnt="0"/>
      <dgm:spPr/>
    </dgm:pt>
    <dgm:pt modelId="{52372F24-2362-458C-B6DB-C88EB8AE2926}" type="pres">
      <dgm:prSet presAssocID="{46A06088-3654-476F-98B7-1BCB11C18B67}" presName="bigChev" presStyleLbl="node1" presStyleIdx="1" presStyleCnt="3"/>
      <dgm:spPr/>
      <dgm:t>
        <a:bodyPr/>
        <a:lstStyle/>
        <a:p>
          <a:endParaRPr lang="es-EC"/>
        </a:p>
      </dgm:t>
    </dgm:pt>
    <dgm:pt modelId="{CC47E0B4-DDFC-4184-A759-0CDBA5568EFB}" type="pres">
      <dgm:prSet presAssocID="{6BB1B728-F508-47B2-ABAD-F6E2B5B2E2F2}" presName="parTrans" presStyleCnt="0"/>
      <dgm:spPr/>
    </dgm:pt>
    <dgm:pt modelId="{F21B3339-65B1-4824-A9D4-6B95E417474F}" type="pres">
      <dgm:prSet presAssocID="{61B55FD1-B75F-4363-ACE6-018D4DD1498C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B9856C6-F5BA-48A9-A6AD-D2198BEF0B41}" type="pres">
      <dgm:prSet presAssocID="{5F226A27-8779-46DF-8F82-40787F2DBD65}" presName="sibTrans" presStyleCnt="0"/>
      <dgm:spPr/>
    </dgm:pt>
    <dgm:pt modelId="{2CC789FA-43F5-46E2-B90F-FBEBD82D9C50}" type="pres">
      <dgm:prSet presAssocID="{CA9AE9DC-8560-487F-B5F3-D0628047D0A8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DE6C07A-FE5A-433E-A934-C38FA67B31FB}" type="pres">
      <dgm:prSet presAssocID="{46A06088-3654-476F-98B7-1BCB11C18B67}" presName="vSp" presStyleCnt="0"/>
      <dgm:spPr/>
    </dgm:pt>
    <dgm:pt modelId="{7CFC91CD-D634-4C77-9EC5-F6D45CDB3FCE}" type="pres">
      <dgm:prSet presAssocID="{43A713B8-0ABE-4709-BAF2-60CB0C795B60}" presName="horFlow" presStyleCnt="0"/>
      <dgm:spPr/>
    </dgm:pt>
    <dgm:pt modelId="{F120AED2-7D2D-45AF-A37B-AFE7D19FE2BB}" type="pres">
      <dgm:prSet presAssocID="{43A713B8-0ABE-4709-BAF2-60CB0C795B60}" presName="bigChev" presStyleLbl="node1" presStyleIdx="2" presStyleCnt="3"/>
      <dgm:spPr/>
      <dgm:t>
        <a:bodyPr/>
        <a:lstStyle/>
        <a:p>
          <a:endParaRPr lang="es-EC"/>
        </a:p>
      </dgm:t>
    </dgm:pt>
    <dgm:pt modelId="{5293B5F8-AFE0-4F35-B6A9-709563DAF610}" type="pres">
      <dgm:prSet presAssocID="{91E0A59E-C4E1-4788-BC94-B481A1B74660}" presName="parTrans" presStyleCnt="0"/>
      <dgm:spPr/>
    </dgm:pt>
    <dgm:pt modelId="{C5DA6862-9E5C-47D0-A9FD-67BBDF71165F}" type="pres">
      <dgm:prSet presAssocID="{EFD47FD8-BAF1-4639-98A2-D275404E1388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F880EA0-8BB6-49B2-967A-38B7A5FA1F8E}" type="pres">
      <dgm:prSet presAssocID="{C4C4A0D0-0CD3-49E6-B781-DE48790A31B5}" presName="sibTrans" presStyleCnt="0"/>
      <dgm:spPr/>
    </dgm:pt>
    <dgm:pt modelId="{BE41BE7B-3084-4716-AE5B-D5B8168E75F1}" type="pres">
      <dgm:prSet presAssocID="{CD443348-E837-4F26-AC23-D79D131AD27E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FBBE7596-AC0C-46C7-AC7D-20954FFE5EE5}" srcId="{B44C004E-A098-4542-9DD4-A13647694D37}" destId="{5493C7C9-13C3-424F-B947-E6546C7BA826}" srcOrd="0" destOrd="0" parTransId="{C335CBDB-9AB0-49F5-9ABF-3DD21C241EB0}" sibTransId="{AAA95BB6-DD59-47B3-A8D0-00B59ADA22F6}"/>
    <dgm:cxn modelId="{C154988A-F350-4112-BA13-7DC1D36725CD}" srcId="{43A713B8-0ABE-4709-BAF2-60CB0C795B60}" destId="{CD443348-E837-4F26-AC23-D79D131AD27E}" srcOrd="1" destOrd="0" parTransId="{BFD782CD-4DBA-4982-8951-2B9C7D10F599}" sibTransId="{ABE13A0A-02B9-430E-B1B7-55389F306A7F}"/>
    <dgm:cxn modelId="{2541DBDC-8C7B-496F-821F-B99E9C39CEB8}" srcId="{B44C004E-A098-4542-9DD4-A13647694D37}" destId="{46A06088-3654-476F-98B7-1BCB11C18B67}" srcOrd="1" destOrd="0" parTransId="{F4C675FE-7679-4A6B-8473-8020313064EE}" sibTransId="{99C4F766-ACAE-4449-84B3-F36736C7A1AA}"/>
    <dgm:cxn modelId="{01FC9852-11BF-4AEB-9D63-C6D376DD2B69}" type="presOf" srcId="{46A06088-3654-476F-98B7-1BCB11C18B67}" destId="{52372F24-2362-458C-B6DB-C88EB8AE2926}" srcOrd="0" destOrd="0" presId="urn:microsoft.com/office/officeart/2005/8/layout/lProcess3"/>
    <dgm:cxn modelId="{630E9B13-D7DD-4B91-8E1F-48CCAD0DC3FE}" type="presOf" srcId="{416C6A9F-C57E-4E42-9A92-0BCDE3ED8AE1}" destId="{3E1CA820-8B0F-482F-BFF2-31EABA7C54FD}" srcOrd="0" destOrd="0" presId="urn:microsoft.com/office/officeart/2005/8/layout/lProcess3"/>
    <dgm:cxn modelId="{79BB0163-E4C3-4C4C-B562-922432529E02}" type="presOf" srcId="{EFD47FD8-BAF1-4639-98A2-D275404E1388}" destId="{C5DA6862-9E5C-47D0-A9FD-67BBDF71165F}" srcOrd="0" destOrd="0" presId="urn:microsoft.com/office/officeart/2005/8/layout/lProcess3"/>
    <dgm:cxn modelId="{1404A4DD-50BD-4180-AB14-B3169C99D940}" srcId="{46A06088-3654-476F-98B7-1BCB11C18B67}" destId="{61B55FD1-B75F-4363-ACE6-018D4DD1498C}" srcOrd="0" destOrd="0" parTransId="{6BB1B728-F508-47B2-ABAD-F6E2B5B2E2F2}" sibTransId="{5F226A27-8779-46DF-8F82-40787F2DBD65}"/>
    <dgm:cxn modelId="{3714C621-6A22-497C-B57C-F59971002CAF}" srcId="{46A06088-3654-476F-98B7-1BCB11C18B67}" destId="{CA9AE9DC-8560-487F-B5F3-D0628047D0A8}" srcOrd="1" destOrd="0" parTransId="{CC6E3AA1-2304-435C-AB6A-EFAF6D2C93FF}" sibTransId="{B1D889AF-43B6-4592-AA70-7974D7A891E2}"/>
    <dgm:cxn modelId="{BFA2B93A-7239-4F1F-939B-4CCEC8974990}" srcId="{5493C7C9-13C3-424F-B947-E6546C7BA826}" destId="{416C6A9F-C57E-4E42-9A92-0BCDE3ED8AE1}" srcOrd="1" destOrd="0" parTransId="{1AC1D720-6E15-4C96-9B95-342E15167D2F}" sibTransId="{B5986CD4-0E42-42D6-AB80-24D8C21C95B5}"/>
    <dgm:cxn modelId="{8C276BA2-DC1A-4D51-ADAF-CB8A6A2936D1}" type="presOf" srcId="{5493C7C9-13C3-424F-B947-E6546C7BA826}" destId="{7C7DE656-5B87-4D92-8A46-44FF46410FFE}" srcOrd="0" destOrd="0" presId="urn:microsoft.com/office/officeart/2005/8/layout/lProcess3"/>
    <dgm:cxn modelId="{CCA5002A-B54C-4DE4-A6DB-E3F66946A346}" type="presOf" srcId="{43A713B8-0ABE-4709-BAF2-60CB0C795B60}" destId="{F120AED2-7D2D-45AF-A37B-AFE7D19FE2BB}" srcOrd="0" destOrd="0" presId="urn:microsoft.com/office/officeart/2005/8/layout/lProcess3"/>
    <dgm:cxn modelId="{D1E63DCF-4A7D-44AD-8B30-93B47EFD4BB4}" srcId="{43A713B8-0ABE-4709-BAF2-60CB0C795B60}" destId="{EFD47FD8-BAF1-4639-98A2-D275404E1388}" srcOrd="0" destOrd="0" parTransId="{91E0A59E-C4E1-4788-BC94-B481A1B74660}" sibTransId="{C4C4A0D0-0CD3-49E6-B781-DE48790A31B5}"/>
    <dgm:cxn modelId="{DE337CA6-8B30-437D-A8B9-BA0E28D05B93}" srcId="{5493C7C9-13C3-424F-B947-E6546C7BA826}" destId="{758B7365-9BE2-4493-B547-06CC7306B602}" srcOrd="0" destOrd="0" parTransId="{D8DA272B-A89D-43D8-B6DE-1D8EF9FB6273}" sibTransId="{A7EDDD44-B065-497F-8A58-CA9780F18E17}"/>
    <dgm:cxn modelId="{2B803407-8A49-48D3-B374-17A70AE514DB}" type="presOf" srcId="{B44C004E-A098-4542-9DD4-A13647694D37}" destId="{8A45E395-B0A7-4EEE-AA77-96D72094EF23}" srcOrd="0" destOrd="0" presId="urn:microsoft.com/office/officeart/2005/8/layout/lProcess3"/>
    <dgm:cxn modelId="{2CA590E5-D1B3-420D-995C-37490BBA03DC}" srcId="{B44C004E-A098-4542-9DD4-A13647694D37}" destId="{43A713B8-0ABE-4709-BAF2-60CB0C795B60}" srcOrd="2" destOrd="0" parTransId="{98F4BB73-D23B-4CCB-9CD5-FA9D5AEB719B}" sibTransId="{305AAA1C-C2AF-448F-B2BD-BF7593F6BE5B}"/>
    <dgm:cxn modelId="{CEAFED50-6845-494A-A81D-A361B332727F}" type="presOf" srcId="{61B55FD1-B75F-4363-ACE6-018D4DD1498C}" destId="{F21B3339-65B1-4824-A9D4-6B95E417474F}" srcOrd="0" destOrd="0" presId="urn:microsoft.com/office/officeart/2005/8/layout/lProcess3"/>
    <dgm:cxn modelId="{0876AAE0-B1E4-48DC-9F22-80CBEB571BDE}" type="presOf" srcId="{CA9AE9DC-8560-487F-B5F3-D0628047D0A8}" destId="{2CC789FA-43F5-46E2-B90F-FBEBD82D9C50}" srcOrd="0" destOrd="0" presId="urn:microsoft.com/office/officeart/2005/8/layout/lProcess3"/>
    <dgm:cxn modelId="{FEAA311A-8A81-4B49-A567-B4527F3656CB}" type="presOf" srcId="{758B7365-9BE2-4493-B547-06CC7306B602}" destId="{029FB7C7-7601-4218-A225-871C31E7798C}" srcOrd="0" destOrd="0" presId="urn:microsoft.com/office/officeart/2005/8/layout/lProcess3"/>
    <dgm:cxn modelId="{4EEB6EF7-9CD2-4883-9F30-95E17FD19E9D}" type="presOf" srcId="{CD443348-E837-4F26-AC23-D79D131AD27E}" destId="{BE41BE7B-3084-4716-AE5B-D5B8168E75F1}" srcOrd="0" destOrd="0" presId="urn:microsoft.com/office/officeart/2005/8/layout/lProcess3"/>
    <dgm:cxn modelId="{AD4F7888-D574-4734-B097-3520BD27A9DC}" type="presParOf" srcId="{8A45E395-B0A7-4EEE-AA77-96D72094EF23}" destId="{46DEE272-82C4-4C3F-9C0A-C5F2053E0C19}" srcOrd="0" destOrd="0" presId="urn:microsoft.com/office/officeart/2005/8/layout/lProcess3"/>
    <dgm:cxn modelId="{7FD8D8E3-9278-4FBB-B95E-D6692CF39149}" type="presParOf" srcId="{46DEE272-82C4-4C3F-9C0A-C5F2053E0C19}" destId="{7C7DE656-5B87-4D92-8A46-44FF46410FFE}" srcOrd="0" destOrd="0" presId="urn:microsoft.com/office/officeart/2005/8/layout/lProcess3"/>
    <dgm:cxn modelId="{E0E81617-5BCF-4D39-B350-003FE84F27E2}" type="presParOf" srcId="{46DEE272-82C4-4C3F-9C0A-C5F2053E0C19}" destId="{E920FAB1-2FCB-4D55-BC0C-E4D69C070C1E}" srcOrd="1" destOrd="0" presId="urn:microsoft.com/office/officeart/2005/8/layout/lProcess3"/>
    <dgm:cxn modelId="{BC2FA9AA-FEDC-4FA8-AD73-21EAA8DC2F9C}" type="presParOf" srcId="{46DEE272-82C4-4C3F-9C0A-C5F2053E0C19}" destId="{029FB7C7-7601-4218-A225-871C31E7798C}" srcOrd="2" destOrd="0" presId="urn:microsoft.com/office/officeart/2005/8/layout/lProcess3"/>
    <dgm:cxn modelId="{4436CFFA-6E08-4D87-AB9D-B650941DCA7A}" type="presParOf" srcId="{46DEE272-82C4-4C3F-9C0A-C5F2053E0C19}" destId="{20E23D35-C4E6-41E1-A2CA-B80DE89E87D1}" srcOrd="3" destOrd="0" presId="urn:microsoft.com/office/officeart/2005/8/layout/lProcess3"/>
    <dgm:cxn modelId="{DA1CB467-D568-4DC0-A2EE-B3A9420FB065}" type="presParOf" srcId="{46DEE272-82C4-4C3F-9C0A-C5F2053E0C19}" destId="{3E1CA820-8B0F-482F-BFF2-31EABA7C54FD}" srcOrd="4" destOrd="0" presId="urn:microsoft.com/office/officeart/2005/8/layout/lProcess3"/>
    <dgm:cxn modelId="{EAB1E318-E7E3-4897-83D9-E3DA8DB862B5}" type="presParOf" srcId="{8A45E395-B0A7-4EEE-AA77-96D72094EF23}" destId="{103E9512-171D-4BF0-9568-E3075FE96D02}" srcOrd="1" destOrd="0" presId="urn:microsoft.com/office/officeart/2005/8/layout/lProcess3"/>
    <dgm:cxn modelId="{35F994B2-1A50-4C99-B3B6-50F610674262}" type="presParOf" srcId="{8A45E395-B0A7-4EEE-AA77-96D72094EF23}" destId="{6CA543A5-37E0-4EA4-8906-F74C8E4D1251}" srcOrd="2" destOrd="0" presId="urn:microsoft.com/office/officeart/2005/8/layout/lProcess3"/>
    <dgm:cxn modelId="{4C8ABFD4-E12F-4971-9441-4C3FDA668E89}" type="presParOf" srcId="{6CA543A5-37E0-4EA4-8906-F74C8E4D1251}" destId="{52372F24-2362-458C-B6DB-C88EB8AE2926}" srcOrd="0" destOrd="0" presId="urn:microsoft.com/office/officeart/2005/8/layout/lProcess3"/>
    <dgm:cxn modelId="{1F09C6BB-19D8-4A15-BE69-1DEA76F8E1B8}" type="presParOf" srcId="{6CA543A5-37E0-4EA4-8906-F74C8E4D1251}" destId="{CC47E0B4-DDFC-4184-A759-0CDBA5568EFB}" srcOrd="1" destOrd="0" presId="urn:microsoft.com/office/officeart/2005/8/layout/lProcess3"/>
    <dgm:cxn modelId="{14780C50-E4B0-467B-A06B-5930899DC8D1}" type="presParOf" srcId="{6CA543A5-37E0-4EA4-8906-F74C8E4D1251}" destId="{F21B3339-65B1-4824-A9D4-6B95E417474F}" srcOrd="2" destOrd="0" presId="urn:microsoft.com/office/officeart/2005/8/layout/lProcess3"/>
    <dgm:cxn modelId="{03E7D819-6B11-488B-A5AD-E93E26F4D1AD}" type="presParOf" srcId="{6CA543A5-37E0-4EA4-8906-F74C8E4D1251}" destId="{7B9856C6-F5BA-48A9-A6AD-D2198BEF0B41}" srcOrd="3" destOrd="0" presId="urn:microsoft.com/office/officeart/2005/8/layout/lProcess3"/>
    <dgm:cxn modelId="{B1D1679D-6F8B-432E-A213-32D6C7EB33FA}" type="presParOf" srcId="{6CA543A5-37E0-4EA4-8906-F74C8E4D1251}" destId="{2CC789FA-43F5-46E2-B90F-FBEBD82D9C50}" srcOrd="4" destOrd="0" presId="urn:microsoft.com/office/officeart/2005/8/layout/lProcess3"/>
    <dgm:cxn modelId="{7A5315EC-4D86-4FBD-BE99-651E4B97E848}" type="presParOf" srcId="{8A45E395-B0A7-4EEE-AA77-96D72094EF23}" destId="{1DE6C07A-FE5A-433E-A934-C38FA67B31FB}" srcOrd="3" destOrd="0" presId="urn:microsoft.com/office/officeart/2005/8/layout/lProcess3"/>
    <dgm:cxn modelId="{DAC66C2D-739B-4560-B2AE-2364F4A46B8E}" type="presParOf" srcId="{8A45E395-B0A7-4EEE-AA77-96D72094EF23}" destId="{7CFC91CD-D634-4C77-9EC5-F6D45CDB3FCE}" srcOrd="4" destOrd="0" presId="urn:microsoft.com/office/officeart/2005/8/layout/lProcess3"/>
    <dgm:cxn modelId="{C492E2A4-9378-4A44-834E-B04B5B2A15BD}" type="presParOf" srcId="{7CFC91CD-D634-4C77-9EC5-F6D45CDB3FCE}" destId="{F120AED2-7D2D-45AF-A37B-AFE7D19FE2BB}" srcOrd="0" destOrd="0" presId="urn:microsoft.com/office/officeart/2005/8/layout/lProcess3"/>
    <dgm:cxn modelId="{DCAD665D-F56D-4555-A64A-E76F13784CA5}" type="presParOf" srcId="{7CFC91CD-D634-4C77-9EC5-F6D45CDB3FCE}" destId="{5293B5F8-AFE0-4F35-B6A9-709563DAF610}" srcOrd="1" destOrd="0" presId="urn:microsoft.com/office/officeart/2005/8/layout/lProcess3"/>
    <dgm:cxn modelId="{DE07C2F6-80EC-49B5-9FA4-D0E770E9D748}" type="presParOf" srcId="{7CFC91CD-D634-4C77-9EC5-F6D45CDB3FCE}" destId="{C5DA6862-9E5C-47D0-A9FD-67BBDF71165F}" srcOrd="2" destOrd="0" presId="urn:microsoft.com/office/officeart/2005/8/layout/lProcess3"/>
    <dgm:cxn modelId="{113B9258-76D4-4DCA-918F-FD50B14FE0F0}" type="presParOf" srcId="{7CFC91CD-D634-4C77-9EC5-F6D45CDB3FCE}" destId="{9F880EA0-8BB6-49B2-967A-38B7A5FA1F8E}" srcOrd="3" destOrd="0" presId="urn:microsoft.com/office/officeart/2005/8/layout/lProcess3"/>
    <dgm:cxn modelId="{43ECBE5E-956B-4781-A12C-4861D71046D6}" type="presParOf" srcId="{7CFC91CD-D634-4C77-9EC5-F6D45CDB3FCE}" destId="{BE41BE7B-3084-4716-AE5B-D5B8168E75F1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780E43-C624-4C3D-A76A-6A3DFFAB2CAD}" type="doc">
      <dgm:prSet loTypeId="urn:microsoft.com/office/officeart/2005/8/layout/radial3" loCatId="cycle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es-EC"/>
        </a:p>
      </dgm:t>
    </dgm:pt>
    <dgm:pt modelId="{D953B4DC-B2C3-4018-AB07-FE881DAF0C6F}">
      <dgm:prSet phldrT="[Texto]"/>
      <dgm:spPr/>
      <dgm:t>
        <a:bodyPr/>
        <a:lstStyle/>
        <a:p>
          <a:r>
            <a:rPr lang="es-EC" dirty="0" smtClean="0">
              <a:latin typeface="Arial" panose="020B0604020202020204" pitchFamily="34" charset="0"/>
              <a:cs typeface="Arial" panose="020B0604020202020204" pitchFamily="34" charset="0"/>
            </a:rPr>
            <a:t>Características</a:t>
          </a:r>
        </a:p>
        <a:p>
          <a:r>
            <a:rPr lang="es-EC" dirty="0" smtClean="0">
              <a:latin typeface="Arial" panose="020B0604020202020204" pitchFamily="34" charset="0"/>
              <a:cs typeface="Arial" panose="020B0604020202020204" pitchFamily="34" charset="0"/>
            </a:rPr>
            <a:t>Del desinfectante ideal  </a:t>
          </a:r>
          <a:endParaRPr lang="es-EC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34D3F8-42A4-4D35-944E-C944D4A2FC47}" type="parTrans" cxnId="{92C532D3-1DD8-4913-AECA-EA05EE570FB3}">
      <dgm:prSet/>
      <dgm:spPr/>
      <dgm:t>
        <a:bodyPr/>
        <a:lstStyle/>
        <a:p>
          <a:endParaRPr lang="es-EC"/>
        </a:p>
      </dgm:t>
    </dgm:pt>
    <dgm:pt modelId="{D199D0F3-6D59-45D1-AB81-5C3FFA318F3C}" type="sibTrans" cxnId="{92C532D3-1DD8-4913-AECA-EA05EE570FB3}">
      <dgm:prSet/>
      <dgm:spPr/>
      <dgm:t>
        <a:bodyPr/>
        <a:lstStyle/>
        <a:p>
          <a:endParaRPr lang="es-EC"/>
        </a:p>
      </dgm:t>
    </dgm:pt>
    <dgm:pt modelId="{A1C10E9B-A279-4A44-AA7E-F9FDBB66082E}">
      <dgm:prSet phldrT="[Texto]"/>
      <dgm:spPr/>
      <dgm:t>
        <a:bodyPr/>
        <a:lstStyle/>
        <a:p>
          <a:r>
            <a:rPr lang="es-EC" dirty="0" smtClean="0"/>
            <a:t>Soluble en agua </a:t>
          </a:r>
          <a:endParaRPr lang="es-EC" dirty="0"/>
        </a:p>
      </dgm:t>
    </dgm:pt>
    <dgm:pt modelId="{896B35FD-975C-4D5F-961E-F3B02EAD3374}" type="parTrans" cxnId="{54ED461A-F97E-4198-BCE2-D92F7AD9B3D0}">
      <dgm:prSet/>
      <dgm:spPr/>
      <dgm:t>
        <a:bodyPr/>
        <a:lstStyle/>
        <a:p>
          <a:endParaRPr lang="es-EC"/>
        </a:p>
      </dgm:t>
    </dgm:pt>
    <dgm:pt modelId="{A7C5A44D-8948-4807-9354-36E3501BFF22}" type="sibTrans" cxnId="{54ED461A-F97E-4198-BCE2-D92F7AD9B3D0}">
      <dgm:prSet/>
      <dgm:spPr/>
      <dgm:t>
        <a:bodyPr/>
        <a:lstStyle/>
        <a:p>
          <a:endParaRPr lang="es-EC"/>
        </a:p>
      </dgm:t>
    </dgm:pt>
    <dgm:pt modelId="{802CF2C2-8A9E-48C5-8DDC-AA0C22CC3CC5}">
      <dgm:prSet phldrT="[Texto]"/>
      <dgm:spPr/>
      <dgm:t>
        <a:bodyPr/>
        <a:lstStyle/>
        <a:p>
          <a:r>
            <a:rPr lang="es-EC" dirty="0" smtClean="0"/>
            <a:t>Amplio aspectro </a:t>
          </a:r>
          <a:endParaRPr lang="es-EC" dirty="0"/>
        </a:p>
      </dgm:t>
    </dgm:pt>
    <dgm:pt modelId="{9065D077-EA18-43C7-A0C6-7D31DF0869C3}" type="parTrans" cxnId="{500C8396-8CE8-4EA4-A141-E44691F9B399}">
      <dgm:prSet/>
      <dgm:spPr/>
      <dgm:t>
        <a:bodyPr/>
        <a:lstStyle/>
        <a:p>
          <a:endParaRPr lang="es-EC"/>
        </a:p>
      </dgm:t>
    </dgm:pt>
    <dgm:pt modelId="{BC06D78C-977C-49AD-BD99-686985996FD8}" type="sibTrans" cxnId="{500C8396-8CE8-4EA4-A141-E44691F9B399}">
      <dgm:prSet/>
      <dgm:spPr/>
      <dgm:t>
        <a:bodyPr/>
        <a:lstStyle/>
        <a:p>
          <a:endParaRPr lang="es-EC"/>
        </a:p>
      </dgm:t>
    </dgm:pt>
    <dgm:pt modelId="{64389B69-133C-4318-A5E6-24D15A7F2EFD}">
      <dgm:prSet phldrT="[Texto]"/>
      <dgm:spPr/>
      <dgm:t>
        <a:bodyPr/>
        <a:lstStyle/>
        <a:p>
          <a:r>
            <a:rPr lang="es-EC" dirty="0" smtClean="0"/>
            <a:t>Escasa o nula toxicidad </a:t>
          </a:r>
          <a:endParaRPr lang="es-EC" dirty="0"/>
        </a:p>
      </dgm:t>
    </dgm:pt>
    <dgm:pt modelId="{55A24147-DF4F-44B5-A8D4-F295D0BB721A}" type="parTrans" cxnId="{1E79F228-2B6B-4E4C-9ADB-B8D27720BB1D}">
      <dgm:prSet/>
      <dgm:spPr/>
      <dgm:t>
        <a:bodyPr/>
        <a:lstStyle/>
        <a:p>
          <a:endParaRPr lang="es-EC"/>
        </a:p>
      </dgm:t>
    </dgm:pt>
    <dgm:pt modelId="{0D868EAC-5303-4C1D-B912-6032477663EA}" type="sibTrans" cxnId="{1E79F228-2B6B-4E4C-9ADB-B8D27720BB1D}">
      <dgm:prSet/>
      <dgm:spPr/>
      <dgm:t>
        <a:bodyPr/>
        <a:lstStyle/>
        <a:p>
          <a:endParaRPr lang="es-EC"/>
        </a:p>
      </dgm:t>
    </dgm:pt>
    <dgm:pt modelId="{45CB07E9-D94C-4EA0-A3FC-6F0D4BC658D0}">
      <dgm:prSet phldrT="[Texto]"/>
      <dgm:spPr/>
      <dgm:t>
        <a:bodyPr/>
        <a:lstStyle/>
        <a:p>
          <a:r>
            <a:rPr lang="es-EC" dirty="0" smtClean="0"/>
            <a:t>Acción rápida </a:t>
          </a:r>
          <a:endParaRPr lang="es-EC" dirty="0"/>
        </a:p>
      </dgm:t>
    </dgm:pt>
    <dgm:pt modelId="{40B5B844-5D66-470A-B920-733CC204B46A}" type="parTrans" cxnId="{764A37A5-4E42-42EC-9931-26360187B2BD}">
      <dgm:prSet/>
      <dgm:spPr/>
      <dgm:t>
        <a:bodyPr/>
        <a:lstStyle/>
        <a:p>
          <a:endParaRPr lang="es-EC"/>
        </a:p>
      </dgm:t>
    </dgm:pt>
    <dgm:pt modelId="{035C6322-2BC3-459F-9093-8E74CF357B4A}" type="sibTrans" cxnId="{764A37A5-4E42-42EC-9931-26360187B2BD}">
      <dgm:prSet/>
      <dgm:spPr/>
      <dgm:t>
        <a:bodyPr/>
        <a:lstStyle/>
        <a:p>
          <a:endParaRPr lang="es-EC"/>
        </a:p>
      </dgm:t>
    </dgm:pt>
    <dgm:pt modelId="{7C22FDF5-C72D-4BE5-90D0-B259622CE817}">
      <dgm:prSet/>
      <dgm:spPr/>
      <dgm:t>
        <a:bodyPr/>
        <a:lstStyle/>
        <a:p>
          <a:r>
            <a:rPr lang="es-EC" dirty="0" smtClean="0"/>
            <a:t>Capacidad de penetración</a:t>
          </a:r>
          <a:endParaRPr lang="es-EC" dirty="0"/>
        </a:p>
      </dgm:t>
    </dgm:pt>
    <dgm:pt modelId="{815C74B6-212F-4181-9C02-4A585C17B570}" type="parTrans" cxnId="{2F1B6FB0-4C75-40DB-9EFB-FEA53B1EE5E0}">
      <dgm:prSet/>
      <dgm:spPr/>
      <dgm:t>
        <a:bodyPr/>
        <a:lstStyle/>
        <a:p>
          <a:endParaRPr lang="es-EC"/>
        </a:p>
      </dgm:t>
    </dgm:pt>
    <dgm:pt modelId="{EDEE9157-C5FA-47A5-8306-8033F681457E}" type="sibTrans" cxnId="{2F1B6FB0-4C75-40DB-9EFB-FEA53B1EE5E0}">
      <dgm:prSet/>
      <dgm:spPr/>
      <dgm:t>
        <a:bodyPr/>
        <a:lstStyle/>
        <a:p>
          <a:endParaRPr lang="es-EC"/>
        </a:p>
      </dgm:t>
    </dgm:pt>
    <dgm:pt modelId="{A1EF75A6-D7C3-4A04-9C5B-82A5E502DA6B}">
      <dgm:prSet/>
      <dgm:spPr/>
      <dgm:t>
        <a:bodyPr/>
        <a:lstStyle/>
        <a:p>
          <a:r>
            <a:rPr lang="es-EC" dirty="0" smtClean="0"/>
            <a:t>No afecte al medio ambiente </a:t>
          </a:r>
          <a:endParaRPr lang="es-EC" dirty="0"/>
        </a:p>
      </dgm:t>
    </dgm:pt>
    <dgm:pt modelId="{3EFC2B7C-09B6-450B-9713-6C3CED00C0E6}" type="parTrans" cxnId="{6B0EECF2-9B96-4E28-B144-0C5D9B862115}">
      <dgm:prSet/>
      <dgm:spPr/>
      <dgm:t>
        <a:bodyPr/>
        <a:lstStyle/>
        <a:p>
          <a:endParaRPr lang="es-EC"/>
        </a:p>
      </dgm:t>
    </dgm:pt>
    <dgm:pt modelId="{63A4B210-44A3-4E7A-A673-F4BC3287192E}" type="sibTrans" cxnId="{6B0EECF2-9B96-4E28-B144-0C5D9B862115}">
      <dgm:prSet/>
      <dgm:spPr/>
      <dgm:t>
        <a:bodyPr/>
        <a:lstStyle/>
        <a:p>
          <a:endParaRPr lang="es-EC"/>
        </a:p>
      </dgm:t>
    </dgm:pt>
    <dgm:pt modelId="{7B304F6B-E587-4E69-8456-C6DA3EEFB3AE}">
      <dgm:prSet/>
      <dgm:spPr/>
      <dgm:t>
        <a:bodyPr/>
        <a:lstStyle/>
        <a:p>
          <a:r>
            <a:rPr lang="es-EC" dirty="0" smtClean="0"/>
            <a:t>No inactivarse con materia orgánica </a:t>
          </a:r>
          <a:endParaRPr lang="es-EC" dirty="0"/>
        </a:p>
      </dgm:t>
    </dgm:pt>
    <dgm:pt modelId="{FC9290FD-36ED-4681-820F-113831983B3D}" type="parTrans" cxnId="{BA277AEB-9BB9-4B34-8EC8-58F1F5F5E555}">
      <dgm:prSet/>
      <dgm:spPr/>
      <dgm:t>
        <a:bodyPr/>
        <a:lstStyle/>
        <a:p>
          <a:endParaRPr lang="es-EC"/>
        </a:p>
      </dgm:t>
    </dgm:pt>
    <dgm:pt modelId="{20152F91-F19F-4547-9821-0149D701B3F3}" type="sibTrans" cxnId="{BA277AEB-9BB9-4B34-8EC8-58F1F5F5E555}">
      <dgm:prSet/>
      <dgm:spPr/>
      <dgm:t>
        <a:bodyPr/>
        <a:lstStyle/>
        <a:p>
          <a:endParaRPr lang="es-EC"/>
        </a:p>
      </dgm:t>
    </dgm:pt>
    <dgm:pt modelId="{E37EDBAF-C8C4-41A0-A147-5B1A424EA28D}" type="pres">
      <dgm:prSet presAssocID="{91780E43-C624-4C3D-A76A-6A3DFFAB2CA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B87A6F2D-70A7-4F47-B57F-D6D9A301DE79}" type="pres">
      <dgm:prSet presAssocID="{91780E43-C624-4C3D-A76A-6A3DFFAB2CAD}" presName="radial" presStyleCnt="0">
        <dgm:presLayoutVars>
          <dgm:animLvl val="ctr"/>
        </dgm:presLayoutVars>
      </dgm:prSet>
      <dgm:spPr/>
    </dgm:pt>
    <dgm:pt modelId="{20DE3E89-DBD2-426C-8B23-A28CE6D860AE}" type="pres">
      <dgm:prSet presAssocID="{D953B4DC-B2C3-4018-AB07-FE881DAF0C6F}" presName="centerShape" presStyleLbl="vennNode1" presStyleIdx="0" presStyleCnt="8" custScaleX="73461" custScaleY="71418"/>
      <dgm:spPr/>
      <dgm:t>
        <a:bodyPr/>
        <a:lstStyle/>
        <a:p>
          <a:endParaRPr lang="es-EC"/>
        </a:p>
      </dgm:t>
    </dgm:pt>
    <dgm:pt modelId="{D31ECF1F-1870-405C-AB06-7C2D72240C24}" type="pres">
      <dgm:prSet presAssocID="{A1C10E9B-A279-4A44-AA7E-F9FDBB66082E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021CAEF-B02F-4E8A-ACB4-EF27B5340ACC}" type="pres">
      <dgm:prSet presAssocID="{802CF2C2-8A9E-48C5-8DDC-AA0C22CC3CC5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D76A1F3-90F9-4DC0-B993-3F5DEC4D81BA}" type="pres">
      <dgm:prSet presAssocID="{64389B69-133C-4318-A5E6-24D15A7F2EFD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A57B35D-FB34-4DD9-ABDC-6EEA11694EBA}" type="pres">
      <dgm:prSet presAssocID="{45CB07E9-D94C-4EA0-A3FC-6F0D4BC658D0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EBAC907-4F18-430C-A11E-B77E934C5F87}" type="pres">
      <dgm:prSet presAssocID="{7C22FDF5-C72D-4BE5-90D0-B259622CE817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C360AA4-2F1D-484D-8421-32EC43BDD988}" type="pres">
      <dgm:prSet presAssocID="{A1EF75A6-D7C3-4A04-9C5B-82A5E502DA6B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4558759-14ED-4118-8964-A9AFC68F99B4}" type="pres">
      <dgm:prSet presAssocID="{7B304F6B-E587-4E69-8456-C6DA3EEFB3AE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D653690-5CEF-4A8F-8E0D-8039DFBD699E}" type="presOf" srcId="{A1C10E9B-A279-4A44-AA7E-F9FDBB66082E}" destId="{D31ECF1F-1870-405C-AB06-7C2D72240C24}" srcOrd="0" destOrd="0" presId="urn:microsoft.com/office/officeart/2005/8/layout/radial3"/>
    <dgm:cxn modelId="{6B0EECF2-9B96-4E28-B144-0C5D9B862115}" srcId="{D953B4DC-B2C3-4018-AB07-FE881DAF0C6F}" destId="{A1EF75A6-D7C3-4A04-9C5B-82A5E502DA6B}" srcOrd="5" destOrd="0" parTransId="{3EFC2B7C-09B6-450B-9713-6C3CED00C0E6}" sibTransId="{63A4B210-44A3-4E7A-A673-F4BC3287192E}"/>
    <dgm:cxn modelId="{8D22020D-51C0-4E85-BAEA-591726D6AF0F}" type="presOf" srcId="{45CB07E9-D94C-4EA0-A3FC-6F0D4BC658D0}" destId="{8A57B35D-FB34-4DD9-ABDC-6EEA11694EBA}" srcOrd="0" destOrd="0" presId="urn:microsoft.com/office/officeart/2005/8/layout/radial3"/>
    <dgm:cxn modelId="{764A37A5-4E42-42EC-9931-26360187B2BD}" srcId="{D953B4DC-B2C3-4018-AB07-FE881DAF0C6F}" destId="{45CB07E9-D94C-4EA0-A3FC-6F0D4BC658D0}" srcOrd="3" destOrd="0" parTransId="{40B5B844-5D66-470A-B920-733CC204B46A}" sibTransId="{035C6322-2BC3-459F-9093-8E74CF357B4A}"/>
    <dgm:cxn modelId="{9BDC9111-125D-4AEA-9FB2-26E9589EC13C}" type="presOf" srcId="{7C22FDF5-C72D-4BE5-90D0-B259622CE817}" destId="{FEBAC907-4F18-430C-A11E-B77E934C5F87}" srcOrd="0" destOrd="0" presId="urn:microsoft.com/office/officeart/2005/8/layout/radial3"/>
    <dgm:cxn modelId="{1E79F228-2B6B-4E4C-9ADB-B8D27720BB1D}" srcId="{D953B4DC-B2C3-4018-AB07-FE881DAF0C6F}" destId="{64389B69-133C-4318-A5E6-24D15A7F2EFD}" srcOrd="2" destOrd="0" parTransId="{55A24147-DF4F-44B5-A8D4-F295D0BB721A}" sibTransId="{0D868EAC-5303-4C1D-B912-6032477663EA}"/>
    <dgm:cxn modelId="{CF6F495C-56CD-4CC2-A6CE-DE23781D3A0D}" type="presOf" srcId="{64389B69-133C-4318-A5E6-24D15A7F2EFD}" destId="{0D76A1F3-90F9-4DC0-B993-3F5DEC4D81BA}" srcOrd="0" destOrd="0" presId="urn:microsoft.com/office/officeart/2005/8/layout/radial3"/>
    <dgm:cxn modelId="{9CC9D19C-0CF0-4CB6-B058-7F8A507E7B41}" type="presOf" srcId="{802CF2C2-8A9E-48C5-8DDC-AA0C22CC3CC5}" destId="{8021CAEF-B02F-4E8A-ACB4-EF27B5340ACC}" srcOrd="0" destOrd="0" presId="urn:microsoft.com/office/officeart/2005/8/layout/radial3"/>
    <dgm:cxn modelId="{500C8396-8CE8-4EA4-A141-E44691F9B399}" srcId="{D953B4DC-B2C3-4018-AB07-FE881DAF0C6F}" destId="{802CF2C2-8A9E-48C5-8DDC-AA0C22CC3CC5}" srcOrd="1" destOrd="0" parTransId="{9065D077-EA18-43C7-A0C6-7D31DF0869C3}" sibTransId="{BC06D78C-977C-49AD-BD99-686985996FD8}"/>
    <dgm:cxn modelId="{86FCF368-D9CD-47E1-87BC-60C9ED9C9D61}" type="presOf" srcId="{7B304F6B-E587-4E69-8456-C6DA3EEFB3AE}" destId="{44558759-14ED-4118-8964-A9AFC68F99B4}" srcOrd="0" destOrd="0" presId="urn:microsoft.com/office/officeart/2005/8/layout/radial3"/>
    <dgm:cxn modelId="{2F1B6FB0-4C75-40DB-9EFB-FEA53B1EE5E0}" srcId="{D953B4DC-B2C3-4018-AB07-FE881DAF0C6F}" destId="{7C22FDF5-C72D-4BE5-90D0-B259622CE817}" srcOrd="4" destOrd="0" parTransId="{815C74B6-212F-4181-9C02-4A585C17B570}" sibTransId="{EDEE9157-C5FA-47A5-8306-8033F681457E}"/>
    <dgm:cxn modelId="{92C532D3-1DD8-4913-AECA-EA05EE570FB3}" srcId="{91780E43-C624-4C3D-A76A-6A3DFFAB2CAD}" destId="{D953B4DC-B2C3-4018-AB07-FE881DAF0C6F}" srcOrd="0" destOrd="0" parTransId="{DA34D3F8-42A4-4D35-944E-C944D4A2FC47}" sibTransId="{D199D0F3-6D59-45D1-AB81-5C3FFA318F3C}"/>
    <dgm:cxn modelId="{54ED461A-F97E-4198-BCE2-D92F7AD9B3D0}" srcId="{D953B4DC-B2C3-4018-AB07-FE881DAF0C6F}" destId="{A1C10E9B-A279-4A44-AA7E-F9FDBB66082E}" srcOrd="0" destOrd="0" parTransId="{896B35FD-975C-4D5F-961E-F3B02EAD3374}" sibTransId="{A7C5A44D-8948-4807-9354-36E3501BFF22}"/>
    <dgm:cxn modelId="{E8A7F87E-AD0F-4505-A8C8-864F246AAF73}" type="presOf" srcId="{D953B4DC-B2C3-4018-AB07-FE881DAF0C6F}" destId="{20DE3E89-DBD2-426C-8B23-A28CE6D860AE}" srcOrd="0" destOrd="0" presId="urn:microsoft.com/office/officeart/2005/8/layout/radial3"/>
    <dgm:cxn modelId="{BA277AEB-9BB9-4B34-8EC8-58F1F5F5E555}" srcId="{D953B4DC-B2C3-4018-AB07-FE881DAF0C6F}" destId="{7B304F6B-E587-4E69-8456-C6DA3EEFB3AE}" srcOrd="6" destOrd="0" parTransId="{FC9290FD-36ED-4681-820F-113831983B3D}" sibTransId="{20152F91-F19F-4547-9821-0149D701B3F3}"/>
    <dgm:cxn modelId="{A6A16A23-BAEB-4627-88DB-6E875705E03C}" type="presOf" srcId="{A1EF75A6-D7C3-4A04-9C5B-82A5E502DA6B}" destId="{0C360AA4-2F1D-484D-8421-32EC43BDD988}" srcOrd="0" destOrd="0" presId="urn:microsoft.com/office/officeart/2005/8/layout/radial3"/>
    <dgm:cxn modelId="{74EBC6D3-9D10-426F-A3C3-4EC4A5B7B24C}" type="presOf" srcId="{91780E43-C624-4C3D-A76A-6A3DFFAB2CAD}" destId="{E37EDBAF-C8C4-41A0-A147-5B1A424EA28D}" srcOrd="0" destOrd="0" presId="urn:microsoft.com/office/officeart/2005/8/layout/radial3"/>
    <dgm:cxn modelId="{C64B8564-8704-4621-B6B1-7D5E3364DF0E}" type="presParOf" srcId="{E37EDBAF-C8C4-41A0-A147-5B1A424EA28D}" destId="{B87A6F2D-70A7-4F47-B57F-D6D9A301DE79}" srcOrd="0" destOrd="0" presId="urn:microsoft.com/office/officeart/2005/8/layout/radial3"/>
    <dgm:cxn modelId="{9DD9581A-F639-4D62-B480-B2216446FC78}" type="presParOf" srcId="{B87A6F2D-70A7-4F47-B57F-D6D9A301DE79}" destId="{20DE3E89-DBD2-426C-8B23-A28CE6D860AE}" srcOrd="0" destOrd="0" presId="urn:microsoft.com/office/officeart/2005/8/layout/radial3"/>
    <dgm:cxn modelId="{1C8F0D91-9AC6-45FE-AB55-07DE7F1E86D4}" type="presParOf" srcId="{B87A6F2D-70A7-4F47-B57F-D6D9A301DE79}" destId="{D31ECF1F-1870-405C-AB06-7C2D72240C24}" srcOrd="1" destOrd="0" presId="urn:microsoft.com/office/officeart/2005/8/layout/radial3"/>
    <dgm:cxn modelId="{69CBB5DB-3B2F-4172-9634-DB692D3B8249}" type="presParOf" srcId="{B87A6F2D-70A7-4F47-B57F-D6D9A301DE79}" destId="{8021CAEF-B02F-4E8A-ACB4-EF27B5340ACC}" srcOrd="2" destOrd="0" presId="urn:microsoft.com/office/officeart/2005/8/layout/radial3"/>
    <dgm:cxn modelId="{7908A36B-6880-435C-AEAD-5EC79D56C6B3}" type="presParOf" srcId="{B87A6F2D-70A7-4F47-B57F-D6D9A301DE79}" destId="{0D76A1F3-90F9-4DC0-B993-3F5DEC4D81BA}" srcOrd="3" destOrd="0" presId="urn:microsoft.com/office/officeart/2005/8/layout/radial3"/>
    <dgm:cxn modelId="{7E215D95-8F7A-45A4-8F33-4057613C653E}" type="presParOf" srcId="{B87A6F2D-70A7-4F47-B57F-D6D9A301DE79}" destId="{8A57B35D-FB34-4DD9-ABDC-6EEA11694EBA}" srcOrd="4" destOrd="0" presId="urn:microsoft.com/office/officeart/2005/8/layout/radial3"/>
    <dgm:cxn modelId="{04EA11A2-E38B-437A-836A-6C632326FECC}" type="presParOf" srcId="{B87A6F2D-70A7-4F47-B57F-D6D9A301DE79}" destId="{FEBAC907-4F18-430C-A11E-B77E934C5F87}" srcOrd="5" destOrd="0" presId="urn:microsoft.com/office/officeart/2005/8/layout/radial3"/>
    <dgm:cxn modelId="{F08303FF-3DD2-45C1-8A6F-927E94DF89E2}" type="presParOf" srcId="{B87A6F2D-70A7-4F47-B57F-D6D9A301DE79}" destId="{0C360AA4-2F1D-484D-8421-32EC43BDD988}" srcOrd="6" destOrd="0" presId="urn:microsoft.com/office/officeart/2005/8/layout/radial3"/>
    <dgm:cxn modelId="{FF67C246-B7E5-4772-BECD-D1D1E077F4FE}" type="presParOf" srcId="{B87A6F2D-70A7-4F47-B57F-D6D9A301DE79}" destId="{44558759-14ED-4118-8964-A9AFC68F99B4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B06785-FDF4-4DC9-B7C2-D480B640D471}" type="doc">
      <dgm:prSet loTypeId="urn:microsoft.com/office/officeart/2005/8/layout/hList9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s-EC"/>
        </a:p>
      </dgm:t>
    </dgm:pt>
    <dgm:pt modelId="{C11BA0C3-D735-40A4-BB6F-99FA7C8D868B}">
      <dgm:prSet phldrT="[Texto]"/>
      <dgm:spPr/>
      <dgm:t>
        <a:bodyPr/>
        <a:lstStyle/>
        <a:p>
          <a:r>
            <a:rPr lang="es-EC" dirty="0" smtClean="0"/>
            <a:t>Concurrente </a:t>
          </a:r>
          <a:endParaRPr lang="es-EC" dirty="0"/>
        </a:p>
      </dgm:t>
    </dgm:pt>
    <dgm:pt modelId="{DB7DEFD2-D8F1-4947-B9FB-593C21BBDAFD}" type="parTrans" cxnId="{80E1B03C-DCA6-45B3-85A4-F2253BF1D002}">
      <dgm:prSet/>
      <dgm:spPr/>
      <dgm:t>
        <a:bodyPr/>
        <a:lstStyle/>
        <a:p>
          <a:endParaRPr lang="es-EC"/>
        </a:p>
      </dgm:t>
    </dgm:pt>
    <dgm:pt modelId="{350A51B9-4DDD-4186-82E5-4C99B02D17A2}" type="sibTrans" cxnId="{80E1B03C-DCA6-45B3-85A4-F2253BF1D002}">
      <dgm:prSet/>
      <dgm:spPr/>
      <dgm:t>
        <a:bodyPr/>
        <a:lstStyle/>
        <a:p>
          <a:endParaRPr lang="es-EC"/>
        </a:p>
      </dgm:t>
    </dgm:pt>
    <dgm:pt modelId="{59699D59-009F-47F2-A63D-4A0701D43992}">
      <dgm:prSet phldrT="[Texto]"/>
      <dgm:spPr/>
      <dgm:t>
        <a:bodyPr/>
        <a:lstStyle/>
        <a:p>
          <a:r>
            <a:rPr lang="es-EC" dirty="0" smtClean="0"/>
            <a:t>Se realiza de forma diaria antes de iniciar las actividades.</a:t>
          </a:r>
          <a:endParaRPr lang="es-EC" dirty="0"/>
        </a:p>
      </dgm:t>
    </dgm:pt>
    <dgm:pt modelId="{182F3237-D054-44F5-B4AB-B578F9FCE4DC}" type="parTrans" cxnId="{4C186A10-731A-452C-A0D4-2E7B26CD3720}">
      <dgm:prSet/>
      <dgm:spPr/>
      <dgm:t>
        <a:bodyPr/>
        <a:lstStyle/>
        <a:p>
          <a:endParaRPr lang="es-EC"/>
        </a:p>
      </dgm:t>
    </dgm:pt>
    <dgm:pt modelId="{308D38DB-A485-47D8-9ECE-E251DCF5D2A2}" type="sibTrans" cxnId="{4C186A10-731A-452C-A0D4-2E7B26CD3720}">
      <dgm:prSet/>
      <dgm:spPr/>
      <dgm:t>
        <a:bodyPr/>
        <a:lstStyle/>
        <a:p>
          <a:endParaRPr lang="es-EC"/>
        </a:p>
      </dgm:t>
    </dgm:pt>
    <dgm:pt modelId="{C899E452-7CB0-48B3-A1CA-A2333AFA33A4}">
      <dgm:prSet phldrT="[Texto]"/>
      <dgm:spPr/>
      <dgm:t>
        <a:bodyPr/>
        <a:lstStyle/>
        <a:p>
          <a:r>
            <a:rPr lang="es-EC" dirty="0" smtClean="0"/>
            <a:t>Se recomienda por lo menos una desinfección diaria. </a:t>
          </a:r>
          <a:endParaRPr lang="es-EC" dirty="0"/>
        </a:p>
      </dgm:t>
    </dgm:pt>
    <dgm:pt modelId="{1CE58568-153E-410A-AAC1-AA21DC95FC0C}" type="parTrans" cxnId="{CD7333E6-D79A-412F-9B7F-B4BDFFDF9DAE}">
      <dgm:prSet/>
      <dgm:spPr/>
      <dgm:t>
        <a:bodyPr/>
        <a:lstStyle/>
        <a:p>
          <a:endParaRPr lang="es-EC"/>
        </a:p>
      </dgm:t>
    </dgm:pt>
    <dgm:pt modelId="{FCCA7F0E-6536-43B2-87A3-AB0A9C5088B1}" type="sibTrans" cxnId="{CD7333E6-D79A-412F-9B7F-B4BDFFDF9DAE}">
      <dgm:prSet/>
      <dgm:spPr/>
      <dgm:t>
        <a:bodyPr/>
        <a:lstStyle/>
        <a:p>
          <a:endParaRPr lang="es-EC"/>
        </a:p>
      </dgm:t>
    </dgm:pt>
    <dgm:pt modelId="{9FACB167-FCA2-4CF6-B873-5D6F0790FC11}">
      <dgm:prSet phldrT="[Texto]"/>
      <dgm:spPr/>
      <dgm:t>
        <a:bodyPr/>
        <a:lstStyle/>
        <a:p>
          <a:r>
            <a:rPr lang="es-EC" dirty="0" smtClean="0"/>
            <a:t>Terminal </a:t>
          </a:r>
          <a:endParaRPr lang="es-EC" dirty="0"/>
        </a:p>
      </dgm:t>
    </dgm:pt>
    <dgm:pt modelId="{1A9C07C3-12B8-40BC-AFCE-E5A975E1BD43}" type="parTrans" cxnId="{A9B94317-C3CF-4098-A5CD-4CF701691C2F}">
      <dgm:prSet/>
      <dgm:spPr/>
      <dgm:t>
        <a:bodyPr/>
        <a:lstStyle/>
        <a:p>
          <a:endParaRPr lang="es-EC"/>
        </a:p>
      </dgm:t>
    </dgm:pt>
    <dgm:pt modelId="{39C50807-26D5-4793-B966-35021CD9AF6E}" type="sibTrans" cxnId="{A9B94317-C3CF-4098-A5CD-4CF701691C2F}">
      <dgm:prSet/>
      <dgm:spPr/>
      <dgm:t>
        <a:bodyPr/>
        <a:lstStyle/>
        <a:p>
          <a:endParaRPr lang="es-EC"/>
        </a:p>
      </dgm:t>
    </dgm:pt>
    <dgm:pt modelId="{B2FF173E-6EC2-4DD7-BA4A-CB4BF90DD592}">
      <dgm:prSet phldrT="[Texto]"/>
      <dgm:spPr/>
      <dgm:t>
        <a:bodyPr/>
        <a:lstStyle/>
        <a:p>
          <a:r>
            <a:rPr lang="es-EC" dirty="0" smtClean="0"/>
            <a:t>Es la que se la realiza de forma minuciosa, incluyendo sistemas de ventilación. </a:t>
          </a:r>
          <a:endParaRPr lang="es-EC" dirty="0"/>
        </a:p>
      </dgm:t>
    </dgm:pt>
    <dgm:pt modelId="{CB72235D-B1EF-46B6-BB05-749169C23B3A}" type="parTrans" cxnId="{72BD0B6E-2378-490A-AA63-D3755A0A23D2}">
      <dgm:prSet/>
      <dgm:spPr/>
      <dgm:t>
        <a:bodyPr/>
        <a:lstStyle/>
        <a:p>
          <a:endParaRPr lang="es-EC"/>
        </a:p>
      </dgm:t>
    </dgm:pt>
    <dgm:pt modelId="{1C6E4212-C410-455E-B6F3-A2E64E258C6B}" type="sibTrans" cxnId="{72BD0B6E-2378-490A-AA63-D3755A0A23D2}">
      <dgm:prSet/>
      <dgm:spPr/>
      <dgm:t>
        <a:bodyPr/>
        <a:lstStyle/>
        <a:p>
          <a:endParaRPr lang="es-EC"/>
        </a:p>
      </dgm:t>
    </dgm:pt>
    <dgm:pt modelId="{5841CA82-7234-49EF-8BFB-E96ABED21FBB}">
      <dgm:prSet phldrT="[Texto]"/>
      <dgm:spPr/>
      <dgm:t>
        <a:bodyPr/>
        <a:lstStyle/>
        <a:p>
          <a:r>
            <a:rPr lang="es-EC" dirty="0" smtClean="0"/>
            <a:t>Iluminación y almacenamientos, mínimo una vez por semana. </a:t>
          </a:r>
          <a:endParaRPr lang="es-EC" dirty="0"/>
        </a:p>
      </dgm:t>
    </dgm:pt>
    <dgm:pt modelId="{7B44E54F-9504-4319-A21C-3F7FFDA0CCB0}" type="parTrans" cxnId="{DA4C6F1F-908D-4A26-A7EA-F836373EDA39}">
      <dgm:prSet/>
      <dgm:spPr/>
      <dgm:t>
        <a:bodyPr/>
        <a:lstStyle/>
        <a:p>
          <a:endParaRPr lang="es-EC"/>
        </a:p>
      </dgm:t>
    </dgm:pt>
    <dgm:pt modelId="{E141E681-7269-4236-A0DD-917D1407ADD2}" type="sibTrans" cxnId="{DA4C6F1F-908D-4A26-A7EA-F836373EDA39}">
      <dgm:prSet/>
      <dgm:spPr/>
      <dgm:t>
        <a:bodyPr/>
        <a:lstStyle/>
        <a:p>
          <a:endParaRPr lang="es-EC"/>
        </a:p>
      </dgm:t>
    </dgm:pt>
    <dgm:pt modelId="{AA4D0B10-FD94-4826-B44D-C9783F59A18E}" type="pres">
      <dgm:prSet presAssocID="{71B06785-FDF4-4DC9-B7C2-D480B640D47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397C1E61-38A8-44F7-9975-614931D56D89}" type="pres">
      <dgm:prSet presAssocID="{C11BA0C3-D735-40A4-BB6F-99FA7C8D868B}" presName="posSpace" presStyleCnt="0"/>
      <dgm:spPr/>
    </dgm:pt>
    <dgm:pt modelId="{4127D527-8530-4EDB-8CCE-69B3E277EB04}" type="pres">
      <dgm:prSet presAssocID="{C11BA0C3-D735-40A4-BB6F-99FA7C8D868B}" presName="vertFlow" presStyleCnt="0"/>
      <dgm:spPr/>
    </dgm:pt>
    <dgm:pt modelId="{8ACA997F-3CB4-4E7F-9D70-8DBBAFBCE7D8}" type="pres">
      <dgm:prSet presAssocID="{C11BA0C3-D735-40A4-BB6F-99FA7C8D868B}" presName="topSpace" presStyleCnt="0"/>
      <dgm:spPr/>
    </dgm:pt>
    <dgm:pt modelId="{81933BF1-8710-42A1-8F24-A4BC005D9C58}" type="pres">
      <dgm:prSet presAssocID="{C11BA0C3-D735-40A4-BB6F-99FA7C8D868B}" presName="firstComp" presStyleCnt="0"/>
      <dgm:spPr/>
    </dgm:pt>
    <dgm:pt modelId="{7664543B-8CF2-42DE-B3B0-1A78D7B9A161}" type="pres">
      <dgm:prSet presAssocID="{C11BA0C3-D735-40A4-BB6F-99FA7C8D868B}" presName="firstChild" presStyleLbl="bgAccFollowNode1" presStyleIdx="0" presStyleCnt="4"/>
      <dgm:spPr/>
      <dgm:t>
        <a:bodyPr/>
        <a:lstStyle/>
        <a:p>
          <a:endParaRPr lang="es-EC"/>
        </a:p>
      </dgm:t>
    </dgm:pt>
    <dgm:pt modelId="{8CF6C213-9F81-42E0-89A2-8E743FA76452}" type="pres">
      <dgm:prSet presAssocID="{C11BA0C3-D735-40A4-BB6F-99FA7C8D868B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7B5562E-5255-4E13-9A1B-D062362B0F78}" type="pres">
      <dgm:prSet presAssocID="{C899E452-7CB0-48B3-A1CA-A2333AFA33A4}" presName="comp" presStyleCnt="0"/>
      <dgm:spPr/>
    </dgm:pt>
    <dgm:pt modelId="{EC205CA6-7CD3-4535-8EC1-950ECC54A673}" type="pres">
      <dgm:prSet presAssocID="{C899E452-7CB0-48B3-A1CA-A2333AFA33A4}" presName="child" presStyleLbl="bgAccFollowNode1" presStyleIdx="1" presStyleCnt="4"/>
      <dgm:spPr/>
      <dgm:t>
        <a:bodyPr/>
        <a:lstStyle/>
        <a:p>
          <a:endParaRPr lang="es-EC"/>
        </a:p>
      </dgm:t>
    </dgm:pt>
    <dgm:pt modelId="{14770751-96D1-40C2-929E-B48E7359F8AF}" type="pres">
      <dgm:prSet presAssocID="{C899E452-7CB0-48B3-A1CA-A2333AFA33A4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8EFE26-2B56-4057-9EE5-D4F609270E46}" type="pres">
      <dgm:prSet presAssocID="{C11BA0C3-D735-40A4-BB6F-99FA7C8D868B}" presName="negSpace" presStyleCnt="0"/>
      <dgm:spPr/>
    </dgm:pt>
    <dgm:pt modelId="{B6C54103-FC0A-41ED-9C62-0D8BE8A18B8D}" type="pres">
      <dgm:prSet presAssocID="{C11BA0C3-D735-40A4-BB6F-99FA7C8D868B}" presName="circle" presStyleLbl="node1" presStyleIdx="0" presStyleCnt="2"/>
      <dgm:spPr/>
      <dgm:t>
        <a:bodyPr/>
        <a:lstStyle/>
        <a:p>
          <a:endParaRPr lang="es-EC"/>
        </a:p>
      </dgm:t>
    </dgm:pt>
    <dgm:pt modelId="{9B33B20A-F958-4E11-A799-4EF39261A84D}" type="pres">
      <dgm:prSet presAssocID="{350A51B9-4DDD-4186-82E5-4C99B02D17A2}" presName="transSpace" presStyleCnt="0"/>
      <dgm:spPr/>
    </dgm:pt>
    <dgm:pt modelId="{79620133-7408-42C1-BDAB-97587E751CA5}" type="pres">
      <dgm:prSet presAssocID="{9FACB167-FCA2-4CF6-B873-5D6F0790FC11}" presName="posSpace" presStyleCnt="0"/>
      <dgm:spPr/>
    </dgm:pt>
    <dgm:pt modelId="{3700DB8B-9AD6-4429-8F81-E1FE5CF8441C}" type="pres">
      <dgm:prSet presAssocID="{9FACB167-FCA2-4CF6-B873-5D6F0790FC11}" presName="vertFlow" presStyleCnt="0"/>
      <dgm:spPr/>
    </dgm:pt>
    <dgm:pt modelId="{F4918CA5-9A34-4BD9-BE1A-CF9C29BE252C}" type="pres">
      <dgm:prSet presAssocID="{9FACB167-FCA2-4CF6-B873-5D6F0790FC11}" presName="topSpace" presStyleCnt="0"/>
      <dgm:spPr/>
    </dgm:pt>
    <dgm:pt modelId="{106C37B4-C7A2-4437-8DDC-52D9EA416958}" type="pres">
      <dgm:prSet presAssocID="{9FACB167-FCA2-4CF6-B873-5D6F0790FC11}" presName="firstComp" presStyleCnt="0"/>
      <dgm:spPr/>
    </dgm:pt>
    <dgm:pt modelId="{1EA33F19-BFA4-470F-B8AE-2FA27B050B2F}" type="pres">
      <dgm:prSet presAssocID="{9FACB167-FCA2-4CF6-B873-5D6F0790FC11}" presName="firstChild" presStyleLbl="bgAccFollowNode1" presStyleIdx="2" presStyleCnt="4"/>
      <dgm:spPr/>
      <dgm:t>
        <a:bodyPr/>
        <a:lstStyle/>
        <a:p>
          <a:endParaRPr lang="es-EC"/>
        </a:p>
      </dgm:t>
    </dgm:pt>
    <dgm:pt modelId="{4F2E6AA0-6C21-477D-8E3B-945EDF22B6AE}" type="pres">
      <dgm:prSet presAssocID="{9FACB167-FCA2-4CF6-B873-5D6F0790FC11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DAF2095-0A1E-4A3E-98D7-B21A00B246B8}" type="pres">
      <dgm:prSet presAssocID="{5841CA82-7234-49EF-8BFB-E96ABED21FBB}" presName="comp" presStyleCnt="0"/>
      <dgm:spPr/>
    </dgm:pt>
    <dgm:pt modelId="{80E6AE3C-61E6-4A50-8FFA-4571B24FEC6A}" type="pres">
      <dgm:prSet presAssocID="{5841CA82-7234-49EF-8BFB-E96ABED21FBB}" presName="child" presStyleLbl="bgAccFollowNode1" presStyleIdx="3" presStyleCnt="4"/>
      <dgm:spPr/>
      <dgm:t>
        <a:bodyPr/>
        <a:lstStyle/>
        <a:p>
          <a:endParaRPr lang="es-EC"/>
        </a:p>
      </dgm:t>
    </dgm:pt>
    <dgm:pt modelId="{3E56AEBB-0858-41B8-BA80-48095C5FA5A4}" type="pres">
      <dgm:prSet presAssocID="{5841CA82-7234-49EF-8BFB-E96ABED21FBB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F9E3AAC-FF2B-4958-B11F-EC96CFEB62D6}" type="pres">
      <dgm:prSet presAssocID="{9FACB167-FCA2-4CF6-B873-5D6F0790FC11}" presName="negSpace" presStyleCnt="0"/>
      <dgm:spPr/>
    </dgm:pt>
    <dgm:pt modelId="{2E15D8E6-BDF7-4A4F-9299-384FCC6327BF}" type="pres">
      <dgm:prSet presAssocID="{9FACB167-FCA2-4CF6-B873-5D6F0790FC11}" presName="circle" presStyleLbl="node1" presStyleIdx="1" presStyleCnt="2"/>
      <dgm:spPr/>
      <dgm:t>
        <a:bodyPr/>
        <a:lstStyle/>
        <a:p>
          <a:endParaRPr lang="es-EC"/>
        </a:p>
      </dgm:t>
    </dgm:pt>
  </dgm:ptLst>
  <dgm:cxnLst>
    <dgm:cxn modelId="{DA4C6F1F-908D-4A26-A7EA-F836373EDA39}" srcId="{9FACB167-FCA2-4CF6-B873-5D6F0790FC11}" destId="{5841CA82-7234-49EF-8BFB-E96ABED21FBB}" srcOrd="1" destOrd="0" parTransId="{7B44E54F-9504-4319-A21C-3F7FFDA0CCB0}" sibTransId="{E141E681-7269-4236-A0DD-917D1407ADD2}"/>
    <dgm:cxn modelId="{99D9C91F-DE63-4FD6-A121-7FEE63C74F86}" type="presOf" srcId="{C11BA0C3-D735-40A4-BB6F-99FA7C8D868B}" destId="{B6C54103-FC0A-41ED-9C62-0D8BE8A18B8D}" srcOrd="0" destOrd="0" presId="urn:microsoft.com/office/officeart/2005/8/layout/hList9"/>
    <dgm:cxn modelId="{2D487739-70E0-4C11-8784-7E59684031C4}" type="presOf" srcId="{59699D59-009F-47F2-A63D-4A0701D43992}" destId="{8CF6C213-9F81-42E0-89A2-8E743FA76452}" srcOrd="1" destOrd="0" presId="urn:microsoft.com/office/officeart/2005/8/layout/hList9"/>
    <dgm:cxn modelId="{A9B94317-C3CF-4098-A5CD-4CF701691C2F}" srcId="{71B06785-FDF4-4DC9-B7C2-D480B640D471}" destId="{9FACB167-FCA2-4CF6-B873-5D6F0790FC11}" srcOrd="1" destOrd="0" parTransId="{1A9C07C3-12B8-40BC-AFCE-E5A975E1BD43}" sibTransId="{39C50807-26D5-4793-B966-35021CD9AF6E}"/>
    <dgm:cxn modelId="{7677EE0C-1220-45ED-AD94-2FADCD3D2CE0}" type="presOf" srcId="{9FACB167-FCA2-4CF6-B873-5D6F0790FC11}" destId="{2E15D8E6-BDF7-4A4F-9299-384FCC6327BF}" srcOrd="0" destOrd="0" presId="urn:microsoft.com/office/officeart/2005/8/layout/hList9"/>
    <dgm:cxn modelId="{80E1B03C-DCA6-45B3-85A4-F2253BF1D002}" srcId="{71B06785-FDF4-4DC9-B7C2-D480B640D471}" destId="{C11BA0C3-D735-40A4-BB6F-99FA7C8D868B}" srcOrd="0" destOrd="0" parTransId="{DB7DEFD2-D8F1-4947-B9FB-593C21BBDAFD}" sibTransId="{350A51B9-4DDD-4186-82E5-4C99B02D17A2}"/>
    <dgm:cxn modelId="{4982A5C1-ADE2-49D7-B583-5EBCEAE18700}" type="presOf" srcId="{C899E452-7CB0-48B3-A1CA-A2333AFA33A4}" destId="{14770751-96D1-40C2-929E-B48E7359F8AF}" srcOrd="1" destOrd="0" presId="urn:microsoft.com/office/officeart/2005/8/layout/hList9"/>
    <dgm:cxn modelId="{C39E822A-B13B-477C-92B0-41D2B997EEEB}" type="presOf" srcId="{B2FF173E-6EC2-4DD7-BA4A-CB4BF90DD592}" destId="{1EA33F19-BFA4-470F-B8AE-2FA27B050B2F}" srcOrd="0" destOrd="0" presId="urn:microsoft.com/office/officeart/2005/8/layout/hList9"/>
    <dgm:cxn modelId="{72BD0B6E-2378-490A-AA63-D3755A0A23D2}" srcId="{9FACB167-FCA2-4CF6-B873-5D6F0790FC11}" destId="{B2FF173E-6EC2-4DD7-BA4A-CB4BF90DD592}" srcOrd="0" destOrd="0" parTransId="{CB72235D-B1EF-46B6-BB05-749169C23B3A}" sibTransId="{1C6E4212-C410-455E-B6F3-A2E64E258C6B}"/>
    <dgm:cxn modelId="{4C186A10-731A-452C-A0D4-2E7B26CD3720}" srcId="{C11BA0C3-D735-40A4-BB6F-99FA7C8D868B}" destId="{59699D59-009F-47F2-A63D-4A0701D43992}" srcOrd="0" destOrd="0" parTransId="{182F3237-D054-44F5-B4AB-B578F9FCE4DC}" sibTransId="{308D38DB-A485-47D8-9ECE-E251DCF5D2A2}"/>
    <dgm:cxn modelId="{CD7333E6-D79A-412F-9B7F-B4BDFFDF9DAE}" srcId="{C11BA0C3-D735-40A4-BB6F-99FA7C8D868B}" destId="{C899E452-7CB0-48B3-A1CA-A2333AFA33A4}" srcOrd="1" destOrd="0" parTransId="{1CE58568-153E-410A-AAC1-AA21DC95FC0C}" sibTransId="{FCCA7F0E-6536-43B2-87A3-AB0A9C5088B1}"/>
    <dgm:cxn modelId="{6258949A-A746-4020-8F3A-67565213E0F4}" type="presOf" srcId="{5841CA82-7234-49EF-8BFB-E96ABED21FBB}" destId="{3E56AEBB-0858-41B8-BA80-48095C5FA5A4}" srcOrd="1" destOrd="0" presId="urn:microsoft.com/office/officeart/2005/8/layout/hList9"/>
    <dgm:cxn modelId="{94E9AC18-F6A7-40C9-AEE3-11B5C4BEF60E}" type="presOf" srcId="{5841CA82-7234-49EF-8BFB-E96ABED21FBB}" destId="{80E6AE3C-61E6-4A50-8FFA-4571B24FEC6A}" srcOrd="0" destOrd="0" presId="urn:microsoft.com/office/officeart/2005/8/layout/hList9"/>
    <dgm:cxn modelId="{C96E7FA2-E8B2-496A-9D85-43A320ABA77A}" type="presOf" srcId="{B2FF173E-6EC2-4DD7-BA4A-CB4BF90DD592}" destId="{4F2E6AA0-6C21-477D-8E3B-945EDF22B6AE}" srcOrd="1" destOrd="0" presId="urn:microsoft.com/office/officeart/2005/8/layout/hList9"/>
    <dgm:cxn modelId="{5F6615AB-8720-438D-8702-BF884E9ED067}" type="presOf" srcId="{71B06785-FDF4-4DC9-B7C2-D480B640D471}" destId="{AA4D0B10-FD94-4826-B44D-C9783F59A18E}" srcOrd="0" destOrd="0" presId="urn:microsoft.com/office/officeart/2005/8/layout/hList9"/>
    <dgm:cxn modelId="{7A606004-F3F6-4548-8346-EFBD1CF520AC}" type="presOf" srcId="{C899E452-7CB0-48B3-A1CA-A2333AFA33A4}" destId="{EC205CA6-7CD3-4535-8EC1-950ECC54A673}" srcOrd="0" destOrd="0" presId="urn:microsoft.com/office/officeart/2005/8/layout/hList9"/>
    <dgm:cxn modelId="{9A0FB9A0-4DEF-4D71-B75B-A1F076E1944E}" type="presOf" srcId="{59699D59-009F-47F2-A63D-4A0701D43992}" destId="{7664543B-8CF2-42DE-B3B0-1A78D7B9A161}" srcOrd="0" destOrd="0" presId="urn:microsoft.com/office/officeart/2005/8/layout/hList9"/>
    <dgm:cxn modelId="{413ED812-9E7C-45FD-BCCA-B2E12942A636}" type="presParOf" srcId="{AA4D0B10-FD94-4826-B44D-C9783F59A18E}" destId="{397C1E61-38A8-44F7-9975-614931D56D89}" srcOrd="0" destOrd="0" presId="urn:microsoft.com/office/officeart/2005/8/layout/hList9"/>
    <dgm:cxn modelId="{71407982-C68E-40B8-8D81-F11366078688}" type="presParOf" srcId="{AA4D0B10-FD94-4826-B44D-C9783F59A18E}" destId="{4127D527-8530-4EDB-8CCE-69B3E277EB04}" srcOrd="1" destOrd="0" presId="urn:microsoft.com/office/officeart/2005/8/layout/hList9"/>
    <dgm:cxn modelId="{ADECA3D1-D22D-4359-9F9F-7AED50E4BA92}" type="presParOf" srcId="{4127D527-8530-4EDB-8CCE-69B3E277EB04}" destId="{8ACA997F-3CB4-4E7F-9D70-8DBBAFBCE7D8}" srcOrd="0" destOrd="0" presId="urn:microsoft.com/office/officeart/2005/8/layout/hList9"/>
    <dgm:cxn modelId="{A52F47AF-3B9F-48E7-95F1-30A69181AE3A}" type="presParOf" srcId="{4127D527-8530-4EDB-8CCE-69B3E277EB04}" destId="{81933BF1-8710-42A1-8F24-A4BC005D9C58}" srcOrd="1" destOrd="0" presId="urn:microsoft.com/office/officeart/2005/8/layout/hList9"/>
    <dgm:cxn modelId="{B730CD63-1D7E-403B-A3C9-3BF017DBCD19}" type="presParOf" srcId="{81933BF1-8710-42A1-8F24-A4BC005D9C58}" destId="{7664543B-8CF2-42DE-B3B0-1A78D7B9A161}" srcOrd="0" destOrd="0" presId="urn:microsoft.com/office/officeart/2005/8/layout/hList9"/>
    <dgm:cxn modelId="{8B01F904-FA61-4FEB-9C31-2B2441B00079}" type="presParOf" srcId="{81933BF1-8710-42A1-8F24-A4BC005D9C58}" destId="{8CF6C213-9F81-42E0-89A2-8E743FA76452}" srcOrd="1" destOrd="0" presId="urn:microsoft.com/office/officeart/2005/8/layout/hList9"/>
    <dgm:cxn modelId="{09F1FDE2-43C3-4A7F-8BD1-9A4DD67D8F09}" type="presParOf" srcId="{4127D527-8530-4EDB-8CCE-69B3E277EB04}" destId="{27B5562E-5255-4E13-9A1B-D062362B0F78}" srcOrd="2" destOrd="0" presId="urn:microsoft.com/office/officeart/2005/8/layout/hList9"/>
    <dgm:cxn modelId="{4565DFD1-867C-4895-B430-5D7077B8A29E}" type="presParOf" srcId="{27B5562E-5255-4E13-9A1B-D062362B0F78}" destId="{EC205CA6-7CD3-4535-8EC1-950ECC54A673}" srcOrd="0" destOrd="0" presId="urn:microsoft.com/office/officeart/2005/8/layout/hList9"/>
    <dgm:cxn modelId="{E6D89504-8622-4C62-BED5-B2F18813F284}" type="presParOf" srcId="{27B5562E-5255-4E13-9A1B-D062362B0F78}" destId="{14770751-96D1-40C2-929E-B48E7359F8AF}" srcOrd="1" destOrd="0" presId="urn:microsoft.com/office/officeart/2005/8/layout/hList9"/>
    <dgm:cxn modelId="{BD8CD3E0-8D4A-4605-A37F-4EE240D02F14}" type="presParOf" srcId="{AA4D0B10-FD94-4826-B44D-C9783F59A18E}" destId="{FD8EFE26-2B56-4057-9EE5-D4F609270E46}" srcOrd="2" destOrd="0" presId="urn:microsoft.com/office/officeart/2005/8/layout/hList9"/>
    <dgm:cxn modelId="{C2B8BD6E-C577-41D2-9ABD-BA29E292EDD9}" type="presParOf" srcId="{AA4D0B10-FD94-4826-B44D-C9783F59A18E}" destId="{B6C54103-FC0A-41ED-9C62-0D8BE8A18B8D}" srcOrd="3" destOrd="0" presId="urn:microsoft.com/office/officeart/2005/8/layout/hList9"/>
    <dgm:cxn modelId="{642971F2-F8AF-4570-A200-9E3CE04C99DD}" type="presParOf" srcId="{AA4D0B10-FD94-4826-B44D-C9783F59A18E}" destId="{9B33B20A-F958-4E11-A799-4EF39261A84D}" srcOrd="4" destOrd="0" presId="urn:microsoft.com/office/officeart/2005/8/layout/hList9"/>
    <dgm:cxn modelId="{0D70DF9E-65FD-4BA7-A222-C3528016FE17}" type="presParOf" srcId="{AA4D0B10-FD94-4826-B44D-C9783F59A18E}" destId="{79620133-7408-42C1-BDAB-97587E751CA5}" srcOrd="5" destOrd="0" presId="urn:microsoft.com/office/officeart/2005/8/layout/hList9"/>
    <dgm:cxn modelId="{4D466CD4-ABF0-465A-ABB8-96906C31DD50}" type="presParOf" srcId="{AA4D0B10-FD94-4826-B44D-C9783F59A18E}" destId="{3700DB8B-9AD6-4429-8F81-E1FE5CF8441C}" srcOrd="6" destOrd="0" presId="urn:microsoft.com/office/officeart/2005/8/layout/hList9"/>
    <dgm:cxn modelId="{6B0ECE30-84D7-4036-9AAA-29DE82F7C21F}" type="presParOf" srcId="{3700DB8B-9AD6-4429-8F81-E1FE5CF8441C}" destId="{F4918CA5-9A34-4BD9-BE1A-CF9C29BE252C}" srcOrd="0" destOrd="0" presId="urn:microsoft.com/office/officeart/2005/8/layout/hList9"/>
    <dgm:cxn modelId="{DA26856D-8E29-445A-B944-C8865A6EA0D0}" type="presParOf" srcId="{3700DB8B-9AD6-4429-8F81-E1FE5CF8441C}" destId="{106C37B4-C7A2-4437-8DDC-52D9EA416958}" srcOrd="1" destOrd="0" presId="urn:microsoft.com/office/officeart/2005/8/layout/hList9"/>
    <dgm:cxn modelId="{F9309C6F-58DD-4635-A7A2-56514908E486}" type="presParOf" srcId="{106C37B4-C7A2-4437-8DDC-52D9EA416958}" destId="{1EA33F19-BFA4-470F-B8AE-2FA27B050B2F}" srcOrd="0" destOrd="0" presId="urn:microsoft.com/office/officeart/2005/8/layout/hList9"/>
    <dgm:cxn modelId="{09CC719E-7F40-4911-A867-F10E4C95BD07}" type="presParOf" srcId="{106C37B4-C7A2-4437-8DDC-52D9EA416958}" destId="{4F2E6AA0-6C21-477D-8E3B-945EDF22B6AE}" srcOrd="1" destOrd="0" presId="urn:microsoft.com/office/officeart/2005/8/layout/hList9"/>
    <dgm:cxn modelId="{F56EA6C8-E666-4589-A9DF-8FC49408B45B}" type="presParOf" srcId="{3700DB8B-9AD6-4429-8F81-E1FE5CF8441C}" destId="{DDAF2095-0A1E-4A3E-98D7-B21A00B246B8}" srcOrd="2" destOrd="0" presId="urn:microsoft.com/office/officeart/2005/8/layout/hList9"/>
    <dgm:cxn modelId="{A9730823-2944-456B-8EAE-7C11A3863CFC}" type="presParOf" srcId="{DDAF2095-0A1E-4A3E-98D7-B21A00B246B8}" destId="{80E6AE3C-61E6-4A50-8FFA-4571B24FEC6A}" srcOrd="0" destOrd="0" presId="urn:microsoft.com/office/officeart/2005/8/layout/hList9"/>
    <dgm:cxn modelId="{B1A3B549-A33F-4D52-868B-E37A2AAD1437}" type="presParOf" srcId="{DDAF2095-0A1E-4A3E-98D7-B21A00B246B8}" destId="{3E56AEBB-0858-41B8-BA80-48095C5FA5A4}" srcOrd="1" destOrd="0" presId="urn:microsoft.com/office/officeart/2005/8/layout/hList9"/>
    <dgm:cxn modelId="{086EB444-CB51-4E15-B5E9-B77DDB9C4BB9}" type="presParOf" srcId="{AA4D0B10-FD94-4826-B44D-C9783F59A18E}" destId="{7F9E3AAC-FF2B-4958-B11F-EC96CFEB62D6}" srcOrd="7" destOrd="0" presId="urn:microsoft.com/office/officeart/2005/8/layout/hList9"/>
    <dgm:cxn modelId="{86296CA9-56F1-4C22-927A-76E7DC7DF8A0}" type="presParOf" srcId="{AA4D0B10-FD94-4826-B44D-C9783F59A18E}" destId="{2E15D8E6-BDF7-4A4F-9299-384FCC6327BF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288C7-2261-4DA4-8130-E68E3355E08B}" type="datetimeFigureOut">
              <a:rPr lang="es-EC" smtClean="0"/>
              <a:t>10/04/2023</a:t>
            </a:fld>
            <a:endParaRPr lang="es-EC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98DBF-C3F4-429C-972C-4DA65B2912B4}" type="slidenum">
              <a:rPr lang="es-EC" smtClean="0"/>
              <a:t>‹Nº›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42774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395C9DB-6360-425B-BD25-AD9E8C772AAD}" type="slidenum">
              <a:rPr lang="en-US">
                <a:solidFill>
                  <a:schemeClr val="bg1"/>
                </a:solidFill>
              </a:rPr>
              <a:pPr>
                <a:spcBef>
                  <a:spcPct val="0"/>
                </a:spcBef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atinLnBrk="1"/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452467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3080A13-C6CD-D199-C936-7E1C412AF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1194" y="2057168"/>
            <a:ext cx="7149612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994A8F48-C874-2AC4-3BC3-A29A7CA56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3442" y="4992660"/>
            <a:ext cx="6345116" cy="11458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E8715452-75CB-EFDE-E714-0D090180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AFAFC58-43C4-961A-20F8-6E3CB147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6A0AB7FD-1271-B1C4-7C5B-36A9B281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3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D1A5154-2192-4CDE-84D5-A2127BB2B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2" y="1386361"/>
            <a:ext cx="7741627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Red Hat Display" panose="02010303040201060303" pitchFamily="2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EFB92CB-3FCF-9F5F-5D31-CE8C54264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108" y="2811465"/>
            <a:ext cx="5200650" cy="25166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Open Sans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88BA081-FC8E-D366-EBEA-4A737D65B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1C49E8D-42A5-6916-4BD4-4E8137A96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23B12C5-8480-1E82-084B-30729FC4E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2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79C7165-BA60-717F-003D-8516D81A7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31" y="7683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9CBE04B-4422-3A6E-1897-B90E8921D3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230907F-2FD5-0DA1-DB9F-C96237583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F02DBC0-CBCF-92BA-2D91-A130DC379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348C64C-0EE3-8337-9C75-881316A8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4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7E05A43-2D23-40E0-A9AB-9919DCCE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20" y="1288375"/>
            <a:ext cx="10436468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A4A8748-68C6-F3DB-77B5-E1DA043D31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3320" y="2748480"/>
            <a:ext cx="5181600" cy="347332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F2429643-5EA1-46FF-3959-9B18780FA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8188" y="2748480"/>
            <a:ext cx="5181600" cy="3473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A88A3DD0-8118-92C8-85B4-353F017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D9B11E56-4CD9-5CF3-4CD0-25B0710DE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DDFD680-C02B-BD95-C158-BFBC2254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46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951EA7E-75F6-079F-1A4A-4A3648A20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9" y="1153990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C1ECDC1-82DE-6FED-03CA-FCCA3A09AB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68" y="2471249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D845D8AC-F363-AF6D-3FEE-7CB994F6E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869" y="3332284"/>
            <a:ext cx="5157787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CDE6F7AF-3C3A-8DDF-461E-B38FBB9BC9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63968" y="2471249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B08B07DE-2FA6-CE59-CC99-BDD14D94D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76669" y="3332284"/>
            <a:ext cx="5183188" cy="28573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CA28FEEB-95DD-4963-D6AD-033ADB25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95B47BE9-4AC1-7931-4B95-FB6E8A2F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F7A6795B-41C0-CBDD-8373-F261513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17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AA8EA61-DCCE-8EC4-12FD-340DECDCA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182810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FAF200FB-D759-4166-FAF8-694CD57C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C57B4F8C-2868-A72D-B0D1-EA89751D7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DCDA2D9F-DCA2-BD2F-BFA0-E259B73B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4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B4BAC0A5-E237-742C-FCCE-FD9A665D2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8A8E965C-9EFC-2F3A-DC33-80876FB8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62D22891-1957-4E32-1EDB-8F3B8CB1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3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060A997-AE67-16CB-BBD8-86F9682F5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826" y="1389185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4219E57-BE78-D9E1-3308-7F28658B0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023" y="1389185"/>
            <a:ext cx="6172200" cy="46644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24D2F909-8C47-F5CA-8A53-0D978EB973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825" y="3213589"/>
            <a:ext cx="3932237" cy="28400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4D368099-5184-F9A3-24AE-AF4B361F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027E7AFB-4352-4991-0E68-B27975E0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E475DE3A-24FA-B5C0-0F86-505ECAC7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5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2417F33-4AEE-472E-B289-FE999238A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1" y="1267924"/>
            <a:ext cx="4248883" cy="203798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0290FAD6-F216-26EE-0AEA-DDCA452A39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5118" y="12679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s-EC" dirty="0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511DA7E1-2520-D697-C998-1983B22B2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6862" y="3429000"/>
            <a:ext cx="4248883" cy="2712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08732253-DA04-EE59-6D13-D7921A8F9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906AE0B5-D6D8-4DF4-ABF7-57898C0E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13F55127-2E0A-1DA0-51DA-A4AE2B247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44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ADDCE7B2-E66D-D6F7-2DD7-57B3365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916" y="2325308"/>
            <a:ext cx="774162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2E00E947-7096-3880-661E-8E28B14CF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4/10/2023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731B8CF-49DA-D92D-4D69-94DB99B005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C26B192-9345-AD73-77D2-546D864E2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02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29779" y="1564106"/>
            <a:ext cx="8956432" cy="5787189"/>
          </a:xfrm>
        </p:spPr>
        <p:txBody>
          <a:bodyPr>
            <a:normAutofit fontScale="90000"/>
          </a:bodyPr>
          <a:lstStyle/>
          <a:p>
            <a:pPr algn="l"/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 smtClean="0"/>
              <a:t>Limpieza y desinfección</a:t>
            </a:r>
            <a:br>
              <a:rPr lang="es-EC" sz="5300" b="1" dirty="0" smtClean="0"/>
            </a:br>
            <a:r>
              <a:rPr lang="es-EC" sz="5300" b="1" dirty="0" smtClean="0"/>
              <a:t>Centro Quirúrgico</a:t>
            </a:r>
            <a:br>
              <a:rPr lang="es-EC" sz="5300" b="1" dirty="0" smtClean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5300" b="1" dirty="0"/>
              <a:t/>
            </a:r>
            <a:br>
              <a:rPr lang="es-EC" sz="5300" b="1" dirty="0"/>
            </a:br>
            <a:r>
              <a:rPr lang="es-EC" sz="5300" b="1" dirty="0" smtClean="0"/>
              <a:t/>
            </a:r>
            <a:br>
              <a:rPr lang="es-EC" sz="5300" b="1" dirty="0" smtClean="0"/>
            </a:br>
            <a:r>
              <a:rPr lang="es-EC" sz="3600" b="1" dirty="0" smtClean="0"/>
              <a:t>Lic. Mariela Rivadeneira</a:t>
            </a:r>
            <a:br>
              <a:rPr lang="es-EC" sz="3600" b="1" dirty="0" smtClean="0"/>
            </a:br>
            <a:r>
              <a:rPr lang="es-EC" sz="3600" b="1" dirty="0" smtClean="0"/>
              <a:t>Tutor. Lic. Moncayo Mayra</a:t>
            </a:r>
            <a:r>
              <a:rPr lang="es-EC" sz="4000" b="1" dirty="0" smtClean="0"/>
              <a:t/>
            </a:r>
            <a:br>
              <a:rPr lang="es-EC" sz="4000" b="1" dirty="0" smtClean="0"/>
            </a:br>
            <a:r>
              <a:rPr lang="es-EC" b="1" dirty="0" smtClean="0"/>
              <a:t/>
            </a:r>
            <a:br>
              <a:rPr lang="es-EC" b="1" dirty="0" smtClean="0"/>
            </a:br>
            <a:endParaRPr lang="es-EC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547" y="2839451"/>
            <a:ext cx="4363454" cy="327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5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59838643"/>
              </p:ext>
            </p:extLst>
          </p:nvPr>
        </p:nvGraphicFramePr>
        <p:xfrm>
          <a:off x="-1" y="493295"/>
          <a:ext cx="11754853" cy="6099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922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DE3E89-DBD2-426C-8B23-A28CE6D860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1ECF1F-1870-405C-AB06-7C2D72240C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21CAEF-B02F-4E8A-ACB4-EF27B5340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76A1F3-90F9-4DC0-B993-3F5DEC4D8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57B35D-FB34-4DD9-ABDC-6EEA1169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BAC907-4F18-430C-A11E-B77E934C5F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360AA4-2F1D-484D-8421-32EC43BDD9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558759-14ED-4118-8964-A9AFC68F99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30882" y="953232"/>
            <a:ext cx="8179496" cy="97703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PRECAUCIONES UNIVERSALES</a:t>
            </a:r>
            <a:endParaRPr lang="es-EC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028"/>
          <p:cNvSpPr txBox="1">
            <a:spLocks noChangeArrowheads="1"/>
          </p:cNvSpPr>
          <p:nvPr/>
        </p:nvSpPr>
        <p:spPr>
          <a:xfrm>
            <a:off x="672178" y="2105526"/>
            <a:ext cx="10338199" cy="4024817"/>
          </a:xfrm>
          <a:prstGeom prst="rect">
            <a:avLst/>
          </a:prstGeom>
        </p:spPr>
        <p:txBody>
          <a:bodyPr vert="horz" lIns="92075" tIns="46038" rIns="92075" bIns="46038" rtlCol="0" anchor="t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Tx/>
              <a:buNone/>
              <a:defRPr/>
            </a:pPr>
            <a:endParaRPr lang="en-US" sz="2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+mj-lt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s-EC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Técnica de control de infecciones por la cuál toda la sangre humana y otros fluidos corporales son tratados como potencialmente contaminado.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s-EC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adecuado de equipo de protección personal.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s-EC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Gorro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s-EC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Gafas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Mascarilla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s-EC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Bata o mandil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Guantes </a:t>
            </a:r>
            <a:endParaRPr lang="es-EC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Botas </a:t>
            </a:r>
            <a:endParaRPr lang="es-EC" sz="2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723" y="3443705"/>
            <a:ext cx="2371224" cy="316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9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3969" y="613611"/>
            <a:ext cx="8410074" cy="1287378"/>
          </a:xfrm>
        </p:spPr>
        <p:txBody>
          <a:bodyPr>
            <a:normAutofit/>
          </a:bodyPr>
          <a:lstStyle/>
          <a:p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TIPOS DE DESINFECCIÓN 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55265876"/>
              </p:ext>
            </p:extLst>
          </p:nvPr>
        </p:nvGraphicFramePr>
        <p:xfrm>
          <a:off x="1213852" y="2334125"/>
          <a:ext cx="8291095" cy="3958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77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C54103-FC0A-41ED-9C62-0D8BE8A18B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64543B-8CF2-42DE-B3B0-1A78D7B9A1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205CA6-7CD3-4535-8EC1-950ECC54A6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15D8E6-BDF7-4A4F-9299-384FCC632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A33F19-BFA4-470F-B8AE-2FA27B050B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E6AE3C-61E6-4A50-8FFA-4571B24FE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2260" y="154741"/>
            <a:ext cx="5474780" cy="1277018"/>
          </a:xfrm>
        </p:spPr>
        <p:txBody>
          <a:bodyPr>
            <a:normAutofit/>
          </a:bodyPr>
          <a:lstStyle/>
          <a:p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USO DE PAÑOS 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806903"/>
              </p:ext>
            </p:extLst>
          </p:nvPr>
        </p:nvGraphicFramePr>
        <p:xfrm>
          <a:off x="969010" y="2345311"/>
          <a:ext cx="10241280" cy="2651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0627"/>
                <a:gridCol w="8730653"/>
              </a:tblGrid>
              <a:tr h="3840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LIMPION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USO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40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AZUL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Vidrios y </a:t>
                      </a:r>
                      <a:r>
                        <a:rPr lang="es-ES" sz="2400" dirty="0" smtClean="0">
                          <a:solidFill>
                            <a:schemeClr val="tx1"/>
                          </a:solidFill>
                          <a:effectLst/>
                        </a:rPr>
                        <a:t>Espejos.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ROJO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Duchas, Inodoros, guardianes y Habitaciones de Aislamiento.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</a:tr>
              <a:tr h="6762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AMARILLO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Lavabos, mesones, Muebles aéreos, dispensadores y áreas administrativas.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680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VERDE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chemeClr val="tx1"/>
                          </a:solidFill>
                          <a:effectLst/>
                        </a:rPr>
                        <a:t>Unidad del </a:t>
                      </a:r>
                      <a:r>
                        <a:rPr lang="es-ES" sz="2400" dirty="0" smtClean="0">
                          <a:solidFill>
                            <a:schemeClr val="tx1"/>
                          </a:solidFill>
                          <a:effectLst/>
                        </a:rPr>
                        <a:t>paciente.</a:t>
                      </a:r>
                      <a:endParaRPr lang="es-EC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66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706" y="393666"/>
            <a:ext cx="8602578" cy="1098250"/>
          </a:xfrm>
        </p:spPr>
        <p:txBody>
          <a:bodyPr>
            <a:norm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DESINFECCIÓN CONCURRENTE 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67944" y="2072070"/>
            <a:ext cx="9792035" cy="2933068"/>
          </a:xfrm>
        </p:spPr>
        <p:txBody>
          <a:bodyPr/>
          <a:lstStyle/>
          <a:p>
            <a:pPr lvl="0">
              <a:buClr>
                <a:prstClr val="white"/>
              </a:buClr>
            </a:pPr>
            <a:r>
              <a:rPr lang="es-EC" b="1" dirty="0" smtClean="0">
                <a:solidFill>
                  <a:schemeClr val="tx1"/>
                </a:solidFill>
              </a:rPr>
              <a:t>Mobiliario medico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C" dirty="0" smtClean="0">
                <a:solidFill>
                  <a:schemeClr val="tx1"/>
                </a:solidFill>
              </a:rPr>
              <a:t>Humedecer </a:t>
            </a:r>
            <a:r>
              <a:rPr lang="es-EC" dirty="0">
                <a:solidFill>
                  <a:schemeClr val="tx1"/>
                </a:solidFill>
              </a:rPr>
              <a:t>con </a:t>
            </a:r>
            <a:r>
              <a:rPr lang="es-EC" dirty="0" smtClean="0">
                <a:solidFill>
                  <a:schemeClr val="tx1"/>
                </a:solidFill>
              </a:rPr>
              <a:t>detergente   </a:t>
            </a:r>
            <a:r>
              <a:rPr lang="es-EC" dirty="0">
                <a:solidFill>
                  <a:schemeClr val="tx1"/>
                </a:solidFill>
              </a:rPr>
              <a:t>(autorizados) </a:t>
            </a:r>
            <a:r>
              <a:rPr lang="es-EC" dirty="0" smtClean="0">
                <a:solidFill>
                  <a:schemeClr val="tx1"/>
                </a:solidFill>
              </a:rPr>
              <a:t>el </a:t>
            </a:r>
            <a:r>
              <a:rPr lang="es-EC" b="1" dirty="0" smtClean="0">
                <a:solidFill>
                  <a:schemeClr val="tx1"/>
                </a:solidFill>
              </a:rPr>
              <a:t>paño de microfibra</a:t>
            </a:r>
            <a:r>
              <a:rPr lang="es-EC" dirty="0" smtClean="0">
                <a:solidFill>
                  <a:schemeClr val="tx1"/>
                </a:solidFill>
              </a:rPr>
              <a:t>  </a:t>
            </a:r>
            <a:r>
              <a:rPr lang="es-EC" dirty="0">
                <a:solidFill>
                  <a:schemeClr val="tx1"/>
                </a:solidFill>
              </a:rPr>
              <a:t>de limpieza y </a:t>
            </a:r>
            <a:r>
              <a:rPr lang="es-EC" dirty="0" smtClean="0">
                <a:solidFill>
                  <a:schemeClr val="tx1"/>
                </a:solidFill>
              </a:rPr>
              <a:t>se proceda </a:t>
            </a:r>
            <a:r>
              <a:rPr lang="es-EC" dirty="0">
                <a:solidFill>
                  <a:schemeClr val="tx1"/>
                </a:solidFill>
              </a:rPr>
              <a:t>a  limpiar y remover posibles focos de fluidos y suciedad  en las superficies horizontales desmontando colchonetas y </a:t>
            </a:r>
            <a:r>
              <a:rPr lang="es-EC" dirty="0" smtClean="0">
                <a:solidFill>
                  <a:schemeClr val="tx1"/>
                </a:solidFill>
              </a:rPr>
              <a:t>dispositivos.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C" dirty="0">
                <a:solidFill>
                  <a:schemeClr val="tx1"/>
                </a:solidFill>
              </a:rPr>
              <a:t>E</a:t>
            </a:r>
            <a:r>
              <a:rPr lang="es-EC" dirty="0" smtClean="0">
                <a:solidFill>
                  <a:schemeClr val="tx1"/>
                </a:solidFill>
              </a:rPr>
              <a:t>quipos </a:t>
            </a:r>
            <a:r>
              <a:rPr lang="es-EC" dirty="0">
                <a:solidFill>
                  <a:schemeClr val="tx1"/>
                </a:solidFill>
              </a:rPr>
              <a:t>del entorno, maquina de </a:t>
            </a:r>
            <a:r>
              <a:rPr lang="es-EC" dirty="0" smtClean="0">
                <a:solidFill>
                  <a:schemeClr val="tx1"/>
                </a:solidFill>
              </a:rPr>
              <a:t>anestesia, consola de electrobisturí, armónico, lámpara cielítica con </a:t>
            </a:r>
            <a:r>
              <a:rPr lang="es-EC" dirty="0">
                <a:solidFill>
                  <a:schemeClr val="tx1"/>
                </a:solidFill>
              </a:rPr>
              <a:t>paño poco humedecido.</a:t>
            </a:r>
          </a:p>
          <a:p>
            <a:endParaRPr lang="es-EC" dirty="0"/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l="28492" t="27816" r="17202" b="7787"/>
          <a:stretch/>
        </p:blipFill>
        <p:spPr bwMode="auto">
          <a:xfrm>
            <a:off x="3693695" y="4842710"/>
            <a:ext cx="2400300" cy="160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030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95756" y="2086895"/>
            <a:ext cx="10874876" cy="404921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dirty="0">
                <a:solidFill>
                  <a:schemeClr val="tx1"/>
                </a:solidFill>
              </a:rPr>
              <a:t>Pasar  el segundo </a:t>
            </a:r>
            <a:r>
              <a:rPr lang="es-EC" b="1" dirty="0" smtClean="0">
                <a:solidFill>
                  <a:schemeClr val="tx1"/>
                </a:solidFill>
              </a:rPr>
              <a:t>paño  de microfibra </a:t>
            </a:r>
            <a:r>
              <a:rPr lang="es-EC" dirty="0" smtClean="0">
                <a:solidFill>
                  <a:schemeClr val="tx1"/>
                </a:solidFill>
              </a:rPr>
              <a:t>con </a:t>
            </a:r>
            <a:r>
              <a:rPr lang="es-EC" dirty="0">
                <a:solidFill>
                  <a:schemeClr val="tx1"/>
                </a:solidFill>
              </a:rPr>
              <a:t>agua desmineralizada  para retirar el jabón.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dirty="0">
                <a:solidFill>
                  <a:schemeClr val="tx1"/>
                </a:solidFill>
              </a:rPr>
              <a:t>Por ultimo el desinfectante.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dirty="0">
                <a:solidFill>
                  <a:schemeClr val="tx1"/>
                </a:solidFill>
              </a:rPr>
              <a:t>De lo mas limpio a lo sucio y de el centro hacia afuera rotando en sentido delas manecillas del reloj</a:t>
            </a:r>
            <a:r>
              <a:rPr lang="es-EC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EC" b="1" dirty="0">
              <a:solidFill>
                <a:schemeClr val="tx1"/>
              </a:solidFill>
            </a:endParaRPr>
          </a:p>
          <a:p>
            <a:pPr lvl="0">
              <a:buClr>
                <a:prstClr val="white"/>
              </a:buClr>
            </a:pPr>
            <a:r>
              <a:rPr lang="es-EC" b="1" dirty="0">
                <a:solidFill>
                  <a:schemeClr val="tx1"/>
                </a:solidFill>
              </a:rPr>
              <a:t>NOTA:</a:t>
            </a:r>
          </a:p>
          <a:p>
            <a:pPr lvl="0">
              <a:buClr>
                <a:prstClr val="white"/>
              </a:buClr>
            </a:pPr>
            <a:r>
              <a:rPr lang="es-EC" dirty="0">
                <a:solidFill>
                  <a:schemeClr val="tx1"/>
                </a:solidFill>
              </a:rPr>
              <a:t>Al finalizar todo el procedimiento </a:t>
            </a:r>
            <a:r>
              <a:rPr lang="es-EC" dirty="0" smtClean="0">
                <a:solidFill>
                  <a:schemeClr val="tx1"/>
                </a:solidFill>
              </a:rPr>
              <a:t>lávese </a:t>
            </a:r>
            <a:r>
              <a:rPr lang="es-EC" dirty="0">
                <a:solidFill>
                  <a:schemeClr val="tx1"/>
                </a:solidFill>
              </a:rPr>
              <a:t>las manos  y registre en el formato respectivo</a:t>
            </a:r>
            <a:r>
              <a:rPr lang="es-EC" dirty="0">
                <a:solidFill>
                  <a:prstClr val="black"/>
                </a:solidFill>
              </a:rPr>
              <a:t>.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4032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42990" y="207790"/>
            <a:ext cx="8892925" cy="1916317"/>
          </a:xfrm>
        </p:spPr>
        <p:txBody>
          <a:bodyPr>
            <a:norm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INSPECCIÓN VISUAL DE LA CORRECTA  UBICACIÓN DE LOS IMPLEMENTOS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800" y="2307119"/>
            <a:ext cx="3122516" cy="417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8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1374" y="143338"/>
            <a:ext cx="10515600" cy="1325563"/>
          </a:xfrm>
        </p:spPr>
        <p:txBody>
          <a:bodyPr/>
          <a:lstStyle/>
          <a:p>
            <a:pPr algn="ct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DESINFECCIÓN TERMINAL.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8882" y="1756146"/>
            <a:ext cx="5242008" cy="4813095"/>
          </a:xfrm>
        </p:spPr>
        <p:txBody>
          <a:bodyPr/>
          <a:lstStyle/>
          <a:p>
            <a:pPr marL="342900" indent="-342900" algn="just"/>
            <a:r>
              <a:rPr lang="es-EC" dirty="0"/>
              <a:t>Se la realizara a la finalización de cada procedimiento quirúrgico.</a:t>
            </a:r>
          </a:p>
          <a:p>
            <a:pPr marL="342900" indent="-342900" algn="just"/>
            <a:r>
              <a:rPr lang="es-EC" dirty="0"/>
              <a:t>Retirar lencería sucia y depositar en el recipiente correspondiente.</a:t>
            </a:r>
          </a:p>
          <a:p>
            <a:pPr marL="342900" indent="-342900" algn="just"/>
            <a:r>
              <a:rPr lang="es-EC" dirty="0"/>
              <a:t>Se retirara la basura generada durante el procedimiento quirúrgico (servicios generales), incluyendo limpieza de pisos.</a:t>
            </a:r>
          </a:p>
          <a:p>
            <a:endParaRPr lang="es-EC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860889" y="1756147"/>
            <a:ext cx="5821773" cy="4572464"/>
          </a:xfrm>
        </p:spPr>
        <p:txBody>
          <a:bodyPr/>
          <a:lstStyle/>
          <a:p>
            <a:pPr marL="342900" indent="-342900" algn="just"/>
            <a:r>
              <a:rPr lang="es-EC" dirty="0"/>
              <a:t>Se procederá con la desinfección, mesa quirúrgica, maquina de anestesia, mesa mayo, mesa riñonera lámpara cielítica. (tres pasos).</a:t>
            </a:r>
          </a:p>
          <a:p>
            <a:pPr marL="342900" indent="-342900" algn="just"/>
            <a:r>
              <a:rPr lang="es-EC" dirty="0"/>
              <a:t>Desinfección de pisos y paredes (servicios generales).</a:t>
            </a:r>
          </a:p>
          <a:p>
            <a:pPr marL="342900" indent="-342900" algn="just"/>
            <a:r>
              <a:rPr lang="es-EC" dirty="0"/>
              <a:t>Preparación para la siguiente cirugía.  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9831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1" y="1315234"/>
            <a:ext cx="8534401" cy="901874"/>
          </a:xfrm>
        </p:spPr>
        <p:txBody>
          <a:bodyPr>
            <a:noAutofit/>
          </a:bodyPr>
          <a:lstStyle/>
          <a:p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DERRAME DE FLUIDOS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36668" y="2217108"/>
            <a:ext cx="8744884" cy="2943615"/>
          </a:xfrm>
        </p:spPr>
        <p:txBody>
          <a:bodyPr>
            <a:noAutofit/>
          </a:bodyPr>
          <a:lstStyle/>
          <a:p>
            <a:endParaRPr lang="es-EC" sz="2800" dirty="0">
              <a:latin typeface="DKAJGP+Arial"/>
            </a:endParaRPr>
          </a:p>
          <a:p>
            <a:pPr marR="9770"/>
            <a:r>
              <a:rPr lang="es-EC" dirty="0" smtClean="0">
                <a:solidFill>
                  <a:schemeClr val="tx1"/>
                </a:solidFill>
              </a:rPr>
              <a:t>La limpieza y desinfección de </a:t>
            </a:r>
            <a:r>
              <a:rPr lang="es-EC" dirty="0">
                <a:solidFill>
                  <a:schemeClr val="tx1"/>
                </a:solidFill>
              </a:rPr>
              <a:t>derrames </a:t>
            </a:r>
            <a:r>
              <a:rPr lang="es-EC" dirty="0" smtClean="0">
                <a:solidFill>
                  <a:schemeClr val="tx1"/>
                </a:solidFill>
              </a:rPr>
              <a:t>accidentales, </a:t>
            </a:r>
            <a:r>
              <a:rPr lang="es-EC" dirty="0">
                <a:solidFill>
                  <a:schemeClr val="tx1"/>
                </a:solidFill>
              </a:rPr>
              <a:t>deben limpiarse tan pronto como sea posible</a:t>
            </a:r>
            <a:r>
              <a:rPr lang="es-EC" dirty="0" smtClean="0">
                <a:solidFill>
                  <a:schemeClr val="tx1"/>
                </a:solidFill>
              </a:rPr>
              <a:t>.</a:t>
            </a:r>
          </a:p>
          <a:p>
            <a:pPr marR="9770"/>
            <a:endParaRPr lang="es-EC" dirty="0">
              <a:solidFill>
                <a:schemeClr val="tx1"/>
              </a:solidFill>
            </a:endParaRPr>
          </a:p>
          <a:p>
            <a:pPr marR="5520"/>
            <a:r>
              <a:rPr lang="es-EC" dirty="0" smtClean="0">
                <a:solidFill>
                  <a:schemeClr val="tx1"/>
                </a:solidFill>
              </a:rPr>
              <a:t>Muestras </a:t>
            </a:r>
            <a:r>
              <a:rPr lang="es-EC" dirty="0">
                <a:solidFill>
                  <a:schemeClr val="tx1"/>
                </a:solidFill>
              </a:rPr>
              <a:t>de sangre, tejidos, </a:t>
            </a:r>
            <a:r>
              <a:rPr lang="es-EC" dirty="0" smtClean="0">
                <a:solidFill>
                  <a:schemeClr val="tx1"/>
                </a:solidFill>
              </a:rPr>
              <a:t>etc., </a:t>
            </a:r>
            <a:r>
              <a:rPr lang="es-EC" dirty="0">
                <a:solidFill>
                  <a:schemeClr val="tx1"/>
                </a:solidFill>
              </a:rPr>
              <a:t>deben colocarse en recipientes a prueba de </a:t>
            </a:r>
            <a:r>
              <a:rPr lang="es-EC" dirty="0" smtClean="0">
                <a:solidFill>
                  <a:schemeClr val="tx1"/>
                </a:solidFill>
              </a:rPr>
              <a:t>filtraciones y deben llevarse protegidos.</a:t>
            </a:r>
            <a:endParaRPr lang="es-EC" dirty="0">
              <a:solidFill>
                <a:schemeClr val="tx1"/>
              </a:solidFill>
            </a:endParaRPr>
          </a:p>
          <a:p>
            <a:endParaRPr lang="es-EC" sz="2800" dirty="0"/>
          </a:p>
        </p:txBody>
      </p:sp>
    </p:spTree>
    <p:extLst>
      <p:ext uri="{BB962C8B-B14F-4D97-AF65-F5344CB8AC3E}">
        <p14:creationId xmlns:p14="http://schemas.microsoft.com/office/powerpoint/2010/main" val="852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1" y="505326"/>
            <a:ext cx="9482473" cy="1185688"/>
          </a:xfrm>
        </p:spPr>
        <p:txBody>
          <a:bodyPr>
            <a:no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DESINFECCIÓN TERMINAL PROFUNDA 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55821" y="2634916"/>
            <a:ext cx="93485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C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realizara al finalizar una vez a la semana y cuando sea necesario, de forma mas minuciosa.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incluirá lavado de piso con maquinas, realizándose en forma de 8 o unidireccionales,  desinfección de pisos techos y paredes.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Lavado de recipientes, tambores, cambio de cal sodada</a:t>
            </a:r>
            <a:r>
              <a:rPr lang="es-EC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336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31813" y="1038225"/>
            <a:ext cx="11660187" cy="1211263"/>
          </a:xfrm>
        </p:spPr>
        <p:txBody>
          <a:bodyPr>
            <a:norm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CLASIFICACION DE ÁREAS EN LOS ESTABLECIMIENTOS DE SALUD 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0" y="2811463"/>
            <a:ext cx="10844213" cy="3373437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es-EC" dirty="0" smtClean="0"/>
              <a:t>Se los clasifica en relación al riesgo de transmisión de enfermedades y actividades relacionadas en cada lugar. </a:t>
            </a:r>
          </a:p>
          <a:p>
            <a:pPr algn="just"/>
            <a:r>
              <a:rPr lang="es-EC" dirty="0" smtClean="0"/>
              <a:t>Objetivo es orientar sobre la complejidad, la minuciosidad y detalle de los procedimientos a ser ejecutados en estos sectores, de </a:t>
            </a:r>
            <a:r>
              <a:rPr lang="es-EC" dirty="0" smtClean="0"/>
              <a:t>modo </a:t>
            </a:r>
            <a:r>
              <a:rPr lang="es-EC" dirty="0" smtClean="0"/>
              <a:t>que los procesos de limpieza </a:t>
            </a:r>
            <a:r>
              <a:rPr lang="es-EC" dirty="0" smtClean="0"/>
              <a:t>y </a:t>
            </a:r>
            <a:r>
              <a:rPr lang="es-EC" dirty="0" smtClean="0"/>
              <a:t>desinfección se adecue al riesgo.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8209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87379" y="244258"/>
            <a:ext cx="783255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RECOMENDACIONES</a:t>
            </a:r>
            <a:r>
              <a:rPr lang="es-EC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s-EC" sz="2800" dirty="0"/>
          </a:p>
          <a:p>
            <a:pPr algn="ctr"/>
            <a:endParaRPr lang="es-EC" sz="28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51146" y="2690336"/>
            <a:ext cx="8977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limpieza debe ser  el primer paso necesario ANTES de cualquier proceso de desinfección. 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smtClean="0">
                <a:latin typeface="Arial" panose="020B0604020202020204" pitchFamily="34" charset="0"/>
                <a:cs typeface="Arial" panose="020B0604020202020204" pitchFamily="34" charset="0"/>
              </a:rPr>
              <a:t>Evite </a:t>
            </a:r>
            <a:r>
              <a:rPr lang="es-CO" sz="2400" smtClean="0">
                <a:latin typeface="Arial" panose="020B0604020202020204" pitchFamily="34" charset="0"/>
                <a:cs typeface="Arial" panose="020B0604020202020204" pitchFamily="34" charset="0"/>
              </a:rPr>
              <a:t>contaminar las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soluciones de limpieza.</a:t>
            </a:r>
          </a:p>
          <a:p>
            <a:endParaRPr lang="es-CO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Prepare soluciones en recipientes limpios y cámbielas si duda de su procedencia o cambia de color.</a:t>
            </a:r>
          </a:p>
        </p:txBody>
      </p:sp>
    </p:spTree>
    <p:extLst>
      <p:ext uri="{BB962C8B-B14F-4D97-AF65-F5344CB8AC3E}">
        <p14:creationId xmlns:p14="http://schemas.microsoft.com/office/powerpoint/2010/main" val="70499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95784" y="771547"/>
            <a:ext cx="10515600" cy="53447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tx1"/>
                </a:solidFill>
              </a:rPr>
              <a:t>Colocar fecha, </a:t>
            </a:r>
            <a:r>
              <a:rPr lang="es-CO" dirty="0" smtClean="0">
                <a:solidFill>
                  <a:schemeClr val="tx1"/>
                </a:solidFill>
              </a:rPr>
              <a:t>hora, </a:t>
            </a:r>
            <a:r>
              <a:rPr lang="es-CO" dirty="0">
                <a:solidFill>
                  <a:schemeClr val="tx1"/>
                </a:solidFill>
              </a:rPr>
              <a:t>responsable de la </a:t>
            </a:r>
            <a:r>
              <a:rPr lang="es-CO" dirty="0" smtClean="0">
                <a:solidFill>
                  <a:schemeClr val="tx1"/>
                </a:solidFill>
              </a:rPr>
              <a:t>preparación, y que contiene el recipiente. </a:t>
            </a:r>
          </a:p>
          <a:p>
            <a:endParaRPr lang="es-CO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tx1"/>
                </a:solidFill>
              </a:rPr>
              <a:t>Se realiza lavado de recipientes </a:t>
            </a:r>
            <a:r>
              <a:rPr lang="es-CO" dirty="0" smtClean="0">
                <a:solidFill>
                  <a:schemeClr val="tx1"/>
                </a:solidFill>
              </a:rPr>
              <a:t>(detergente </a:t>
            </a:r>
            <a:r>
              <a:rPr lang="es-CO" dirty="0">
                <a:solidFill>
                  <a:schemeClr val="tx1"/>
                </a:solidFill>
              </a:rPr>
              <a:t>o desinfectante) </a:t>
            </a:r>
            <a:r>
              <a:rPr lang="es-CO" dirty="0" smtClean="0">
                <a:solidFill>
                  <a:schemeClr val="tx1"/>
                </a:solidFill>
              </a:rPr>
              <a:t>diarios.</a:t>
            </a:r>
          </a:p>
          <a:p>
            <a:r>
              <a:rPr lang="es-CO" dirty="0" smtClean="0">
                <a:solidFill>
                  <a:schemeClr val="tx1"/>
                </a:solidFill>
              </a:rPr>
              <a:t> </a:t>
            </a:r>
            <a:endParaRPr lang="es-CO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tx1"/>
                </a:solidFill>
              </a:rPr>
              <a:t>Uso de equipo de protección personal</a:t>
            </a:r>
            <a:r>
              <a:rPr lang="es-CO" dirty="0" smtClean="0">
                <a:solidFill>
                  <a:schemeClr val="tx1"/>
                </a:solidFill>
              </a:rPr>
              <a:t>.</a:t>
            </a:r>
          </a:p>
          <a:p>
            <a:endParaRPr lang="es-EC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chemeClr val="tx1"/>
                </a:solidFill>
              </a:rPr>
              <a:t>Al finalizar la desinfección se realiza una verificación con Luminometro.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6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3430512" y="187700"/>
            <a:ext cx="5025439" cy="1325563"/>
          </a:xfrm>
        </p:spPr>
        <p:txBody>
          <a:bodyPr/>
          <a:lstStyle/>
          <a:p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"/>
              </a:rPr>
              <a:t>LUMINOMETRO</a:t>
            </a:r>
            <a:r>
              <a:rPr lang="es-EC" dirty="0" smtClean="0"/>
              <a:t> </a:t>
            </a:r>
            <a:endParaRPr lang="es-EC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518869" y="1925053"/>
            <a:ext cx="11115668" cy="4295273"/>
          </a:xfrm>
        </p:spPr>
        <p:txBody>
          <a:bodyPr/>
          <a:lstStyle/>
          <a:p>
            <a:pPr fontAlgn="base"/>
            <a:r>
              <a:rPr lang="es-EC" dirty="0" smtClean="0"/>
              <a:t>Detección materia </a:t>
            </a:r>
            <a:r>
              <a:rPr lang="es-EC" dirty="0"/>
              <a:t>orgánica </a:t>
            </a:r>
            <a:r>
              <a:rPr lang="es-EC" dirty="0" smtClean="0"/>
              <a:t>superficies </a:t>
            </a:r>
            <a:r>
              <a:rPr lang="es-EC" dirty="0"/>
              <a:t>y </a:t>
            </a:r>
            <a:r>
              <a:rPr lang="es-EC" dirty="0" smtClean="0"/>
              <a:t>líquidos</a:t>
            </a:r>
            <a:r>
              <a:rPr lang="es-EC" dirty="0"/>
              <a:t>, mediante la detección de Trifosfato de Adenosina (ATP) presente en todo tipo de células: animales, vegetales, bacterias, mohos y levaduras. </a:t>
            </a:r>
            <a:endParaRPr lang="es-EC" dirty="0" smtClean="0"/>
          </a:p>
          <a:p>
            <a:pPr fontAlgn="base"/>
            <a:endParaRPr lang="es-EC" dirty="0"/>
          </a:p>
          <a:p>
            <a:pPr fontAlgn="base"/>
            <a:r>
              <a:rPr lang="es-EC" dirty="0"/>
              <a:t>R</a:t>
            </a:r>
            <a:r>
              <a:rPr lang="es-EC" dirty="0" smtClean="0"/>
              <a:t>esiduo </a:t>
            </a:r>
            <a:r>
              <a:rPr lang="es-EC" dirty="0"/>
              <a:t>recogido en el </a:t>
            </a:r>
            <a:r>
              <a:rPr lang="es-EC" dirty="0" smtClean="0"/>
              <a:t>hisopo durante </a:t>
            </a:r>
            <a:r>
              <a:rPr lang="es-EC" dirty="0"/>
              <a:t>el muestreo, junto con el propio ATP, al ponerse en contacto dentro el detector </a:t>
            </a:r>
            <a:r>
              <a:rPr lang="es-EC" dirty="0" smtClean="0"/>
              <a:t>(solución </a:t>
            </a:r>
            <a:r>
              <a:rPr lang="es-EC" dirty="0" err="1" smtClean="0"/>
              <a:t>acuaosa</a:t>
            </a:r>
            <a:r>
              <a:rPr lang="es-EC" dirty="0" smtClean="0"/>
              <a:t>) que contiene </a:t>
            </a:r>
            <a:r>
              <a:rPr lang="es-EC" dirty="0"/>
              <a:t>las enzimas luciferina y </a:t>
            </a:r>
            <a:r>
              <a:rPr lang="es-EC" dirty="0" smtClean="0"/>
              <a:t>luciferasa, posterior a esto obtenemos </a:t>
            </a:r>
            <a:r>
              <a:rPr lang="es-EC" smtClean="0"/>
              <a:t>el resultado.</a:t>
            </a:r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77480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onas Limpie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76" y="4589463"/>
            <a:ext cx="51339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7" t="4737" r="21781" b="4561"/>
          <a:stretch/>
        </p:blipFill>
        <p:spPr>
          <a:xfrm>
            <a:off x="2009275" y="519658"/>
            <a:ext cx="2117558" cy="406980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1" t="3157" r="31865" b="11931"/>
          <a:stretch/>
        </p:blipFill>
        <p:spPr>
          <a:xfrm>
            <a:off x="4126833" y="525050"/>
            <a:ext cx="2057399" cy="406441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1" t="8596" r="27878" b="7369"/>
          <a:stretch/>
        </p:blipFill>
        <p:spPr>
          <a:xfrm>
            <a:off x="6280484" y="555273"/>
            <a:ext cx="2021306" cy="403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69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 rotWithShape="1">
          <a:blip r:embed="rId2"/>
          <a:srcRect l="2250" t="27245" r="37446" b="6453"/>
          <a:stretch/>
        </p:blipFill>
        <p:spPr bwMode="auto">
          <a:xfrm>
            <a:off x="551196" y="909889"/>
            <a:ext cx="5356309" cy="54909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n 4"/>
          <p:cNvPicPr/>
          <p:nvPr/>
        </p:nvPicPr>
        <p:blipFill rotWithShape="1">
          <a:blip r:embed="rId3"/>
          <a:srcRect l="1821" t="27245" r="47943" b="7596"/>
          <a:stretch/>
        </p:blipFill>
        <p:spPr bwMode="auto">
          <a:xfrm>
            <a:off x="5907505" y="909889"/>
            <a:ext cx="5606715" cy="54909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1201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40432" y="1386361"/>
            <a:ext cx="10166884" cy="4051913"/>
          </a:xfrm>
        </p:spPr>
        <p:txBody>
          <a:bodyPr>
            <a:normAutofit/>
          </a:bodyPr>
          <a:lstStyle/>
          <a:p>
            <a:pPr algn="ctr"/>
            <a:r>
              <a:rPr lang="es-EC" sz="11500" b="1" u="sng" dirty="0" smtClean="0">
                <a:latin typeface="Tempus Sans ITC" panose="04020404030D07020202" pitchFamily="82" charset="0"/>
              </a:rPr>
              <a:t>Gracias</a:t>
            </a:r>
            <a:r>
              <a:rPr lang="es-EC" sz="5400" dirty="0" smtClean="0"/>
              <a:t> </a:t>
            </a:r>
            <a:endParaRPr lang="es-EC" sz="5400" dirty="0"/>
          </a:p>
        </p:txBody>
      </p:sp>
    </p:spTree>
    <p:extLst>
      <p:ext uri="{BB962C8B-B14F-4D97-AF65-F5344CB8AC3E}">
        <p14:creationId xmlns:p14="http://schemas.microsoft.com/office/powerpoint/2010/main" val="148016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14310039"/>
              </p:ext>
            </p:extLst>
          </p:nvPr>
        </p:nvGraphicFramePr>
        <p:xfrm>
          <a:off x="1466516" y="1140771"/>
          <a:ext cx="945815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74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62804C9-84F9-461A-91E9-387447862E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762804C9-84F9-461A-91E9-387447862E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762804C9-84F9-461A-91E9-387447862E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762804C9-84F9-461A-91E9-387447862E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B60845-EBC5-4535-A3E7-6B4585D196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dgm id="{C4B60845-EBC5-4535-A3E7-6B4585D196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C4B60845-EBC5-4535-A3E7-6B4585D196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C4B60845-EBC5-4535-A3E7-6B4585D196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26A3E2-B8D6-4989-A2FB-314CB3BA01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dgm id="{D426A3E2-B8D6-4989-A2FB-314CB3BA01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D426A3E2-B8D6-4989-A2FB-314CB3BA01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D426A3E2-B8D6-4989-A2FB-314CB3BA01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C0F07B9-C337-4973-BA75-23816EC38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0C0F07B9-C337-4973-BA75-23816EC38F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dgm id="{0C0F07B9-C337-4973-BA75-23816EC38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dgm id="{0C0F07B9-C337-4973-BA75-23816EC38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007A21D-FE41-4085-BC2A-5ACDCEA1CE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dgm id="{2007A21D-FE41-4085-BC2A-5ACDCEA1CE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dgm id="{2007A21D-FE41-4085-BC2A-5ACDCEA1CE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dgm id="{2007A21D-FE41-4085-BC2A-5ACDCEA1CE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FCA43D-ED04-45AC-BBCB-DD8F05FDA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dgm id="{D1FCA43D-ED04-45AC-BBCB-DD8F05FDA3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dgm id="{D1FCA43D-ED04-45AC-BBCB-DD8F05FDA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D1FCA43D-ED04-45AC-BBCB-DD8F05FDA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38464" y="315551"/>
            <a:ext cx="7741627" cy="995892"/>
          </a:xfrm>
        </p:spPr>
        <p:txBody>
          <a:bodyPr>
            <a:norm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ESCALA DE SPAULDING</a:t>
            </a:r>
            <a:endParaRPr lang="es-EC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021175"/>
              </p:ext>
            </p:extLst>
          </p:nvPr>
        </p:nvGraphicFramePr>
        <p:xfrm>
          <a:off x="634162" y="1632367"/>
          <a:ext cx="11421480" cy="5120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5370"/>
                <a:gridCol w="2855370"/>
                <a:gridCol w="2855370"/>
                <a:gridCol w="2855370"/>
              </a:tblGrid>
              <a:tr h="554112">
                <a:tc>
                  <a:txBody>
                    <a:bodyPr/>
                    <a:lstStyle/>
                    <a:p>
                      <a:r>
                        <a:rPr lang="es-EC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</a:t>
                      </a:r>
                      <a:endParaRPr lang="es-EC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equipos</a:t>
                      </a:r>
                      <a:r>
                        <a:rPr lang="es-EC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EC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Ejemplo </a:t>
                      </a:r>
                      <a:endParaRPr lang="es-EC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Mínimo nivel requerido </a:t>
                      </a:r>
                      <a:endParaRPr lang="es-EC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64566"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critico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Objetos en contacto con piel integra.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Fonendoscopio</a:t>
                      </a:r>
                      <a:r>
                        <a:rPr lang="es-EC" sz="2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termómetros digitales, equipos de Rx.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Desinfección de bajo nivel.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90315"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Semi-critico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Objetos en contacto con mucosa integra.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Endoscopios</a:t>
                      </a:r>
                      <a:r>
                        <a:rPr lang="es-EC" sz="2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flexibles, laringoscopios, tubos endotraqueales.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Desinfección</a:t>
                      </a:r>
                      <a:r>
                        <a:rPr lang="es-EC" sz="2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 nivel intermedio.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64566"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Critico 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Instrumental</a:t>
                      </a:r>
                      <a:r>
                        <a:rPr lang="es-EC" sz="2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contacto con sangre, zonas estériles de cuerpo.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Instrumentales quirúrgicos</a:t>
                      </a:r>
                      <a:r>
                        <a:rPr lang="es-EC" sz="2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sz="2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Desinfección de nivel alto.</a:t>
                      </a:r>
                      <a:endParaRPr lang="es-EC" sz="2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60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672390" y="439645"/>
            <a:ext cx="87349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NIVELES DE DESINFECCIÓN</a:t>
            </a:r>
            <a:endParaRPr lang="es-EC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079642221"/>
              </p:ext>
            </p:extLst>
          </p:nvPr>
        </p:nvGraphicFramePr>
        <p:xfrm>
          <a:off x="540914" y="1374989"/>
          <a:ext cx="10534917" cy="4855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756210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EA3107-11F4-4153-9005-F6C4AB02D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C5EA3107-11F4-4153-9005-F6C4AB02DA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C5EA3107-11F4-4153-9005-F6C4AB02D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C5EA3107-11F4-4153-9005-F6C4AB02D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F4E85F-C403-4FBF-BD25-96BB8436E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dgm id="{47F4E85F-C403-4FBF-BD25-96BB8436E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47F4E85F-C403-4FBF-BD25-96BB8436E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47F4E85F-C403-4FBF-BD25-96BB8436E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676C9F-FE4A-4D2D-A6EA-AF746711A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B5676C9F-FE4A-4D2D-A6EA-AF746711A7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B5676C9F-FE4A-4D2D-A6EA-AF746711A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B5676C9F-FE4A-4D2D-A6EA-AF746711A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04C052-8F36-4EF2-8387-34A969F50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6A04C052-8F36-4EF2-8387-34A969F500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6A04C052-8F36-4EF2-8387-34A969F50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6A04C052-8F36-4EF2-8387-34A969F500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FEFC22-EEC4-4EEE-BF4E-0FE452476E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95FEFC22-EEC4-4EEE-BF4E-0FE452476E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95FEFC22-EEC4-4EEE-BF4E-0FE452476E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95FEFC22-EEC4-4EEE-BF4E-0FE452476E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9933B6-B68B-4FE4-958C-973A553A2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479933B6-B68B-4FE4-958C-973A553A29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479933B6-B68B-4FE4-958C-973A553A2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479933B6-B68B-4FE4-958C-973A553A2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AtOnc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94627439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824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7834507-6CBA-412D-B6B4-3E4AF89C6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A7834507-6CBA-412D-B6B4-3E4AF89C6D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A460FA9-D012-4925-905C-AF430549B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6A460FA9-D012-4925-905C-AF430549BD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A905986-52BC-4529-A416-3E54BF0F4A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BA905986-52BC-4529-A416-3E54BF0F4A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590A0E-03D1-4702-BCE7-A205C5B016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BD590A0E-03D1-4702-BCE7-A205C5B016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31D16CB-DBE4-40EC-AD51-D5AC1F0794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831D16CB-DBE4-40EC-AD51-D5AC1F0794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8BD4B37-2D08-4C6A-A54E-4D6D54765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E8BD4B37-2D08-4C6A-A54E-4D6D547650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667979641"/>
              </p:ext>
            </p:extLst>
          </p:nvPr>
        </p:nvGraphicFramePr>
        <p:xfrm>
          <a:off x="437882" y="1080275"/>
          <a:ext cx="938726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142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A8DAF0-C641-4EE1-95D4-306096CC9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2BA8DAF0-C641-4EE1-95D4-306096CC91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C9963D-6C9B-43D9-A695-D25ACC4C2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F3C9963D-6C9B-43D9-A695-D25ACC4C22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A302A0D-8F64-4C32-A25C-D805D6E67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EA302A0D-8F64-4C32-A25C-D805D6E67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75E277-7EA0-43C7-ACE6-B349C6A6E8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F975E277-7EA0-43C7-ACE6-B349C6A6E8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5AAC90-7FA5-4DCC-A248-E295255C1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9B5AAC90-7FA5-4DCC-A248-E295255C1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EC2D263-3647-4BB2-8063-5E4FCA80E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graphicEl>
                                              <a:dgm id="{DEC2D263-3647-4BB2-8063-5E4FCA80EE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46880" y="335843"/>
            <a:ext cx="8781542" cy="1325563"/>
          </a:xfr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/>
            <a:r>
              <a:rPr lang="es-EC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AMONIO CUATERNARIO </a:t>
            </a:r>
            <a:endParaRPr lang="es-EC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518869" y="2471249"/>
            <a:ext cx="5157787" cy="3718413"/>
          </a:xfrm>
        </p:spPr>
        <p:txBody>
          <a:bodyPr/>
          <a:lstStyle/>
          <a:p>
            <a:r>
              <a:rPr lang="es-EC" dirty="0" smtClean="0"/>
              <a:t>Quinta generación: combinación de amonio de segunda y cuarta generación, es un antimicrobiano, eliminan bacteria gram positivas y negativas pero en menor grado, bactericida, fungicida, virucidas.</a:t>
            </a:r>
          </a:p>
        </p:txBody>
      </p:sp>
      <p:sp>
        <p:nvSpPr>
          <p:cNvPr id="7" name="Marcador de contenido 6"/>
          <p:cNvSpPr>
            <a:spLocks noGrp="1"/>
          </p:cNvSpPr>
          <p:nvPr>
            <p:ph sz="quarter" idx="4"/>
          </p:nvPr>
        </p:nvSpPr>
        <p:spPr>
          <a:xfrm>
            <a:off x="5776669" y="2382253"/>
            <a:ext cx="5183188" cy="3807409"/>
          </a:xfrm>
        </p:spPr>
        <p:txBody>
          <a:bodyPr/>
          <a:lstStyle/>
          <a:p>
            <a:r>
              <a:rPr lang="es-EC" dirty="0"/>
              <a:t>Se puede mezclar con agua </a:t>
            </a:r>
            <a:r>
              <a:rPr lang="es-EC" dirty="0" smtClean="0"/>
              <a:t>corriente.</a:t>
            </a:r>
          </a:p>
          <a:p>
            <a:r>
              <a:rPr lang="es-EC" dirty="0" smtClean="0"/>
              <a:t>Actúa inactivando las enzimas productoras de energías, la desnaturalización de las proteínas y la destrucción de la membrana de las células. 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58338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13077566"/>
              </p:ext>
            </p:extLst>
          </p:nvPr>
        </p:nvGraphicFramePr>
        <p:xfrm>
          <a:off x="1130968" y="888109"/>
          <a:ext cx="8999621" cy="4814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740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C7DE656-5B87-4D92-8A46-44FF46410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29FB7C7-7601-4218-A225-871C31E77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E1CA820-8B0F-482F-BFF2-31EABA7C54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2372F24-2362-458C-B6DB-C88EB8AE29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21B3339-65B1-4824-A9D4-6B95E41747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CC789FA-43F5-46E2-B90F-FBEBD82D9C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120AED2-7D2D-45AF-A37B-AFE7D19FE2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5DA6862-9E5C-47D0-A9FD-67BBDF7116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41BE7B-3084-4716-AE5B-D5B8168E75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Plantilla 2022 SOLCA nueva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3162</TotalTime>
  <Words>1053</Words>
  <Application>Microsoft Office PowerPoint</Application>
  <PresentationFormat>Panorámica</PresentationFormat>
  <Paragraphs>155</Paragraphs>
  <Slides>25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6" baseType="lpstr">
      <vt:lpstr>Arial</vt:lpstr>
      <vt:lpstr>Arial </vt:lpstr>
      <vt:lpstr>Calibri</vt:lpstr>
      <vt:lpstr>Calibri Light</vt:lpstr>
      <vt:lpstr>DKAJGP+Arial</vt:lpstr>
      <vt:lpstr>Open Sans</vt:lpstr>
      <vt:lpstr>Red Hat Display</vt:lpstr>
      <vt:lpstr>Tempus Sans ITC</vt:lpstr>
      <vt:lpstr>Times New Roman</vt:lpstr>
      <vt:lpstr>Verdana</vt:lpstr>
      <vt:lpstr>Plantilla 2022 SOLCA nuevas</vt:lpstr>
      <vt:lpstr>                 Limpieza y desinfección Centro Quirúrgico    Lic. Mariela Rivadeneira Tutor. Lic. Moncayo Mayra  </vt:lpstr>
      <vt:lpstr>CLASIFICACION DE ÁREAS EN LOS ESTABLECIMIENTOS DE SALUD </vt:lpstr>
      <vt:lpstr>Presentación de PowerPoint</vt:lpstr>
      <vt:lpstr>ESCALA DE SPAULDING</vt:lpstr>
      <vt:lpstr>Presentación de PowerPoint</vt:lpstr>
      <vt:lpstr>Presentación de PowerPoint</vt:lpstr>
      <vt:lpstr>Presentación de PowerPoint</vt:lpstr>
      <vt:lpstr>AMONIO CUATERNARIO </vt:lpstr>
      <vt:lpstr>Presentación de PowerPoint</vt:lpstr>
      <vt:lpstr>Presentación de PowerPoint</vt:lpstr>
      <vt:lpstr>PRECAUCIONES UNIVERSALES</vt:lpstr>
      <vt:lpstr>TIPOS DE DESINFECCIÓN </vt:lpstr>
      <vt:lpstr>USO DE PAÑOS </vt:lpstr>
      <vt:lpstr>DESINFECCIÓN CONCURRENTE </vt:lpstr>
      <vt:lpstr>Presentación de PowerPoint</vt:lpstr>
      <vt:lpstr>INSPECCIÓN VISUAL DE LA CORRECTA  UBICACIÓN DE LOS IMPLEMENTOS</vt:lpstr>
      <vt:lpstr>DESINFECCIÓN TERMINAL.</vt:lpstr>
      <vt:lpstr>DERRAME DE FLUIDOS</vt:lpstr>
      <vt:lpstr>DESINFECCIÓN TERMINAL PROFUNDA </vt:lpstr>
      <vt:lpstr>Presentación de PowerPoint</vt:lpstr>
      <vt:lpstr>Presentación de PowerPoint</vt:lpstr>
      <vt:lpstr>LUMINOMETRO </vt:lpstr>
      <vt:lpstr>Presentación de PowerPoint</vt:lpstr>
      <vt:lpstr>Presentación de PowerPoint</vt:lpstr>
      <vt:lpstr>Gracias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LIMPIEZA Y DESINFECCION DEL QUIROFANO</dc:title>
  <dc:creator>VICTOR</dc:creator>
  <cp:lastModifiedBy>USER</cp:lastModifiedBy>
  <cp:revision>149</cp:revision>
  <dcterms:created xsi:type="dcterms:W3CDTF">2015-05-18T14:29:37Z</dcterms:created>
  <dcterms:modified xsi:type="dcterms:W3CDTF">2023-04-11T04:30:35Z</dcterms:modified>
</cp:coreProperties>
</file>