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ppt/diagrams/data47.xml" ContentType="application/vnd.openxmlformats-officedocument.drawingml.diagramData+xml"/>
  <Override PartName="/ppt/diagrams/layout47.xml" ContentType="application/vnd.openxmlformats-officedocument.drawingml.diagramLayout+xml"/>
  <Override PartName="/ppt/diagrams/quickStyle47.xml" ContentType="application/vnd.openxmlformats-officedocument.drawingml.diagramStyle+xml"/>
  <Override PartName="/ppt/diagrams/colors47.xml" ContentType="application/vnd.openxmlformats-officedocument.drawingml.diagramColors+xml"/>
  <Override PartName="/ppt/diagrams/drawing4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56" r:id="rId2"/>
    <p:sldId id="299" r:id="rId3"/>
    <p:sldId id="300" r:id="rId4"/>
    <p:sldId id="288" r:id="rId5"/>
    <p:sldId id="289" r:id="rId6"/>
    <p:sldId id="341" r:id="rId7"/>
    <p:sldId id="354" r:id="rId8"/>
    <p:sldId id="301" r:id="rId9"/>
    <p:sldId id="259" r:id="rId10"/>
    <p:sldId id="261" r:id="rId11"/>
    <p:sldId id="262" r:id="rId12"/>
    <p:sldId id="291" r:id="rId13"/>
    <p:sldId id="355" r:id="rId14"/>
    <p:sldId id="356" r:id="rId15"/>
    <p:sldId id="357" r:id="rId16"/>
    <p:sldId id="302" r:id="rId17"/>
    <p:sldId id="263" r:id="rId18"/>
    <p:sldId id="303" r:id="rId19"/>
    <p:sldId id="265" r:id="rId20"/>
    <p:sldId id="264" r:id="rId21"/>
    <p:sldId id="304" r:id="rId22"/>
    <p:sldId id="295" r:id="rId23"/>
    <p:sldId id="266" r:id="rId24"/>
    <p:sldId id="296" r:id="rId25"/>
    <p:sldId id="297" r:id="rId26"/>
    <p:sldId id="305" r:id="rId27"/>
    <p:sldId id="269" r:id="rId28"/>
    <p:sldId id="267" r:id="rId29"/>
    <p:sldId id="306" r:id="rId30"/>
    <p:sldId id="310" r:id="rId31"/>
    <p:sldId id="352" r:id="rId32"/>
    <p:sldId id="271" r:id="rId33"/>
    <p:sldId id="272" r:id="rId34"/>
    <p:sldId id="274" r:id="rId35"/>
    <p:sldId id="307" r:id="rId36"/>
    <p:sldId id="275" r:id="rId37"/>
    <p:sldId id="308" r:id="rId38"/>
    <p:sldId id="312" r:id="rId39"/>
    <p:sldId id="313" r:id="rId40"/>
    <p:sldId id="314" r:id="rId41"/>
    <p:sldId id="316" r:id="rId42"/>
    <p:sldId id="315" r:id="rId43"/>
    <p:sldId id="317" r:id="rId44"/>
    <p:sldId id="318" r:id="rId45"/>
    <p:sldId id="358" r:id="rId46"/>
    <p:sldId id="319" r:id="rId47"/>
    <p:sldId id="320" r:id="rId48"/>
    <p:sldId id="285" r:id="rId49"/>
    <p:sldId id="309" r:id="rId50"/>
    <p:sldId id="321" r:id="rId51"/>
    <p:sldId id="323" r:id="rId52"/>
    <p:sldId id="325" r:id="rId53"/>
    <p:sldId id="326" r:id="rId54"/>
    <p:sldId id="343" r:id="rId55"/>
    <p:sldId id="328" r:id="rId56"/>
    <p:sldId id="344" r:id="rId57"/>
    <p:sldId id="351" r:id="rId58"/>
    <p:sldId id="342" r:id="rId59"/>
    <p:sldId id="345" r:id="rId60"/>
    <p:sldId id="324" r:id="rId61"/>
    <p:sldId id="347" r:id="rId62"/>
    <p:sldId id="348" r:id="rId63"/>
    <p:sldId id="350" r:id="rId64"/>
    <p:sldId id="322" r:id="rId65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lay Batallas" initials="SB" lastIdx="1" clrIdx="0">
    <p:extLst>
      <p:ext uri="{19B8F6BF-5375-455C-9EA6-DF929625EA0E}">
        <p15:presenceInfo xmlns:p15="http://schemas.microsoft.com/office/powerpoint/2012/main" userId="f88dcca2f2225b8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8" autoAdjust="0"/>
    <p:restoredTop sz="92413" autoAdjust="0"/>
  </p:normalViewPr>
  <p:slideViewPr>
    <p:cSldViewPr snapToGrid="0">
      <p:cViewPr varScale="1">
        <p:scale>
          <a:sx n="80" d="100"/>
          <a:sy n="80" d="100"/>
        </p:scale>
        <p:origin x="739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5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4-17T18:11:31.109" idx="1">
    <p:pos x="10" y="10"/>
    <p:text>La LLA es la consecuencia de la transformación maligna de una célula progenitora linfoide inmadura que tiene la capacidad de expandirse y formar un clon de células progenitoras idénticas bloqueadas en un punto de su diferenciación.</p:text>
    <p:extLst>
      <p:ext uri="{C676402C-5697-4E1C-873F-D02D1690AC5C}">
        <p15:threadingInfo xmlns:p15="http://schemas.microsoft.com/office/powerpoint/2012/main" timeZoneBias="30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5C0A11-6C98-4169-AFA6-04EB7779D493}" type="doc">
      <dgm:prSet loTypeId="urn:microsoft.com/office/officeart/2005/8/layout/vList3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EAD96789-3913-4FF9-899D-B79F9997F08A}">
      <dgm:prSet phldrT="[Texto]" custT="1"/>
      <dgm:spPr/>
      <dgm:t>
        <a:bodyPr/>
        <a:lstStyle/>
        <a:p>
          <a:r>
            <a:rPr lang="es-ES" sz="2400" b="0" i="0" dirty="0"/>
            <a:t>6TO CÁNCER MÁS LETAL A NIVEL MUNDIAL</a:t>
          </a:r>
          <a:endParaRPr lang="es-ES" sz="2400" dirty="0"/>
        </a:p>
      </dgm:t>
    </dgm:pt>
    <dgm:pt modelId="{D12D7768-92BE-4C54-9C4D-DA3215112A82}" type="parTrans" cxnId="{850A3976-8A1A-4854-B1DC-264B0CF56C91}">
      <dgm:prSet/>
      <dgm:spPr/>
      <dgm:t>
        <a:bodyPr/>
        <a:lstStyle/>
        <a:p>
          <a:endParaRPr lang="es-ES"/>
        </a:p>
      </dgm:t>
    </dgm:pt>
    <dgm:pt modelId="{562E95DD-FE2B-4DA1-A186-87B8984D8CB7}" type="sibTrans" cxnId="{850A3976-8A1A-4854-B1DC-264B0CF56C91}">
      <dgm:prSet/>
      <dgm:spPr/>
      <dgm:t>
        <a:bodyPr/>
        <a:lstStyle/>
        <a:p>
          <a:endParaRPr lang="es-ES"/>
        </a:p>
      </dgm:t>
    </dgm:pt>
    <dgm:pt modelId="{95919D3B-0547-44EE-BC43-05323AAEF783}">
      <dgm:prSet phldrT="[Texto]" custT="1"/>
      <dgm:spPr/>
      <dgm:t>
        <a:bodyPr/>
        <a:lstStyle/>
        <a:p>
          <a:r>
            <a:rPr lang="es-ES" sz="2400" b="0" i="0" dirty="0"/>
            <a:t>REPRESENTA EL 4% DE TODOS LOS CÁNCERES</a:t>
          </a:r>
          <a:endParaRPr lang="es-ES" sz="2400" dirty="0"/>
        </a:p>
      </dgm:t>
    </dgm:pt>
    <dgm:pt modelId="{6EBA3A74-82C9-46A6-B58A-C327983EF289}" type="parTrans" cxnId="{C9273779-A231-4C99-BBE3-AA2A9081C8C7}">
      <dgm:prSet/>
      <dgm:spPr/>
      <dgm:t>
        <a:bodyPr/>
        <a:lstStyle/>
        <a:p>
          <a:endParaRPr lang="es-ES"/>
        </a:p>
      </dgm:t>
    </dgm:pt>
    <dgm:pt modelId="{971D961B-F388-4553-BA61-599C4CF10366}" type="sibTrans" cxnId="{C9273779-A231-4C99-BBE3-AA2A9081C8C7}">
      <dgm:prSet/>
      <dgm:spPr/>
      <dgm:t>
        <a:bodyPr/>
        <a:lstStyle/>
        <a:p>
          <a:endParaRPr lang="es-ES"/>
        </a:p>
      </dgm:t>
    </dgm:pt>
    <dgm:pt modelId="{8EFAEE67-C000-477A-895D-E24CE7E19F92}" type="pres">
      <dgm:prSet presAssocID="{D25C0A11-6C98-4169-AFA6-04EB7779D49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D6B390F-E64B-4051-837D-5A95390695F6}" type="pres">
      <dgm:prSet presAssocID="{EAD96789-3913-4FF9-899D-B79F9997F08A}" presName="composite" presStyleCnt="0"/>
      <dgm:spPr/>
    </dgm:pt>
    <dgm:pt modelId="{EC512D56-337C-49D2-80DA-14CD7262BA98}" type="pres">
      <dgm:prSet presAssocID="{EAD96789-3913-4FF9-899D-B79F9997F08A}" presName="imgShp" presStyleLbl="fgImgPlace1" presStyleIdx="0" presStyleCnt="2"/>
      <dgm:spPr/>
    </dgm:pt>
    <dgm:pt modelId="{860E016D-D9E0-498B-AEED-729B6ADD665A}" type="pres">
      <dgm:prSet presAssocID="{EAD96789-3913-4FF9-899D-B79F9997F08A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37DDEE-E61F-4461-9DD8-F097B201A2A2}" type="pres">
      <dgm:prSet presAssocID="{562E95DD-FE2B-4DA1-A186-87B8984D8CB7}" presName="spacing" presStyleCnt="0"/>
      <dgm:spPr/>
    </dgm:pt>
    <dgm:pt modelId="{7D1068F8-FBF9-4230-AB4A-A1D51EF67195}" type="pres">
      <dgm:prSet presAssocID="{95919D3B-0547-44EE-BC43-05323AAEF783}" presName="composite" presStyleCnt="0"/>
      <dgm:spPr/>
    </dgm:pt>
    <dgm:pt modelId="{159F3CA4-06EE-4C16-837D-4D3DA50F3E2F}" type="pres">
      <dgm:prSet presAssocID="{95919D3B-0547-44EE-BC43-05323AAEF783}" presName="imgShp" presStyleLbl="fgImgPlace1" presStyleIdx="1" presStyleCnt="2"/>
      <dgm:spPr/>
    </dgm:pt>
    <dgm:pt modelId="{4ABAF85F-098C-4B7B-8F5E-56BDAFCDD3A8}" type="pres">
      <dgm:prSet presAssocID="{95919D3B-0547-44EE-BC43-05323AAEF783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37EDAB9-B172-468F-ACA4-46CB35678020}" type="presOf" srcId="{95919D3B-0547-44EE-BC43-05323AAEF783}" destId="{4ABAF85F-098C-4B7B-8F5E-56BDAFCDD3A8}" srcOrd="0" destOrd="0" presId="urn:microsoft.com/office/officeart/2005/8/layout/vList3"/>
    <dgm:cxn modelId="{1DF7A928-E175-491B-A8A2-FEB47A1E4D65}" type="presOf" srcId="{D25C0A11-6C98-4169-AFA6-04EB7779D493}" destId="{8EFAEE67-C000-477A-895D-E24CE7E19F92}" srcOrd="0" destOrd="0" presId="urn:microsoft.com/office/officeart/2005/8/layout/vList3"/>
    <dgm:cxn modelId="{F3AB3E25-602F-4A68-AE12-BAFBD597464A}" type="presOf" srcId="{EAD96789-3913-4FF9-899D-B79F9997F08A}" destId="{860E016D-D9E0-498B-AEED-729B6ADD665A}" srcOrd="0" destOrd="0" presId="urn:microsoft.com/office/officeart/2005/8/layout/vList3"/>
    <dgm:cxn modelId="{850A3976-8A1A-4854-B1DC-264B0CF56C91}" srcId="{D25C0A11-6C98-4169-AFA6-04EB7779D493}" destId="{EAD96789-3913-4FF9-899D-B79F9997F08A}" srcOrd="0" destOrd="0" parTransId="{D12D7768-92BE-4C54-9C4D-DA3215112A82}" sibTransId="{562E95DD-FE2B-4DA1-A186-87B8984D8CB7}"/>
    <dgm:cxn modelId="{C9273779-A231-4C99-BBE3-AA2A9081C8C7}" srcId="{D25C0A11-6C98-4169-AFA6-04EB7779D493}" destId="{95919D3B-0547-44EE-BC43-05323AAEF783}" srcOrd="1" destOrd="0" parTransId="{6EBA3A74-82C9-46A6-B58A-C327983EF289}" sibTransId="{971D961B-F388-4553-BA61-599C4CF10366}"/>
    <dgm:cxn modelId="{570D2DB8-E5A0-4B43-B15E-81CA57200F99}" type="presParOf" srcId="{8EFAEE67-C000-477A-895D-E24CE7E19F92}" destId="{6D6B390F-E64B-4051-837D-5A95390695F6}" srcOrd="0" destOrd="0" presId="urn:microsoft.com/office/officeart/2005/8/layout/vList3"/>
    <dgm:cxn modelId="{2BD1BD39-14C5-499F-B3CA-C3FAD1A5AEE0}" type="presParOf" srcId="{6D6B390F-E64B-4051-837D-5A95390695F6}" destId="{EC512D56-337C-49D2-80DA-14CD7262BA98}" srcOrd="0" destOrd="0" presId="urn:microsoft.com/office/officeart/2005/8/layout/vList3"/>
    <dgm:cxn modelId="{6C68265A-FA6D-4C94-A30F-579B90613B0D}" type="presParOf" srcId="{6D6B390F-E64B-4051-837D-5A95390695F6}" destId="{860E016D-D9E0-498B-AEED-729B6ADD665A}" srcOrd="1" destOrd="0" presId="urn:microsoft.com/office/officeart/2005/8/layout/vList3"/>
    <dgm:cxn modelId="{442DEB07-79CA-4379-88EF-41F5A95A1A44}" type="presParOf" srcId="{8EFAEE67-C000-477A-895D-E24CE7E19F92}" destId="{4637DDEE-E61F-4461-9DD8-F097B201A2A2}" srcOrd="1" destOrd="0" presId="urn:microsoft.com/office/officeart/2005/8/layout/vList3"/>
    <dgm:cxn modelId="{A5BAA92D-860F-40AE-B8FA-3F174AA0B08C}" type="presParOf" srcId="{8EFAEE67-C000-477A-895D-E24CE7E19F92}" destId="{7D1068F8-FBF9-4230-AB4A-A1D51EF67195}" srcOrd="2" destOrd="0" presId="urn:microsoft.com/office/officeart/2005/8/layout/vList3"/>
    <dgm:cxn modelId="{1A819093-F6AC-4BFC-A9DD-9D975D60AE50}" type="presParOf" srcId="{7D1068F8-FBF9-4230-AB4A-A1D51EF67195}" destId="{159F3CA4-06EE-4C16-837D-4D3DA50F3E2F}" srcOrd="0" destOrd="0" presId="urn:microsoft.com/office/officeart/2005/8/layout/vList3"/>
    <dgm:cxn modelId="{0444A072-E499-4394-9836-B8B22D8F3129}" type="presParOf" srcId="{7D1068F8-FBF9-4230-AB4A-A1D51EF67195}" destId="{4ABAF85F-098C-4B7B-8F5E-56BDAFCDD3A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A27FD89-B3F3-457A-B7DF-563E1E29FE5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95727E33-FC6E-4521-B75D-A58A648F3E96}">
      <dgm:prSet phldrT="[Texto]" custT="1"/>
      <dgm:spPr/>
      <dgm:t>
        <a:bodyPr/>
        <a:lstStyle/>
        <a:p>
          <a:r>
            <a:rPr lang="es-ES" sz="2400" dirty="0"/>
            <a:t>ANEMIA: ASTENIA</a:t>
          </a:r>
        </a:p>
      </dgm:t>
    </dgm:pt>
    <dgm:pt modelId="{8EBF3CA3-3693-46D2-9A90-7ADA30E08860}" type="parTrans" cxnId="{BC37FF91-A0E3-4F0D-B02F-394DC4358D81}">
      <dgm:prSet/>
      <dgm:spPr/>
      <dgm:t>
        <a:bodyPr/>
        <a:lstStyle/>
        <a:p>
          <a:endParaRPr lang="es-ES"/>
        </a:p>
      </dgm:t>
    </dgm:pt>
    <dgm:pt modelId="{28C59991-C5FB-449A-B886-BF03804E33FF}" type="sibTrans" cxnId="{BC37FF91-A0E3-4F0D-B02F-394DC4358D81}">
      <dgm:prSet/>
      <dgm:spPr/>
      <dgm:t>
        <a:bodyPr/>
        <a:lstStyle/>
        <a:p>
          <a:endParaRPr lang="es-ES"/>
        </a:p>
      </dgm:t>
    </dgm:pt>
    <dgm:pt modelId="{C67A97AE-1BED-4311-81E3-D45D2D2853C0}">
      <dgm:prSet phldrT="[Texto]" custT="1"/>
      <dgm:spPr/>
      <dgm:t>
        <a:bodyPr/>
        <a:lstStyle/>
        <a:p>
          <a:r>
            <a:rPr lang="es-ES" sz="2400" dirty="0"/>
            <a:t>TROMBOCITOPENIA: HEMATOMAS, HEMORRAGIAS</a:t>
          </a:r>
        </a:p>
      </dgm:t>
    </dgm:pt>
    <dgm:pt modelId="{C8061A11-53B1-4A9B-84EB-6EC8B17D62CB}" type="parTrans" cxnId="{2506E89A-DDAB-4F4B-B817-C9CF92D9B5D0}">
      <dgm:prSet/>
      <dgm:spPr/>
      <dgm:t>
        <a:bodyPr/>
        <a:lstStyle/>
        <a:p>
          <a:endParaRPr lang="es-ES"/>
        </a:p>
      </dgm:t>
    </dgm:pt>
    <dgm:pt modelId="{895580BE-FC78-40E8-99D3-62CAC6843C22}" type="sibTrans" cxnId="{2506E89A-DDAB-4F4B-B817-C9CF92D9B5D0}">
      <dgm:prSet/>
      <dgm:spPr/>
      <dgm:t>
        <a:bodyPr/>
        <a:lstStyle/>
        <a:p>
          <a:endParaRPr lang="es-ES"/>
        </a:p>
      </dgm:t>
    </dgm:pt>
    <dgm:pt modelId="{2165A4DB-602A-43B6-A3FD-329DBFBF3C18}">
      <dgm:prSet phldrT="[Texto]" custT="1"/>
      <dgm:spPr/>
      <dgm:t>
        <a:bodyPr/>
        <a:lstStyle/>
        <a:p>
          <a:r>
            <a:rPr lang="es-ES" sz="2400" dirty="0"/>
            <a:t>NEUTROPENIA: FIEBRE, INFECCIONES</a:t>
          </a:r>
        </a:p>
      </dgm:t>
    </dgm:pt>
    <dgm:pt modelId="{789996E8-577F-45F6-BE1B-B3560D0BA021}" type="parTrans" cxnId="{563F32FE-DF2B-4D96-A03B-962608AA2A7D}">
      <dgm:prSet/>
      <dgm:spPr/>
      <dgm:t>
        <a:bodyPr/>
        <a:lstStyle/>
        <a:p>
          <a:endParaRPr lang="es-ES"/>
        </a:p>
      </dgm:t>
    </dgm:pt>
    <dgm:pt modelId="{64120DCA-C540-48E7-AD3C-56FA81F05BD0}" type="sibTrans" cxnId="{563F32FE-DF2B-4D96-A03B-962608AA2A7D}">
      <dgm:prSet/>
      <dgm:spPr/>
      <dgm:t>
        <a:bodyPr/>
        <a:lstStyle/>
        <a:p>
          <a:endParaRPr lang="es-ES"/>
        </a:p>
      </dgm:t>
    </dgm:pt>
    <dgm:pt modelId="{6555690A-DBD2-4293-AA06-76B993579775}" type="pres">
      <dgm:prSet presAssocID="{5A27FD89-B3F3-457A-B7DF-563E1E29FE5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1E9563FB-C54F-4DC3-8BD3-7DFA207705C5}" type="pres">
      <dgm:prSet presAssocID="{5A27FD89-B3F3-457A-B7DF-563E1E29FE5B}" presName="Name1" presStyleCnt="0"/>
      <dgm:spPr/>
    </dgm:pt>
    <dgm:pt modelId="{F4FC6B2B-81E7-469B-BB00-AD551443C467}" type="pres">
      <dgm:prSet presAssocID="{5A27FD89-B3F3-457A-B7DF-563E1E29FE5B}" presName="cycle" presStyleCnt="0"/>
      <dgm:spPr/>
    </dgm:pt>
    <dgm:pt modelId="{A6DCCCE2-D84C-4FEB-A74A-49E547F8F23A}" type="pres">
      <dgm:prSet presAssocID="{5A27FD89-B3F3-457A-B7DF-563E1E29FE5B}" presName="srcNode" presStyleLbl="node1" presStyleIdx="0" presStyleCnt="3"/>
      <dgm:spPr/>
    </dgm:pt>
    <dgm:pt modelId="{31978DD3-D4DD-48D4-81B7-39B3A745D5DF}" type="pres">
      <dgm:prSet presAssocID="{5A27FD89-B3F3-457A-B7DF-563E1E29FE5B}" presName="conn" presStyleLbl="parChTrans1D2" presStyleIdx="0" presStyleCnt="1"/>
      <dgm:spPr/>
      <dgm:t>
        <a:bodyPr/>
        <a:lstStyle/>
        <a:p>
          <a:endParaRPr lang="es-ES"/>
        </a:p>
      </dgm:t>
    </dgm:pt>
    <dgm:pt modelId="{EE34D61C-B8C3-463C-9E5C-6D2596BE25A0}" type="pres">
      <dgm:prSet presAssocID="{5A27FD89-B3F3-457A-B7DF-563E1E29FE5B}" presName="extraNode" presStyleLbl="node1" presStyleIdx="0" presStyleCnt="3"/>
      <dgm:spPr/>
    </dgm:pt>
    <dgm:pt modelId="{A531C77B-1C6B-42DF-8F74-6876700412D1}" type="pres">
      <dgm:prSet presAssocID="{5A27FD89-B3F3-457A-B7DF-563E1E29FE5B}" presName="dstNode" presStyleLbl="node1" presStyleIdx="0" presStyleCnt="3"/>
      <dgm:spPr/>
    </dgm:pt>
    <dgm:pt modelId="{BE50DB3F-EE11-4DDB-B2C4-B8B2DFBB0B64}" type="pres">
      <dgm:prSet presAssocID="{95727E33-FC6E-4521-B75D-A58A648F3E96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FB3D7E-729B-4BA2-8A80-32A834E637B2}" type="pres">
      <dgm:prSet presAssocID="{95727E33-FC6E-4521-B75D-A58A648F3E96}" presName="accent_1" presStyleCnt="0"/>
      <dgm:spPr/>
    </dgm:pt>
    <dgm:pt modelId="{3E6517C4-D482-4E13-B83B-6F354CC997D8}" type="pres">
      <dgm:prSet presAssocID="{95727E33-FC6E-4521-B75D-A58A648F3E96}" presName="accentRepeatNode" presStyleLbl="solidFgAcc1" presStyleIdx="0" presStyleCnt="3"/>
      <dgm:spPr/>
    </dgm:pt>
    <dgm:pt modelId="{CC55887F-1105-4B2D-A22C-0CA1B50531CB}" type="pres">
      <dgm:prSet presAssocID="{C67A97AE-1BED-4311-81E3-D45D2D2853C0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FED845-59F8-43BF-A3BE-57D3A583FD51}" type="pres">
      <dgm:prSet presAssocID="{C67A97AE-1BED-4311-81E3-D45D2D2853C0}" presName="accent_2" presStyleCnt="0"/>
      <dgm:spPr/>
    </dgm:pt>
    <dgm:pt modelId="{B7BCA5D9-4F3E-4A65-992A-AB797E8CD261}" type="pres">
      <dgm:prSet presAssocID="{C67A97AE-1BED-4311-81E3-D45D2D2853C0}" presName="accentRepeatNode" presStyleLbl="solidFgAcc1" presStyleIdx="1" presStyleCnt="3"/>
      <dgm:spPr/>
    </dgm:pt>
    <dgm:pt modelId="{9F4BE50C-F546-43C4-A3EC-C9D37C88CFE9}" type="pres">
      <dgm:prSet presAssocID="{2165A4DB-602A-43B6-A3FD-329DBFBF3C18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B23A57-56F3-426E-B860-04FDB8B0EAB0}" type="pres">
      <dgm:prSet presAssocID="{2165A4DB-602A-43B6-A3FD-329DBFBF3C18}" presName="accent_3" presStyleCnt="0"/>
      <dgm:spPr/>
    </dgm:pt>
    <dgm:pt modelId="{E5BD108F-8E91-4D55-86EA-E577DBA80BFC}" type="pres">
      <dgm:prSet presAssocID="{2165A4DB-602A-43B6-A3FD-329DBFBF3C18}" presName="accentRepeatNode" presStyleLbl="solidFgAcc1" presStyleIdx="2" presStyleCnt="3"/>
      <dgm:spPr/>
    </dgm:pt>
  </dgm:ptLst>
  <dgm:cxnLst>
    <dgm:cxn modelId="{F8956C2B-67F3-4699-BCBC-513F28FC8335}" type="presOf" srcId="{95727E33-FC6E-4521-B75D-A58A648F3E96}" destId="{BE50DB3F-EE11-4DDB-B2C4-B8B2DFBB0B64}" srcOrd="0" destOrd="0" presId="urn:microsoft.com/office/officeart/2008/layout/VerticalCurvedList"/>
    <dgm:cxn modelId="{C1F7A689-00D2-4AF1-99DB-23A47195F52F}" type="presOf" srcId="{2165A4DB-602A-43B6-A3FD-329DBFBF3C18}" destId="{9F4BE50C-F546-43C4-A3EC-C9D37C88CFE9}" srcOrd="0" destOrd="0" presId="urn:microsoft.com/office/officeart/2008/layout/VerticalCurvedList"/>
    <dgm:cxn modelId="{BC37FF91-A0E3-4F0D-B02F-394DC4358D81}" srcId="{5A27FD89-B3F3-457A-B7DF-563E1E29FE5B}" destId="{95727E33-FC6E-4521-B75D-A58A648F3E96}" srcOrd="0" destOrd="0" parTransId="{8EBF3CA3-3693-46D2-9A90-7ADA30E08860}" sibTransId="{28C59991-C5FB-449A-B886-BF03804E33FF}"/>
    <dgm:cxn modelId="{563F32FE-DF2B-4D96-A03B-962608AA2A7D}" srcId="{5A27FD89-B3F3-457A-B7DF-563E1E29FE5B}" destId="{2165A4DB-602A-43B6-A3FD-329DBFBF3C18}" srcOrd="2" destOrd="0" parTransId="{789996E8-577F-45F6-BE1B-B3560D0BA021}" sibTransId="{64120DCA-C540-48E7-AD3C-56FA81F05BD0}"/>
    <dgm:cxn modelId="{2506E89A-DDAB-4F4B-B817-C9CF92D9B5D0}" srcId="{5A27FD89-B3F3-457A-B7DF-563E1E29FE5B}" destId="{C67A97AE-1BED-4311-81E3-D45D2D2853C0}" srcOrd="1" destOrd="0" parTransId="{C8061A11-53B1-4A9B-84EB-6EC8B17D62CB}" sibTransId="{895580BE-FC78-40E8-99D3-62CAC6843C22}"/>
    <dgm:cxn modelId="{0570E578-C45F-4751-83C0-A89484D6FB46}" type="presOf" srcId="{5A27FD89-B3F3-457A-B7DF-563E1E29FE5B}" destId="{6555690A-DBD2-4293-AA06-76B993579775}" srcOrd="0" destOrd="0" presId="urn:microsoft.com/office/officeart/2008/layout/VerticalCurvedList"/>
    <dgm:cxn modelId="{7E9136F4-3D81-491A-8A61-B52FB9864713}" type="presOf" srcId="{28C59991-C5FB-449A-B886-BF03804E33FF}" destId="{31978DD3-D4DD-48D4-81B7-39B3A745D5DF}" srcOrd="0" destOrd="0" presId="urn:microsoft.com/office/officeart/2008/layout/VerticalCurvedList"/>
    <dgm:cxn modelId="{51926F96-45A9-4928-8D90-CEB54E6DFDFD}" type="presOf" srcId="{C67A97AE-1BED-4311-81E3-D45D2D2853C0}" destId="{CC55887F-1105-4B2D-A22C-0CA1B50531CB}" srcOrd="0" destOrd="0" presId="urn:microsoft.com/office/officeart/2008/layout/VerticalCurvedList"/>
    <dgm:cxn modelId="{CDB1FB1E-4324-4A2D-BD6E-C60A685016F8}" type="presParOf" srcId="{6555690A-DBD2-4293-AA06-76B993579775}" destId="{1E9563FB-C54F-4DC3-8BD3-7DFA207705C5}" srcOrd="0" destOrd="0" presId="urn:microsoft.com/office/officeart/2008/layout/VerticalCurvedList"/>
    <dgm:cxn modelId="{610A429A-1654-4F88-A971-F22B351E2FBF}" type="presParOf" srcId="{1E9563FB-C54F-4DC3-8BD3-7DFA207705C5}" destId="{F4FC6B2B-81E7-469B-BB00-AD551443C467}" srcOrd="0" destOrd="0" presId="urn:microsoft.com/office/officeart/2008/layout/VerticalCurvedList"/>
    <dgm:cxn modelId="{5D032704-9645-466F-B918-FC74393471E6}" type="presParOf" srcId="{F4FC6B2B-81E7-469B-BB00-AD551443C467}" destId="{A6DCCCE2-D84C-4FEB-A74A-49E547F8F23A}" srcOrd="0" destOrd="0" presId="urn:microsoft.com/office/officeart/2008/layout/VerticalCurvedList"/>
    <dgm:cxn modelId="{23D680CE-2DD5-485E-B97A-F8CC9285CDF8}" type="presParOf" srcId="{F4FC6B2B-81E7-469B-BB00-AD551443C467}" destId="{31978DD3-D4DD-48D4-81B7-39B3A745D5DF}" srcOrd="1" destOrd="0" presId="urn:microsoft.com/office/officeart/2008/layout/VerticalCurvedList"/>
    <dgm:cxn modelId="{BD83D1FC-1A35-4F85-BCF0-E5D7016E7985}" type="presParOf" srcId="{F4FC6B2B-81E7-469B-BB00-AD551443C467}" destId="{EE34D61C-B8C3-463C-9E5C-6D2596BE25A0}" srcOrd="2" destOrd="0" presId="urn:microsoft.com/office/officeart/2008/layout/VerticalCurvedList"/>
    <dgm:cxn modelId="{8091B40A-8CBD-4B09-9B9D-68A06C6BA2A1}" type="presParOf" srcId="{F4FC6B2B-81E7-469B-BB00-AD551443C467}" destId="{A531C77B-1C6B-42DF-8F74-6876700412D1}" srcOrd="3" destOrd="0" presId="urn:microsoft.com/office/officeart/2008/layout/VerticalCurvedList"/>
    <dgm:cxn modelId="{E7951E4D-A480-4CA0-B157-E8AECA2E3212}" type="presParOf" srcId="{1E9563FB-C54F-4DC3-8BD3-7DFA207705C5}" destId="{BE50DB3F-EE11-4DDB-B2C4-B8B2DFBB0B64}" srcOrd="1" destOrd="0" presId="urn:microsoft.com/office/officeart/2008/layout/VerticalCurvedList"/>
    <dgm:cxn modelId="{4301F0A6-FFFE-4F91-BB70-2B84EFF377ED}" type="presParOf" srcId="{1E9563FB-C54F-4DC3-8BD3-7DFA207705C5}" destId="{2AFB3D7E-729B-4BA2-8A80-32A834E637B2}" srcOrd="2" destOrd="0" presId="urn:microsoft.com/office/officeart/2008/layout/VerticalCurvedList"/>
    <dgm:cxn modelId="{EE57C4D4-2020-4E36-82F9-C60C9774CAC5}" type="presParOf" srcId="{2AFB3D7E-729B-4BA2-8A80-32A834E637B2}" destId="{3E6517C4-D482-4E13-B83B-6F354CC997D8}" srcOrd="0" destOrd="0" presId="urn:microsoft.com/office/officeart/2008/layout/VerticalCurvedList"/>
    <dgm:cxn modelId="{A9EB6DBD-7A57-4823-B7D2-5AB6A38C8C7F}" type="presParOf" srcId="{1E9563FB-C54F-4DC3-8BD3-7DFA207705C5}" destId="{CC55887F-1105-4B2D-A22C-0CA1B50531CB}" srcOrd="3" destOrd="0" presId="urn:microsoft.com/office/officeart/2008/layout/VerticalCurvedList"/>
    <dgm:cxn modelId="{C699A6D0-FD63-4F9D-84B2-9114FCFE9940}" type="presParOf" srcId="{1E9563FB-C54F-4DC3-8BD3-7DFA207705C5}" destId="{C1FED845-59F8-43BF-A3BE-57D3A583FD51}" srcOrd="4" destOrd="0" presId="urn:microsoft.com/office/officeart/2008/layout/VerticalCurvedList"/>
    <dgm:cxn modelId="{6E4D6F36-3ABB-449B-B58B-61AF2259B27C}" type="presParOf" srcId="{C1FED845-59F8-43BF-A3BE-57D3A583FD51}" destId="{B7BCA5D9-4F3E-4A65-992A-AB797E8CD261}" srcOrd="0" destOrd="0" presId="urn:microsoft.com/office/officeart/2008/layout/VerticalCurvedList"/>
    <dgm:cxn modelId="{C96F91C0-8471-4672-9D3C-3C31077FCE53}" type="presParOf" srcId="{1E9563FB-C54F-4DC3-8BD3-7DFA207705C5}" destId="{9F4BE50C-F546-43C4-A3EC-C9D37C88CFE9}" srcOrd="5" destOrd="0" presId="urn:microsoft.com/office/officeart/2008/layout/VerticalCurvedList"/>
    <dgm:cxn modelId="{AFD50B27-E890-477A-9E03-295534D5A420}" type="presParOf" srcId="{1E9563FB-C54F-4DC3-8BD3-7DFA207705C5}" destId="{75B23A57-56F3-426E-B860-04FDB8B0EAB0}" srcOrd="6" destOrd="0" presId="urn:microsoft.com/office/officeart/2008/layout/VerticalCurvedList"/>
    <dgm:cxn modelId="{4D12CFDD-32CF-47F9-B792-8D316917C092}" type="presParOf" srcId="{75B23A57-56F3-426E-B860-04FDB8B0EAB0}" destId="{E5BD108F-8E91-4D55-86EA-E577DBA80BF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E8549C3-579A-4D6F-BC3E-9F923AE8A3C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11DFAFFD-F5EC-4A3C-9F56-761EF14E263B}">
      <dgm:prSet phldrT="[Texto]" custT="1"/>
      <dgm:spPr/>
      <dgm:t>
        <a:bodyPr/>
        <a:lstStyle/>
        <a:p>
          <a:r>
            <a:rPr lang="es-ES" sz="2400" dirty="0"/>
            <a:t>ADENOPATÍAS</a:t>
          </a:r>
        </a:p>
      </dgm:t>
    </dgm:pt>
    <dgm:pt modelId="{0C6D6427-95E2-4C48-ADE8-AB5545B019D4}" type="parTrans" cxnId="{CF0BE9C2-7DC4-4356-8C07-3F7CEE6CC216}">
      <dgm:prSet/>
      <dgm:spPr/>
      <dgm:t>
        <a:bodyPr/>
        <a:lstStyle/>
        <a:p>
          <a:endParaRPr lang="es-ES"/>
        </a:p>
      </dgm:t>
    </dgm:pt>
    <dgm:pt modelId="{E9036715-39AA-42AB-9223-6A2E67747994}" type="sibTrans" cxnId="{CF0BE9C2-7DC4-4356-8C07-3F7CEE6CC216}">
      <dgm:prSet/>
      <dgm:spPr/>
      <dgm:t>
        <a:bodyPr/>
        <a:lstStyle/>
        <a:p>
          <a:endParaRPr lang="es-ES"/>
        </a:p>
      </dgm:t>
    </dgm:pt>
    <dgm:pt modelId="{3C458DB6-0494-47E8-A8D1-0333EE381E3F}">
      <dgm:prSet phldrT="[Texto]" custT="1"/>
      <dgm:spPr/>
      <dgm:t>
        <a:bodyPr/>
        <a:lstStyle/>
        <a:p>
          <a:r>
            <a:rPr lang="es-ES" sz="2400" dirty="0"/>
            <a:t>HEPATOMEGALIA, ESPLENOMEGALIA</a:t>
          </a:r>
        </a:p>
      </dgm:t>
    </dgm:pt>
    <dgm:pt modelId="{48152807-D215-43BE-9436-C1B8B21516B7}" type="parTrans" cxnId="{9B9AA5CD-5165-4625-B6A7-668F1BD5ACBE}">
      <dgm:prSet/>
      <dgm:spPr/>
      <dgm:t>
        <a:bodyPr/>
        <a:lstStyle/>
        <a:p>
          <a:endParaRPr lang="es-ES"/>
        </a:p>
      </dgm:t>
    </dgm:pt>
    <dgm:pt modelId="{1D5CFA7F-0F7E-49E2-A3E7-A608D9F2C31C}" type="sibTrans" cxnId="{9B9AA5CD-5165-4625-B6A7-668F1BD5ACBE}">
      <dgm:prSet/>
      <dgm:spPr/>
      <dgm:t>
        <a:bodyPr/>
        <a:lstStyle/>
        <a:p>
          <a:endParaRPr lang="es-ES"/>
        </a:p>
      </dgm:t>
    </dgm:pt>
    <dgm:pt modelId="{289BD734-22DC-45EA-9D27-957AD4A4A5C0}">
      <dgm:prSet phldrT="[Texto]" custT="1"/>
      <dgm:spPr/>
      <dgm:t>
        <a:bodyPr/>
        <a:lstStyle/>
        <a:p>
          <a:r>
            <a:rPr lang="es-ES" sz="2400" dirty="0"/>
            <a:t>DOLOR ÓSEO Y ARTICULAR</a:t>
          </a:r>
        </a:p>
      </dgm:t>
    </dgm:pt>
    <dgm:pt modelId="{A51D7741-702A-4D84-93BA-9E628FCED993}" type="parTrans" cxnId="{5D97C61B-617F-4EF8-8CC8-1DD9F95420D0}">
      <dgm:prSet/>
      <dgm:spPr/>
      <dgm:t>
        <a:bodyPr/>
        <a:lstStyle/>
        <a:p>
          <a:endParaRPr lang="es-ES"/>
        </a:p>
      </dgm:t>
    </dgm:pt>
    <dgm:pt modelId="{3A945C5E-C1AA-49F9-B412-57D230724484}" type="sibTrans" cxnId="{5D97C61B-617F-4EF8-8CC8-1DD9F95420D0}">
      <dgm:prSet/>
      <dgm:spPr/>
      <dgm:t>
        <a:bodyPr/>
        <a:lstStyle/>
        <a:p>
          <a:endParaRPr lang="es-ES"/>
        </a:p>
      </dgm:t>
    </dgm:pt>
    <dgm:pt modelId="{500B455B-B792-44A8-9BF0-305D2DF49F90}">
      <dgm:prSet phldrT="[Texto]" custT="1"/>
      <dgm:spPr/>
      <dgm:t>
        <a:bodyPr/>
        <a:lstStyle/>
        <a:p>
          <a:r>
            <a:rPr lang="es-ES" sz="2400" dirty="0"/>
            <a:t>DISNEA</a:t>
          </a:r>
        </a:p>
      </dgm:t>
    </dgm:pt>
    <dgm:pt modelId="{697079F4-3E54-46FC-B05E-936B0B93B31E}" type="parTrans" cxnId="{FB057EBC-2218-415D-B464-40B3A2773212}">
      <dgm:prSet/>
      <dgm:spPr/>
      <dgm:t>
        <a:bodyPr/>
        <a:lstStyle/>
        <a:p>
          <a:endParaRPr lang="es-ES"/>
        </a:p>
      </dgm:t>
    </dgm:pt>
    <dgm:pt modelId="{3A10BF18-2798-4C53-B0C6-2D10C1EF9F43}" type="sibTrans" cxnId="{FB057EBC-2218-415D-B464-40B3A2773212}">
      <dgm:prSet/>
      <dgm:spPr/>
      <dgm:t>
        <a:bodyPr/>
        <a:lstStyle/>
        <a:p>
          <a:endParaRPr lang="es-ES"/>
        </a:p>
      </dgm:t>
    </dgm:pt>
    <dgm:pt modelId="{0AF35125-974B-4AD5-89E9-5700FA991B9E}" type="pres">
      <dgm:prSet presAssocID="{9E8549C3-579A-4D6F-BC3E-9F923AE8A3C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9914C333-5754-49E8-BA9D-641EEBB6B30B}" type="pres">
      <dgm:prSet presAssocID="{9E8549C3-579A-4D6F-BC3E-9F923AE8A3C8}" presName="Name1" presStyleCnt="0"/>
      <dgm:spPr/>
    </dgm:pt>
    <dgm:pt modelId="{DA399DF8-B2F2-4850-B10D-31C0AAE049AC}" type="pres">
      <dgm:prSet presAssocID="{9E8549C3-579A-4D6F-BC3E-9F923AE8A3C8}" presName="cycle" presStyleCnt="0"/>
      <dgm:spPr/>
    </dgm:pt>
    <dgm:pt modelId="{B998BB45-8DE7-4799-891F-DD8EB41BF3D2}" type="pres">
      <dgm:prSet presAssocID="{9E8549C3-579A-4D6F-BC3E-9F923AE8A3C8}" presName="srcNode" presStyleLbl="node1" presStyleIdx="0" presStyleCnt="4"/>
      <dgm:spPr/>
    </dgm:pt>
    <dgm:pt modelId="{CC52A8AC-BD02-4BB0-B5B3-F434304837D4}" type="pres">
      <dgm:prSet presAssocID="{9E8549C3-579A-4D6F-BC3E-9F923AE8A3C8}" presName="conn" presStyleLbl="parChTrans1D2" presStyleIdx="0" presStyleCnt="1"/>
      <dgm:spPr/>
      <dgm:t>
        <a:bodyPr/>
        <a:lstStyle/>
        <a:p>
          <a:endParaRPr lang="es-ES"/>
        </a:p>
      </dgm:t>
    </dgm:pt>
    <dgm:pt modelId="{59B34E6D-A4A3-4EB5-A86E-A0D9C6C7215B}" type="pres">
      <dgm:prSet presAssocID="{9E8549C3-579A-4D6F-BC3E-9F923AE8A3C8}" presName="extraNode" presStyleLbl="node1" presStyleIdx="0" presStyleCnt="4"/>
      <dgm:spPr/>
    </dgm:pt>
    <dgm:pt modelId="{C752E032-29FF-4A4F-B1C0-4F17DB1CE8A0}" type="pres">
      <dgm:prSet presAssocID="{9E8549C3-579A-4D6F-BC3E-9F923AE8A3C8}" presName="dstNode" presStyleLbl="node1" presStyleIdx="0" presStyleCnt="4"/>
      <dgm:spPr/>
    </dgm:pt>
    <dgm:pt modelId="{A8257EA6-3417-4499-A349-71C0790AB6A4}" type="pres">
      <dgm:prSet presAssocID="{11DFAFFD-F5EC-4A3C-9F56-761EF14E263B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CAEC3D3-70C3-4566-8373-6E78D2E2339D}" type="pres">
      <dgm:prSet presAssocID="{11DFAFFD-F5EC-4A3C-9F56-761EF14E263B}" presName="accent_1" presStyleCnt="0"/>
      <dgm:spPr/>
    </dgm:pt>
    <dgm:pt modelId="{F69679AA-C0E7-4ABA-B91A-7642412A9BFD}" type="pres">
      <dgm:prSet presAssocID="{11DFAFFD-F5EC-4A3C-9F56-761EF14E263B}" presName="accentRepeatNode" presStyleLbl="solidFgAcc1" presStyleIdx="0" presStyleCnt="4"/>
      <dgm:spPr/>
    </dgm:pt>
    <dgm:pt modelId="{45A11DEA-4567-4E50-A8B9-AEC7103DBC7F}" type="pres">
      <dgm:prSet presAssocID="{3C458DB6-0494-47E8-A8D1-0333EE381E3F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1309605-195D-4D2C-A286-ECA631218F6D}" type="pres">
      <dgm:prSet presAssocID="{3C458DB6-0494-47E8-A8D1-0333EE381E3F}" presName="accent_2" presStyleCnt="0"/>
      <dgm:spPr/>
    </dgm:pt>
    <dgm:pt modelId="{36FF9866-75F5-44D9-B48C-63D65173CBE4}" type="pres">
      <dgm:prSet presAssocID="{3C458DB6-0494-47E8-A8D1-0333EE381E3F}" presName="accentRepeatNode" presStyleLbl="solidFgAcc1" presStyleIdx="1" presStyleCnt="4"/>
      <dgm:spPr/>
    </dgm:pt>
    <dgm:pt modelId="{FB711C8A-B879-4CBD-B0F5-5B511E72D503}" type="pres">
      <dgm:prSet presAssocID="{289BD734-22DC-45EA-9D27-957AD4A4A5C0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BFD4857-4981-4381-B9D8-65195E137729}" type="pres">
      <dgm:prSet presAssocID="{289BD734-22DC-45EA-9D27-957AD4A4A5C0}" presName="accent_3" presStyleCnt="0"/>
      <dgm:spPr/>
    </dgm:pt>
    <dgm:pt modelId="{E89DBBFB-FCF6-483F-AE35-C304C775701C}" type="pres">
      <dgm:prSet presAssocID="{289BD734-22DC-45EA-9D27-957AD4A4A5C0}" presName="accentRepeatNode" presStyleLbl="solidFgAcc1" presStyleIdx="2" presStyleCnt="4"/>
      <dgm:spPr/>
    </dgm:pt>
    <dgm:pt modelId="{3A1699BF-4CC4-4BAD-AE2F-875DA2C71D65}" type="pres">
      <dgm:prSet presAssocID="{500B455B-B792-44A8-9BF0-305D2DF49F90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E6FF36-1F6A-4A1E-BEB6-18A92BC75784}" type="pres">
      <dgm:prSet presAssocID="{500B455B-B792-44A8-9BF0-305D2DF49F90}" presName="accent_4" presStyleCnt="0"/>
      <dgm:spPr/>
    </dgm:pt>
    <dgm:pt modelId="{2941365E-A73B-43DB-B4FF-6D02B2B001FB}" type="pres">
      <dgm:prSet presAssocID="{500B455B-B792-44A8-9BF0-305D2DF49F90}" presName="accentRepeatNode" presStyleLbl="solidFgAcc1" presStyleIdx="3" presStyleCnt="4"/>
      <dgm:spPr/>
    </dgm:pt>
  </dgm:ptLst>
  <dgm:cxnLst>
    <dgm:cxn modelId="{5D97C61B-617F-4EF8-8CC8-1DD9F95420D0}" srcId="{9E8549C3-579A-4D6F-BC3E-9F923AE8A3C8}" destId="{289BD734-22DC-45EA-9D27-957AD4A4A5C0}" srcOrd="2" destOrd="0" parTransId="{A51D7741-702A-4D84-93BA-9E628FCED993}" sibTransId="{3A945C5E-C1AA-49F9-B412-57D230724484}"/>
    <dgm:cxn modelId="{CF0BE9C2-7DC4-4356-8C07-3F7CEE6CC216}" srcId="{9E8549C3-579A-4D6F-BC3E-9F923AE8A3C8}" destId="{11DFAFFD-F5EC-4A3C-9F56-761EF14E263B}" srcOrd="0" destOrd="0" parTransId="{0C6D6427-95E2-4C48-ADE8-AB5545B019D4}" sibTransId="{E9036715-39AA-42AB-9223-6A2E67747994}"/>
    <dgm:cxn modelId="{FB057EBC-2218-415D-B464-40B3A2773212}" srcId="{9E8549C3-579A-4D6F-BC3E-9F923AE8A3C8}" destId="{500B455B-B792-44A8-9BF0-305D2DF49F90}" srcOrd="3" destOrd="0" parTransId="{697079F4-3E54-46FC-B05E-936B0B93B31E}" sibTransId="{3A10BF18-2798-4C53-B0C6-2D10C1EF9F43}"/>
    <dgm:cxn modelId="{27E4821A-0AD0-48E4-9A88-A67D34BF7E94}" type="presOf" srcId="{E9036715-39AA-42AB-9223-6A2E67747994}" destId="{CC52A8AC-BD02-4BB0-B5B3-F434304837D4}" srcOrd="0" destOrd="0" presId="urn:microsoft.com/office/officeart/2008/layout/VerticalCurvedList"/>
    <dgm:cxn modelId="{0FB7A555-B1A9-4F12-BA9A-3BBD188B7F0D}" type="presOf" srcId="{500B455B-B792-44A8-9BF0-305D2DF49F90}" destId="{3A1699BF-4CC4-4BAD-AE2F-875DA2C71D65}" srcOrd="0" destOrd="0" presId="urn:microsoft.com/office/officeart/2008/layout/VerticalCurvedList"/>
    <dgm:cxn modelId="{F2617A60-00D1-42CC-B227-AEE1D740E527}" type="presOf" srcId="{11DFAFFD-F5EC-4A3C-9F56-761EF14E263B}" destId="{A8257EA6-3417-4499-A349-71C0790AB6A4}" srcOrd="0" destOrd="0" presId="urn:microsoft.com/office/officeart/2008/layout/VerticalCurvedList"/>
    <dgm:cxn modelId="{9B9AA5CD-5165-4625-B6A7-668F1BD5ACBE}" srcId="{9E8549C3-579A-4D6F-BC3E-9F923AE8A3C8}" destId="{3C458DB6-0494-47E8-A8D1-0333EE381E3F}" srcOrd="1" destOrd="0" parTransId="{48152807-D215-43BE-9436-C1B8B21516B7}" sibTransId="{1D5CFA7F-0F7E-49E2-A3E7-A608D9F2C31C}"/>
    <dgm:cxn modelId="{57CA101F-5D05-4B80-8A90-A83963869B0C}" type="presOf" srcId="{9E8549C3-579A-4D6F-BC3E-9F923AE8A3C8}" destId="{0AF35125-974B-4AD5-89E9-5700FA991B9E}" srcOrd="0" destOrd="0" presId="urn:microsoft.com/office/officeart/2008/layout/VerticalCurvedList"/>
    <dgm:cxn modelId="{EDAD8FC5-F78C-48E2-811C-5D0FB0BA803A}" type="presOf" srcId="{3C458DB6-0494-47E8-A8D1-0333EE381E3F}" destId="{45A11DEA-4567-4E50-A8B9-AEC7103DBC7F}" srcOrd="0" destOrd="0" presId="urn:microsoft.com/office/officeart/2008/layout/VerticalCurvedList"/>
    <dgm:cxn modelId="{C6DB6ABB-F915-41D5-A505-E181465D1575}" type="presOf" srcId="{289BD734-22DC-45EA-9D27-957AD4A4A5C0}" destId="{FB711C8A-B879-4CBD-B0F5-5B511E72D503}" srcOrd="0" destOrd="0" presId="urn:microsoft.com/office/officeart/2008/layout/VerticalCurvedList"/>
    <dgm:cxn modelId="{5BF95C68-50C7-4327-95D4-D90648B06529}" type="presParOf" srcId="{0AF35125-974B-4AD5-89E9-5700FA991B9E}" destId="{9914C333-5754-49E8-BA9D-641EEBB6B30B}" srcOrd="0" destOrd="0" presId="urn:microsoft.com/office/officeart/2008/layout/VerticalCurvedList"/>
    <dgm:cxn modelId="{56777268-70C5-4A71-8534-18FD5139E303}" type="presParOf" srcId="{9914C333-5754-49E8-BA9D-641EEBB6B30B}" destId="{DA399DF8-B2F2-4850-B10D-31C0AAE049AC}" srcOrd="0" destOrd="0" presId="urn:microsoft.com/office/officeart/2008/layout/VerticalCurvedList"/>
    <dgm:cxn modelId="{B1F3512B-2ECD-4294-BD25-837EAB6F04A7}" type="presParOf" srcId="{DA399DF8-B2F2-4850-B10D-31C0AAE049AC}" destId="{B998BB45-8DE7-4799-891F-DD8EB41BF3D2}" srcOrd="0" destOrd="0" presId="urn:microsoft.com/office/officeart/2008/layout/VerticalCurvedList"/>
    <dgm:cxn modelId="{09908718-962E-4CF4-BB17-7E9BF7C6AB96}" type="presParOf" srcId="{DA399DF8-B2F2-4850-B10D-31C0AAE049AC}" destId="{CC52A8AC-BD02-4BB0-B5B3-F434304837D4}" srcOrd="1" destOrd="0" presId="urn:microsoft.com/office/officeart/2008/layout/VerticalCurvedList"/>
    <dgm:cxn modelId="{A0A759BD-49A4-48EB-BB62-3D4B26B5A81A}" type="presParOf" srcId="{DA399DF8-B2F2-4850-B10D-31C0AAE049AC}" destId="{59B34E6D-A4A3-4EB5-A86E-A0D9C6C7215B}" srcOrd="2" destOrd="0" presId="urn:microsoft.com/office/officeart/2008/layout/VerticalCurvedList"/>
    <dgm:cxn modelId="{C0CFD139-184B-4C3A-94D1-75DAA502D783}" type="presParOf" srcId="{DA399DF8-B2F2-4850-B10D-31C0AAE049AC}" destId="{C752E032-29FF-4A4F-B1C0-4F17DB1CE8A0}" srcOrd="3" destOrd="0" presId="urn:microsoft.com/office/officeart/2008/layout/VerticalCurvedList"/>
    <dgm:cxn modelId="{4F34CECB-B00E-405A-84EE-A3BB3A69CE71}" type="presParOf" srcId="{9914C333-5754-49E8-BA9D-641EEBB6B30B}" destId="{A8257EA6-3417-4499-A349-71C0790AB6A4}" srcOrd="1" destOrd="0" presId="urn:microsoft.com/office/officeart/2008/layout/VerticalCurvedList"/>
    <dgm:cxn modelId="{6B0E00BC-94DD-447E-9837-32D6DF3674C2}" type="presParOf" srcId="{9914C333-5754-49E8-BA9D-641EEBB6B30B}" destId="{CCAEC3D3-70C3-4566-8373-6E78D2E2339D}" srcOrd="2" destOrd="0" presId="urn:microsoft.com/office/officeart/2008/layout/VerticalCurvedList"/>
    <dgm:cxn modelId="{E2962A1F-5BFA-4734-BFFF-A5390F2E02E5}" type="presParOf" srcId="{CCAEC3D3-70C3-4566-8373-6E78D2E2339D}" destId="{F69679AA-C0E7-4ABA-B91A-7642412A9BFD}" srcOrd="0" destOrd="0" presId="urn:microsoft.com/office/officeart/2008/layout/VerticalCurvedList"/>
    <dgm:cxn modelId="{52778DA8-FC57-48B2-A041-7F8813097B7E}" type="presParOf" srcId="{9914C333-5754-49E8-BA9D-641EEBB6B30B}" destId="{45A11DEA-4567-4E50-A8B9-AEC7103DBC7F}" srcOrd="3" destOrd="0" presId="urn:microsoft.com/office/officeart/2008/layout/VerticalCurvedList"/>
    <dgm:cxn modelId="{D3AEEBB1-B27C-4751-AF05-3700C6FF96B9}" type="presParOf" srcId="{9914C333-5754-49E8-BA9D-641EEBB6B30B}" destId="{91309605-195D-4D2C-A286-ECA631218F6D}" srcOrd="4" destOrd="0" presId="urn:microsoft.com/office/officeart/2008/layout/VerticalCurvedList"/>
    <dgm:cxn modelId="{B17F7614-F63A-4A9B-813A-61BB490F332F}" type="presParOf" srcId="{91309605-195D-4D2C-A286-ECA631218F6D}" destId="{36FF9866-75F5-44D9-B48C-63D65173CBE4}" srcOrd="0" destOrd="0" presId="urn:microsoft.com/office/officeart/2008/layout/VerticalCurvedList"/>
    <dgm:cxn modelId="{FE3022E6-3A0A-4B2E-BCCE-CBFCF909325F}" type="presParOf" srcId="{9914C333-5754-49E8-BA9D-641EEBB6B30B}" destId="{FB711C8A-B879-4CBD-B0F5-5B511E72D503}" srcOrd="5" destOrd="0" presId="urn:microsoft.com/office/officeart/2008/layout/VerticalCurvedList"/>
    <dgm:cxn modelId="{C1480817-591E-4E92-A4E3-868D5E1C7FAF}" type="presParOf" srcId="{9914C333-5754-49E8-BA9D-641EEBB6B30B}" destId="{CBFD4857-4981-4381-B9D8-65195E137729}" srcOrd="6" destOrd="0" presId="urn:microsoft.com/office/officeart/2008/layout/VerticalCurvedList"/>
    <dgm:cxn modelId="{5171B08C-6E9F-4008-A032-ED5AA19D8602}" type="presParOf" srcId="{CBFD4857-4981-4381-B9D8-65195E137729}" destId="{E89DBBFB-FCF6-483F-AE35-C304C775701C}" srcOrd="0" destOrd="0" presId="urn:microsoft.com/office/officeart/2008/layout/VerticalCurvedList"/>
    <dgm:cxn modelId="{9600FF74-3A5C-4789-AFDB-6A6185E06E11}" type="presParOf" srcId="{9914C333-5754-49E8-BA9D-641EEBB6B30B}" destId="{3A1699BF-4CC4-4BAD-AE2F-875DA2C71D65}" srcOrd="7" destOrd="0" presId="urn:microsoft.com/office/officeart/2008/layout/VerticalCurvedList"/>
    <dgm:cxn modelId="{62DD8B2D-E7E0-452F-941B-7616894A698B}" type="presParOf" srcId="{9914C333-5754-49E8-BA9D-641EEBB6B30B}" destId="{24E6FF36-1F6A-4A1E-BEB6-18A92BC75784}" srcOrd="8" destOrd="0" presId="urn:microsoft.com/office/officeart/2008/layout/VerticalCurvedList"/>
    <dgm:cxn modelId="{BDC07D87-2691-4769-AB0D-D612E08917FB}" type="presParOf" srcId="{24E6FF36-1F6A-4A1E-BEB6-18A92BC75784}" destId="{2941365E-A73B-43DB-B4FF-6D02B2B001F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E17FA2A-DC64-4D12-BCCF-80197268ADF5}" type="doc">
      <dgm:prSet loTypeId="urn:microsoft.com/office/officeart/2005/8/layout/lProcess2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F7652597-DCE5-47D8-8932-9CBD4F80E39E}">
      <dgm:prSet phldrT="[Texto]" custT="1"/>
      <dgm:spPr/>
      <dgm:t>
        <a:bodyPr/>
        <a:lstStyle/>
        <a:p>
          <a:r>
            <a:rPr lang="es-ES" sz="1800" dirty="0">
              <a:latin typeface="+mn-lt"/>
            </a:rPr>
            <a:t>LLA - B</a:t>
          </a:r>
        </a:p>
      </dgm:t>
    </dgm:pt>
    <dgm:pt modelId="{152AE657-A441-4C2B-B0B5-507346062EAD}" type="parTrans" cxnId="{5D734063-C401-4842-8383-835984F1D473}">
      <dgm:prSet/>
      <dgm:spPr/>
      <dgm:t>
        <a:bodyPr/>
        <a:lstStyle/>
        <a:p>
          <a:endParaRPr lang="es-ES"/>
        </a:p>
      </dgm:t>
    </dgm:pt>
    <dgm:pt modelId="{C7286880-35C7-4E48-BBC1-04ECB33BCC7A}" type="sibTrans" cxnId="{5D734063-C401-4842-8383-835984F1D473}">
      <dgm:prSet/>
      <dgm:spPr/>
      <dgm:t>
        <a:bodyPr/>
        <a:lstStyle/>
        <a:p>
          <a:endParaRPr lang="es-ES"/>
        </a:p>
      </dgm:t>
    </dgm:pt>
    <dgm:pt modelId="{1AD924F9-7211-4CC3-A0BC-B3E2E0483084}">
      <dgm:prSet phldrT="[Texto]" custT="1"/>
      <dgm:spPr/>
      <dgm:t>
        <a:bodyPr/>
        <a:lstStyle/>
        <a:p>
          <a:r>
            <a:rPr lang="es-ES" sz="1800" dirty="0">
              <a:latin typeface="+mn-lt"/>
            </a:rPr>
            <a:t>80%</a:t>
          </a:r>
        </a:p>
      </dgm:t>
    </dgm:pt>
    <dgm:pt modelId="{631CF344-F028-41E6-9F6D-DE10464B753D}" type="parTrans" cxnId="{7CC5B9DD-9B94-4453-83FD-93471E95B842}">
      <dgm:prSet/>
      <dgm:spPr/>
      <dgm:t>
        <a:bodyPr/>
        <a:lstStyle/>
        <a:p>
          <a:endParaRPr lang="es-ES"/>
        </a:p>
      </dgm:t>
    </dgm:pt>
    <dgm:pt modelId="{16924595-3420-452F-963A-5F80D22DC120}" type="sibTrans" cxnId="{7CC5B9DD-9B94-4453-83FD-93471E95B842}">
      <dgm:prSet/>
      <dgm:spPr/>
      <dgm:t>
        <a:bodyPr/>
        <a:lstStyle/>
        <a:p>
          <a:endParaRPr lang="es-ES"/>
        </a:p>
      </dgm:t>
    </dgm:pt>
    <dgm:pt modelId="{1C88E068-8B13-4218-B3AA-D1995C4FFD32}">
      <dgm:prSet phldrT="[Texto]" custT="1"/>
      <dgm:spPr/>
      <dgm:t>
        <a:bodyPr/>
        <a:lstStyle/>
        <a:p>
          <a:r>
            <a:rPr lang="es-ES" sz="1800" dirty="0">
              <a:latin typeface="+mn-lt"/>
            </a:rPr>
            <a:t>FRECUENTE COMPROMISO EXTRANODAL (TESTÍCULOS, ÓSEA, PARTES BLANDAS)</a:t>
          </a:r>
        </a:p>
      </dgm:t>
    </dgm:pt>
    <dgm:pt modelId="{41ED9945-5C5F-46D8-B4BB-70A661CEF285}" type="parTrans" cxnId="{4F789D5F-AB13-48C3-83E4-D2E0CB01C3A0}">
      <dgm:prSet/>
      <dgm:spPr/>
      <dgm:t>
        <a:bodyPr/>
        <a:lstStyle/>
        <a:p>
          <a:endParaRPr lang="es-ES"/>
        </a:p>
      </dgm:t>
    </dgm:pt>
    <dgm:pt modelId="{85874E83-CB0C-470F-A2A2-8405BBA6ECBD}" type="sibTrans" cxnId="{4F789D5F-AB13-48C3-83E4-D2E0CB01C3A0}">
      <dgm:prSet/>
      <dgm:spPr/>
      <dgm:t>
        <a:bodyPr/>
        <a:lstStyle/>
        <a:p>
          <a:endParaRPr lang="es-ES"/>
        </a:p>
      </dgm:t>
    </dgm:pt>
    <dgm:pt modelId="{F96656EA-A447-4793-A372-B93F9892F25B}">
      <dgm:prSet phldrT="[Texto]" custT="1"/>
      <dgm:spPr/>
      <dgm:t>
        <a:bodyPr/>
        <a:lstStyle/>
        <a:p>
          <a:r>
            <a:rPr lang="es-ES" sz="1800" dirty="0">
              <a:latin typeface="+mn-lt"/>
            </a:rPr>
            <a:t>LLA - T</a:t>
          </a:r>
        </a:p>
      </dgm:t>
    </dgm:pt>
    <dgm:pt modelId="{9FFE1963-E429-4960-BD81-716E8BD3AD06}" type="parTrans" cxnId="{284DD494-313F-45F7-8FED-A326B20B7A27}">
      <dgm:prSet/>
      <dgm:spPr/>
      <dgm:t>
        <a:bodyPr/>
        <a:lstStyle/>
        <a:p>
          <a:endParaRPr lang="es-ES"/>
        </a:p>
      </dgm:t>
    </dgm:pt>
    <dgm:pt modelId="{B7E60B4A-9BD0-458E-AA1C-AD18562C1F55}" type="sibTrans" cxnId="{284DD494-313F-45F7-8FED-A326B20B7A27}">
      <dgm:prSet/>
      <dgm:spPr/>
      <dgm:t>
        <a:bodyPr/>
        <a:lstStyle/>
        <a:p>
          <a:endParaRPr lang="es-ES"/>
        </a:p>
      </dgm:t>
    </dgm:pt>
    <dgm:pt modelId="{DD66BB23-191C-4814-88B4-EAFB8132CB27}">
      <dgm:prSet phldrT="[Texto]" custT="1"/>
      <dgm:spPr/>
      <dgm:t>
        <a:bodyPr/>
        <a:lstStyle/>
        <a:p>
          <a:r>
            <a:rPr lang="es-ES" sz="1800" dirty="0">
              <a:latin typeface="+mn-lt"/>
              <a:cs typeface="Times New Roman" panose="02020603050405020304" pitchFamily="18" charset="0"/>
            </a:rPr>
            <a:t>↑ HOMBRES (70%)</a:t>
          </a:r>
          <a:endParaRPr lang="es-ES" sz="1800" dirty="0">
            <a:latin typeface="+mn-lt"/>
          </a:endParaRPr>
        </a:p>
      </dgm:t>
    </dgm:pt>
    <dgm:pt modelId="{A2A56C62-F8E2-4C99-976C-EB8F11230D8D}" type="parTrans" cxnId="{6981D09F-37F8-41DA-9295-CDEF88CE24A2}">
      <dgm:prSet/>
      <dgm:spPr/>
      <dgm:t>
        <a:bodyPr/>
        <a:lstStyle/>
        <a:p>
          <a:endParaRPr lang="es-ES"/>
        </a:p>
      </dgm:t>
    </dgm:pt>
    <dgm:pt modelId="{F92E339A-61C2-458B-802D-417A70BD5D33}" type="sibTrans" cxnId="{6981D09F-37F8-41DA-9295-CDEF88CE24A2}">
      <dgm:prSet/>
      <dgm:spPr/>
      <dgm:t>
        <a:bodyPr/>
        <a:lstStyle/>
        <a:p>
          <a:endParaRPr lang="es-ES"/>
        </a:p>
      </dgm:t>
    </dgm:pt>
    <dgm:pt modelId="{503AE24E-5780-4ED4-9FF6-E7A1F108B28C}">
      <dgm:prSet phldrT="[Texto]" custT="1"/>
      <dgm:spPr/>
      <dgm:t>
        <a:bodyPr/>
        <a:lstStyle/>
        <a:p>
          <a:r>
            <a:rPr lang="es-ES" sz="1800" dirty="0">
              <a:latin typeface="+mn-lt"/>
            </a:rPr>
            <a:t>MASA MEDIASTINAL (50%)</a:t>
          </a:r>
        </a:p>
      </dgm:t>
    </dgm:pt>
    <dgm:pt modelId="{5BB20DDC-97F9-4DE0-B1AC-1C8E263DE333}" type="parTrans" cxnId="{A97D803E-2CE9-4A91-A299-1181591F170C}">
      <dgm:prSet/>
      <dgm:spPr/>
      <dgm:t>
        <a:bodyPr/>
        <a:lstStyle/>
        <a:p>
          <a:endParaRPr lang="es-ES"/>
        </a:p>
      </dgm:t>
    </dgm:pt>
    <dgm:pt modelId="{DD25EBDE-00BB-4DFE-BD3E-72AC6E506B14}" type="sibTrans" cxnId="{A97D803E-2CE9-4A91-A299-1181591F170C}">
      <dgm:prSet/>
      <dgm:spPr/>
      <dgm:t>
        <a:bodyPr/>
        <a:lstStyle/>
        <a:p>
          <a:endParaRPr lang="es-ES"/>
        </a:p>
      </dgm:t>
    </dgm:pt>
    <dgm:pt modelId="{8AECD651-492E-48DC-999F-4FFA27E36C29}">
      <dgm:prSet phldrT="[Texto]" custT="1"/>
      <dgm:spPr/>
      <dgm:t>
        <a:bodyPr/>
        <a:lstStyle/>
        <a:p>
          <a:r>
            <a:rPr lang="es-ES" sz="1800" dirty="0">
              <a:latin typeface="+mn-lt"/>
            </a:rPr>
            <a:t>COMPROMISO SNC (15%)</a:t>
          </a:r>
        </a:p>
      </dgm:t>
    </dgm:pt>
    <dgm:pt modelId="{7C693885-E559-42A9-A9F5-AA41A024E84C}" type="parTrans" cxnId="{91B38238-B613-4265-9ED8-148DE07E2E8E}">
      <dgm:prSet/>
      <dgm:spPr/>
      <dgm:t>
        <a:bodyPr/>
        <a:lstStyle/>
        <a:p>
          <a:endParaRPr lang="es-ES"/>
        </a:p>
      </dgm:t>
    </dgm:pt>
    <dgm:pt modelId="{F8CA8F7E-7336-4C5A-A4E5-59418BF013C5}" type="sibTrans" cxnId="{91B38238-B613-4265-9ED8-148DE07E2E8E}">
      <dgm:prSet/>
      <dgm:spPr/>
      <dgm:t>
        <a:bodyPr/>
        <a:lstStyle/>
        <a:p>
          <a:endParaRPr lang="es-ES"/>
        </a:p>
      </dgm:t>
    </dgm:pt>
    <dgm:pt modelId="{AB09B2D5-A396-4E80-9C84-A810BAB5CCEC}">
      <dgm:prSet phldrT="[Texto]" custT="1"/>
      <dgm:spPr/>
      <dgm:t>
        <a:bodyPr/>
        <a:lstStyle/>
        <a:p>
          <a:r>
            <a:rPr lang="es-ES" sz="1800" dirty="0">
              <a:latin typeface="+mn-lt"/>
            </a:rPr>
            <a:t>COMPROMISO NODAL/BAZO</a:t>
          </a:r>
        </a:p>
      </dgm:t>
    </dgm:pt>
    <dgm:pt modelId="{B6273B51-840E-4588-9498-888A668AD1F8}" type="parTrans" cxnId="{141DD20F-9D0E-411D-A926-BF9FEAD88ADC}">
      <dgm:prSet/>
      <dgm:spPr/>
      <dgm:t>
        <a:bodyPr/>
        <a:lstStyle/>
        <a:p>
          <a:endParaRPr lang="es-ES"/>
        </a:p>
      </dgm:t>
    </dgm:pt>
    <dgm:pt modelId="{37F965E1-0E0B-4E4C-A80C-9CDA28341F40}" type="sibTrans" cxnId="{141DD20F-9D0E-411D-A926-BF9FEAD88ADC}">
      <dgm:prSet/>
      <dgm:spPr/>
      <dgm:t>
        <a:bodyPr/>
        <a:lstStyle/>
        <a:p>
          <a:endParaRPr lang="es-ES"/>
        </a:p>
      </dgm:t>
    </dgm:pt>
    <dgm:pt modelId="{44009CC1-6191-498C-B991-37089FDA30BB}">
      <dgm:prSet phldrT="[Texto]" custT="1"/>
      <dgm:spPr/>
      <dgm:t>
        <a:bodyPr/>
        <a:lstStyle/>
        <a:p>
          <a:r>
            <a:rPr lang="es-ES" sz="1800" dirty="0">
              <a:latin typeface="+mn-lt"/>
            </a:rPr>
            <a:t>ARTRALGIAS</a:t>
          </a:r>
        </a:p>
      </dgm:t>
    </dgm:pt>
    <dgm:pt modelId="{6B9D297E-031A-4820-ADD9-3C9A7EAD515A}" type="parTrans" cxnId="{7D09D900-E9BB-41D9-988B-81DA25AC7781}">
      <dgm:prSet/>
      <dgm:spPr/>
      <dgm:t>
        <a:bodyPr/>
        <a:lstStyle/>
        <a:p>
          <a:endParaRPr lang="es-ES"/>
        </a:p>
      </dgm:t>
    </dgm:pt>
    <dgm:pt modelId="{11D5B6A7-F240-466C-A8C7-00AF41FB76E1}" type="sibTrans" cxnId="{7D09D900-E9BB-41D9-988B-81DA25AC7781}">
      <dgm:prSet/>
      <dgm:spPr/>
      <dgm:t>
        <a:bodyPr/>
        <a:lstStyle/>
        <a:p>
          <a:endParaRPr lang="es-ES"/>
        </a:p>
      </dgm:t>
    </dgm:pt>
    <dgm:pt modelId="{5E9E4356-9CD0-4DE5-9B39-5E00EDEA8706}" type="pres">
      <dgm:prSet presAssocID="{4E17FA2A-DC64-4D12-BCCF-80197268ADF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8FA5040-C996-45D3-9CC9-915D7EF904A8}" type="pres">
      <dgm:prSet presAssocID="{F7652597-DCE5-47D8-8932-9CBD4F80E39E}" presName="compNode" presStyleCnt="0"/>
      <dgm:spPr/>
    </dgm:pt>
    <dgm:pt modelId="{8AE484B2-A039-491A-87FF-0A2A2FFE9DD3}" type="pres">
      <dgm:prSet presAssocID="{F7652597-DCE5-47D8-8932-9CBD4F80E39E}" presName="aNode" presStyleLbl="bgShp" presStyleIdx="0" presStyleCnt="2"/>
      <dgm:spPr/>
      <dgm:t>
        <a:bodyPr/>
        <a:lstStyle/>
        <a:p>
          <a:endParaRPr lang="es-ES"/>
        </a:p>
      </dgm:t>
    </dgm:pt>
    <dgm:pt modelId="{54C135F5-B3AC-4F45-BFCD-C0576CF81FCA}" type="pres">
      <dgm:prSet presAssocID="{F7652597-DCE5-47D8-8932-9CBD4F80E39E}" presName="textNode" presStyleLbl="bgShp" presStyleIdx="0" presStyleCnt="2"/>
      <dgm:spPr/>
      <dgm:t>
        <a:bodyPr/>
        <a:lstStyle/>
        <a:p>
          <a:endParaRPr lang="es-ES"/>
        </a:p>
      </dgm:t>
    </dgm:pt>
    <dgm:pt modelId="{594D6F65-A833-4C8F-95E1-4A3ED8160E66}" type="pres">
      <dgm:prSet presAssocID="{F7652597-DCE5-47D8-8932-9CBD4F80E39E}" presName="compChildNode" presStyleCnt="0"/>
      <dgm:spPr/>
    </dgm:pt>
    <dgm:pt modelId="{DFC5CAFB-F2F2-4660-A4A6-CDAA6889A0AF}" type="pres">
      <dgm:prSet presAssocID="{F7652597-DCE5-47D8-8932-9CBD4F80E39E}" presName="theInnerList" presStyleCnt="0"/>
      <dgm:spPr/>
    </dgm:pt>
    <dgm:pt modelId="{152FD3A8-3936-4466-869A-7D38B54835AE}" type="pres">
      <dgm:prSet presAssocID="{1AD924F9-7211-4CC3-A0BC-B3E2E0483084}" presName="child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619F1E7-CA75-4B4E-8CBF-CDE748112DA2}" type="pres">
      <dgm:prSet presAssocID="{1AD924F9-7211-4CC3-A0BC-B3E2E0483084}" presName="aSpace2" presStyleCnt="0"/>
      <dgm:spPr/>
    </dgm:pt>
    <dgm:pt modelId="{8D4F591A-B273-4F53-B784-17CD6583E2FD}" type="pres">
      <dgm:prSet presAssocID="{1C88E068-8B13-4218-B3AA-D1995C4FFD32}" presName="child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F6EEC6-233A-4450-AE34-EA8C0FBAC243}" type="pres">
      <dgm:prSet presAssocID="{1C88E068-8B13-4218-B3AA-D1995C4FFD32}" presName="aSpace2" presStyleCnt="0"/>
      <dgm:spPr/>
    </dgm:pt>
    <dgm:pt modelId="{F9F0A817-2243-4688-9B34-F81210032A03}" type="pres">
      <dgm:prSet presAssocID="{44009CC1-6191-498C-B991-37089FDA30BB}" presName="child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5BBF2DD-9294-4ECE-83AF-7C076448851D}" type="pres">
      <dgm:prSet presAssocID="{F7652597-DCE5-47D8-8932-9CBD4F80E39E}" presName="aSpace" presStyleCnt="0"/>
      <dgm:spPr/>
    </dgm:pt>
    <dgm:pt modelId="{887C7765-304A-4D0E-9B91-D23B33572989}" type="pres">
      <dgm:prSet presAssocID="{F96656EA-A447-4793-A372-B93F9892F25B}" presName="compNode" presStyleCnt="0"/>
      <dgm:spPr/>
    </dgm:pt>
    <dgm:pt modelId="{0180D981-E97C-429A-90FB-936E9C6BD915}" type="pres">
      <dgm:prSet presAssocID="{F96656EA-A447-4793-A372-B93F9892F25B}" presName="aNode" presStyleLbl="bgShp" presStyleIdx="1" presStyleCnt="2" custLinFactNeighborY="643"/>
      <dgm:spPr/>
      <dgm:t>
        <a:bodyPr/>
        <a:lstStyle/>
        <a:p>
          <a:endParaRPr lang="es-ES"/>
        </a:p>
      </dgm:t>
    </dgm:pt>
    <dgm:pt modelId="{C9C675BA-093D-4A5D-8DE7-7A915A76ED7C}" type="pres">
      <dgm:prSet presAssocID="{F96656EA-A447-4793-A372-B93F9892F25B}" presName="textNode" presStyleLbl="bgShp" presStyleIdx="1" presStyleCnt="2"/>
      <dgm:spPr/>
      <dgm:t>
        <a:bodyPr/>
        <a:lstStyle/>
        <a:p>
          <a:endParaRPr lang="es-ES"/>
        </a:p>
      </dgm:t>
    </dgm:pt>
    <dgm:pt modelId="{DE955983-A5CF-4D3F-B5FD-E775D43403FD}" type="pres">
      <dgm:prSet presAssocID="{F96656EA-A447-4793-A372-B93F9892F25B}" presName="compChildNode" presStyleCnt="0"/>
      <dgm:spPr/>
    </dgm:pt>
    <dgm:pt modelId="{DB8EC2F9-0CCC-4C41-8F51-4853B0C3986C}" type="pres">
      <dgm:prSet presAssocID="{F96656EA-A447-4793-A372-B93F9892F25B}" presName="theInnerList" presStyleCnt="0"/>
      <dgm:spPr/>
    </dgm:pt>
    <dgm:pt modelId="{7FAFAADF-B754-4B20-AD05-638FF48579A4}" type="pres">
      <dgm:prSet presAssocID="{DD66BB23-191C-4814-88B4-EAFB8132CB27}" presName="child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211A62-0591-4256-AFB6-18D4A532E6B0}" type="pres">
      <dgm:prSet presAssocID="{DD66BB23-191C-4814-88B4-EAFB8132CB27}" presName="aSpace2" presStyleCnt="0"/>
      <dgm:spPr/>
    </dgm:pt>
    <dgm:pt modelId="{27E3A630-691A-456C-AFF2-25F310F38006}" type="pres">
      <dgm:prSet presAssocID="{503AE24E-5780-4ED4-9FF6-E7A1F108B28C}" presName="child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F68F22-FFD0-4B6D-8C45-C398DF36CB79}" type="pres">
      <dgm:prSet presAssocID="{503AE24E-5780-4ED4-9FF6-E7A1F108B28C}" presName="aSpace2" presStyleCnt="0"/>
      <dgm:spPr/>
    </dgm:pt>
    <dgm:pt modelId="{39975087-0383-4603-A936-1CF3CFF7AE5A}" type="pres">
      <dgm:prSet presAssocID="{8AECD651-492E-48DC-999F-4FFA27E36C29}" presName="child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8C7272-5CA3-40C3-B03D-796AAC6D32B9}" type="pres">
      <dgm:prSet presAssocID="{8AECD651-492E-48DC-999F-4FFA27E36C29}" presName="aSpace2" presStyleCnt="0"/>
      <dgm:spPr/>
    </dgm:pt>
    <dgm:pt modelId="{7EB46791-5D06-45FC-A8CF-26D8A22B4DC2}" type="pres">
      <dgm:prSet presAssocID="{AB09B2D5-A396-4E80-9C84-A810BAB5CCEC}" presName="child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F789D5F-AB13-48C3-83E4-D2E0CB01C3A0}" srcId="{F7652597-DCE5-47D8-8932-9CBD4F80E39E}" destId="{1C88E068-8B13-4218-B3AA-D1995C4FFD32}" srcOrd="1" destOrd="0" parTransId="{41ED9945-5C5F-46D8-B4BB-70A661CEF285}" sibTransId="{85874E83-CB0C-470F-A2A2-8405BBA6ECBD}"/>
    <dgm:cxn modelId="{3BB0AE55-93CD-4527-97CB-FC2731746DAC}" type="presOf" srcId="{503AE24E-5780-4ED4-9FF6-E7A1F108B28C}" destId="{27E3A630-691A-456C-AFF2-25F310F38006}" srcOrd="0" destOrd="0" presId="urn:microsoft.com/office/officeart/2005/8/layout/lProcess2"/>
    <dgm:cxn modelId="{D742D4F6-7D96-4570-8547-940F8576ACA2}" type="presOf" srcId="{F96656EA-A447-4793-A372-B93F9892F25B}" destId="{0180D981-E97C-429A-90FB-936E9C6BD915}" srcOrd="0" destOrd="0" presId="urn:microsoft.com/office/officeart/2005/8/layout/lProcess2"/>
    <dgm:cxn modelId="{4E3F58BD-F002-4AB6-AA68-5F8265F4DF93}" type="presOf" srcId="{8AECD651-492E-48DC-999F-4FFA27E36C29}" destId="{39975087-0383-4603-A936-1CF3CFF7AE5A}" srcOrd="0" destOrd="0" presId="urn:microsoft.com/office/officeart/2005/8/layout/lProcess2"/>
    <dgm:cxn modelId="{284DD494-313F-45F7-8FED-A326B20B7A27}" srcId="{4E17FA2A-DC64-4D12-BCCF-80197268ADF5}" destId="{F96656EA-A447-4793-A372-B93F9892F25B}" srcOrd="1" destOrd="0" parTransId="{9FFE1963-E429-4960-BD81-716E8BD3AD06}" sibTransId="{B7E60B4A-9BD0-458E-AA1C-AD18562C1F55}"/>
    <dgm:cxn modelId="{3863F66B-77F1-4A38-9F8A-7DF7C192F7C9}" type="presOf" srcId="{44009CC1-6191-498C-B991-37089FDA30BB}" destId="{F9F0A817-2243-4688-9B34-F81210032A03}" srcOrd="0" destOrd="0" presId="urn:microsoft.com/office/officeart/2005/8/layout/lProcess2"/>
    <dgm:cxn modelId="{6981D09F-37F8-41DA-9295-CDEF88CE24A2}" srcId="{F96656EA-A447-4793-A372-B93F9892F25B}" destId="{DD66BB23-191C-4814-88B4-EAFB8132CB27}" srcOrd="0" destOrd="0" parTransId="{A2A56C62-F8E2-4C99-976C-EB8F11230D8D}" sibTransId="{F92E339A-61C2-458B-802D-417A70BD5D33}"/>
    <dgm:cxn modelId="{B566DC05-81DF-434F-A181-59BB78EDE3CC}" type="presOf" srcId="{F7652597-DCE5-47D8-8932-9CBD4F80E39E}" destId="{8AE484B2-A039-491A-87FF-0A2A2FFE9DD3}" srcOrd="0" destOrd="0" presId="urn:microsoft.com/office/officeart/2005/8/layout/lProcess2"/>
    <dgm:cxn modelId="{20B4ED57-5DA3-43DA-9BED-52A5AD8EB2DB}" type="presOf" srcId="{AB09B2D5-A396-4E80-9C84-A810BAB5CCEC}" destId="{7EB46791-5D06-45FC-A8CF-26D8A22B4DC2}" srcOrd="0" destOrd="0" presId="urn:microsoft.com/office/officeart/2005/8/layout/lProcess2"/>
    <dgm:cxn modelId="{91B38238-B613-4265-9ED8-148DE07E2E8E}" srcId="{F96656EA-A447-4793-A372-B93F9892F25B}" destId="{8AECD651-492E-48DC-999F-4FFA27E36C29}" srcOrd="2" destOrd="0" parTransId="{7C693885-E559-42A9-A9F5-AA41A024E84C}" sibTransId="{F8CA8F7E-7336-4C5A-A4E5-59418BF013C5}"/>
    <dgm:cxn modelId="{2F2B490B-6BF6-4CC5-BE5F-5C3B6DD9B4F3}" type="presOf" srcId="{4E17FA2A-DC64-4D12-BCCF-80197268ADF5}" destId="{5E9E4356-9CD0-4DE5-9B39-5E00EDEA8706}" srcOrd="0" destOrd="0" presId="urn:microsoft.com/office/officeart/2005/8/layout/lProcess2"/>
    <dgm:cxn modelId="{FD0F9A4E-C3EB-4477-8D44-6CB02A27591F}" type="presOf" srcId="{1AD924F9-7211-4CC3-A0BC-B3E2E0483084}" destId="{152FD3A8-3936-4466-869A-7D38B54835AE}" srcOrd="0" destOrd="0" presId="urn:microsoft.com/office/officeart/2005/8/layout/lProcess2"/>
    <dgm:cxn modelId="{A0FF557B-B2B0-4854-8752-09CFCFA8B783}" type="presOf" srcId="{DD66BB23-191C-4814-88B4-EAFB8132CB27}" destId="{7FAFAADF-B754-4B20-AD05-638FF48579A4}" srcOrd="0" destOrd="0" presId="urn:microsoft.com/office/officeart/2005/8/layout/lProcess2"/>
    <dgm:cxn modelId="{A97D803E-2CE9-4A91-A299-1181591F170C}" srcId="{F96656EA-A447-4793-A372-B93F9892F25B}" destId="{503AE24E-5780-4ED4-9FF6-E7A1F108B28C}" srcOrd="1" destOrd="0" parTransId="{5BB20DDC-97F9-4DE0-B1AC-1C8E263DE333}" sibTransId="{DD25EBDE-00BB-4DFE-BD3E-72AC6E506B14}"/>
    <dgm:cxn modelId="{7CC5B9DD-9B94-4453-83FD-93471E95B842}" srcId="{F7652597-DCE5-47D8-8932-9CBD4F80E39E}" destId="{1AD924F9-7211-4CC3-A0BC-B3E2E0483084}" srcOrd="0" destOrd="0" parTransId="{631CF344-F028-41E6-9F6D-DE10464B753D}" sibTransId="{16924595-3420-452F-963A-5F80D22DC120}"/>
    <dgm:cxn modelId="{23C0DF93-2C11-453E-B973-B66421924751}" type="presOf" srcId="{F7652597-DCE5-47D8-8932-9CBD4F80E39E}" destId="{54C135F5-B3AC-4F45-BFCD-C0576CF81FCA}" srcOrd="1" destOrd="0" presId="urn:microsoft.com/office/officeart/2005/8/layout/lProcess2"/>
    <dgm:cxn modelId="{967DBFA9-65AE-47EB-8E1E-40EE9936A122}" type="presOf" srcId="{1C88E068-8B13-4218-B3AA-D1995C4FFD32}" destId="{8D4F591A-B273-4F53-B784-17CD6583E2FD}" srcOrd="0" destOrd="0" presId="urn:microsoft.com/office/officeart/2005/8/layout/lProcess2"/>
    <dgm:cxn modelId="{3D347F8B-9A49-47C6-B974-63365FD1DA8F}" type="presOf" srcId="{F96656EA-A447-4793-A372-B93F9892F25B}" destId="{C9C675BA-093D-4A5D-8DE7-7A915A76ED7C}" srcOrd="1" destOrd="0" presId="urn:microsoft.com/office/officeart/2005/8/layout/lProcess2"/>
    <dgm:cxn modelId="{7D09D900-E9BB-41D9-988B-81DA25AC7781}" srcId="{F7652597-DCE5-47D8-8932-9CBD4F80E39E}" destId="{44009CC1-6191-498C-B991-37089FDA30BB}" srcOrd="2" destOrd="0" parTransId="{6B9D297E-031A-4820-ADD9-3C9A7EAD515A}" sibTransId="{11D5B6A7-F240-466C-A8C7-00AF41FB76E1}"/>
    <dgm:cxn modelId="{141DD20F-9D0E-411D-A926-BF9FEAD88ADC}" srcId="{F96656EA-A447-4793-A372-B93F9892F25B}" destId="{AB09B2D5-A396-4E80-9C84-A810BAB5CCEC}" srcOrd="3" destOrd="0" parTransId="{B6273B51-840E-4588-9498-888A668AD1F8}" sibTransId="{37F965E1-0E0B-4E4C-A80C-9CDA28341F40}"/>
    <dgm:cxn modelId="{5D734063-C401-4842-8383-835984F1D473}" srcId="{4E17FA2A-DC64-4D12-BCCF-80197268ADF5}" destId="{F7652597-DCE5-47D8-8932-9CBD4F80E39E}" srcOrd="0" destOrd="0" parTransId="{152AE657-A441-4C2B-B0B5-507346062EAD}" sibTransId="{C7286880-35C7-4E48-BBC1-04ECB33BCC7A}"/>
    <dgm:cxn modelId="{3163FB8B-F582-40EF-944F-15E7C4BE9E86}" type="presParOf" srcId="{5E9E4356-9CD0-4DE5-9B39-5E00EDEA8706}" destId="{C8FA5040-C996-45D3-9CC9-915D7EF904A8}" srcOrd="0" destOrd="0" presId="urn:microsoft.com/office/officeart/2005/8/layout/lProcess2"/>
    <dgm:cxn modelId="{D6385376-78AD-4AF5-AD60-50750EC117C7}" type="presParOf" srcId="{C8FA5040-C996-45D3-9CC9-915D7EF904A8}" destId="{8AE484B2-A039-491A-87FF-0A2A2FFE9DD3}" srcOrd="0" destOrd="0" presId="urn:microsoft.com/office/officeart/2005/8/layout/lProcess2"/>
    <dgm:cxn modelId="{79996DF3-6431-4438-B8FD-D30AE93BCC6B}" type="presParOf" srcId="{C8FA5040-C996-45D3-9CC9-915D7EF904A8}" destId="{54C135F5-B3AC-4F45-BFCD-C0576CF81FCA}" srcOrd="1" destOrd="0" presId="urn:microsoft.com/office/officeart/2005/8/layout/lProcess2"/>
    <dgm:cxn modelId="{32A2F1EC-4564-4474-8E6C-4116B6F06859}" type="presParOf" srcId="{C8FA5040-C996-45D3-9CC9-915D7EF904A8}" destId="{594D6F65-A833-4C8F-95E1-4A3ED8160E66}" srcOrd="2" destOrd="0" presId="urn:microsoft.com/office/officeart/2005/8/layout/lProcess2"/>
    <dgm:cxn modelId="{85D1C29B-6A5D-47BA-82F6-FFAAF027CBFA}" type="presParOf" srcId="{594D6F65-A833-4C8F-95E1-4A3ED8160E66}" destId="{DFC5CAFB-F2F2-4660-A4A6-CDAA6889A0AF}" srcOrd="0" destOrd="0" presId="urn:microsoft.com/office/officeart/2005/8/layout/lProcess2"/>
    <dgm:cxn modelId="{A7D3F059-6E9E-40EA-B4E1-5D124EEBBF90}" type="presParOf" srcId="{DFC5CAFB-F2F2-4660-A4A6-CDAA6889A0AF}" destId="{152FD3A8-3936-4466-869A-7D38B54835AE}" srcOrd="0" destOrd="0" presId="urn:microsoft.com/office/officeart/2005/8/layout/lProcess2"/>
    <dgm:cxn modelId="{34715F56-2CC1-46C3-BE9D-637780621415}" type="presParOf" srcId="{DFC5CAFB-F2F2-4660-A4A6-CDAA6889A0AF}" destId="{5619F1E7-CA75-4B4E-8CBF-CDE748112DA2}" srcOrd="1" destOrd="0" presId="urn:microsoft.com/office/officeart/2005/8/layout/lProcess2"/>
    <dgm:cxn modelId="{120089FB-FA51-4374-980B-C762D0E2CD83}" type="presParOf" srcId="{DFC5CAFB-F2F2-4660-A4A6-CDAA6889A0AF}" destId="{8D4F591A-B273-4F53-B784-17CD6583E2FD}" srcOrd="2" destOrd="0" presId="urn:microsoft.com/office/officeart/2005/8/layout/lProcess2"/>
    <dgm:cxn modelId="{FB4805C4-84C0-40CD-B4EA-75D0A5A54B0C}" type="presParOf" srcId="{DFC5CAFB-F2F2-4660-A4A6-CDAA6889A0AF}" destId="{E2F6EEC6-233A-4450-AE34-EA8C0FBAC243}" srcOrd="3" destOrd="0" presId="urn:microsoft.com/office/officeart/2005/8/layout/lProcess2"/>
    <dgm:cxn modelId="{97D35914-78A8-4A69-AC02-2FFC7CE84850}" type="presParOf" srcId="{DFC5CAFB-F2F2-4660-A4A6-CDAA6889A0AF}" destId="{F9F0A817-2243-4688-9B34-F81210032A03}" srcOrd="4" destOrd="0" presId="urn:microsoft.com/office/officeart/2005/8/layout/lProcess2"/>
    <dgm:cxn modelId="{82D11C6F-E25F-4786-99D0-8C77B331A1E8}" type="presParOf" srcId="{5E9E4356-9CD0-4DE5-9B39-5E00EDEA8706}" destId="{E5BBF2DD-9294-4ECE-83AF-7C076448851D}" srcOrd="1" destOrd="0" presId="urn:microsoft.com/office/officeart/2005/8/layout/lProcess2"/>
    <dgm:cxn modelId="{32254AE8-92A5-4EE2-B40E-593E9B880BBB}" type="presParOf" srcId="{5E9E4356-9CD0-4DE5-9B39-5E00EDEA8706}" destId="{887C7765-304A-4D0E-9B91-D23B33572989}" srcOrd="2" destOrd="0" presId="urn:microsoft.com/office/officeart/2005/8/layout/lProcess2"/>
    <dgm:cxn modelId="{E5B05056-F606-4C58-82A6-A5AF3BDE557B}" type="presParOf" srcId="{887C7765-304A-4D0E-9B91-D23B33572989}" destId="{0180D981-E97C-429A-90FB-936E9C6BD915}" srcOrd="0" destOrd="0" presId="urn:microsoft.com/office/officeart/2005/8/layout/lProcess2"/>
    <dgm:cxn modelId="{300A0E97-00AC-4524-A9A0-D87C6D292C63}" type="presParOf" srcId="{887C7765-304A-4D0E-9B91-D23B33572989}" destId="{C9C675BA-093D-4A5D-8DE7-7A915A76ED7C}" srcOrd="1" destOrd="0" presId="urn:microsoft.com/office/officeart/2005/8/layout/lProcess2"/>
    <dgm:cxn modelId="{7019DC55-18D8-4D48-B426-A8EA90F70583}" type="presParOf" srcId="{887C7765-304A-4D0E-9B91-D23B33572989}" destId="{DE955983-A5CF-4D3F-B5FD-E775D43403FD}" srcOrd="2" destOrd="0" presId="urn:microsoft.com/office/officeart/2005/8/layout/lProcess2"/>
    <dgm:cxn modelId="{02A01474-1AA2-410B-A715-0421B7C8E716}" type="presParOf" srcId="{DE955983-A5CF-4D3F-B5FD-E775D43403FD}" destId="{DB8EC2F9-0CCC-4C41-8F51-4853B0C3986C}" srcOrd="0" destOrd="0" presId="urn:microsoft.com/office/officeart/2005/8/layout/lProcess2"/>
    <dgm:cxn modelId="{FD2E2E00-4C67-4FBF-A242-B0AF627CE4C7}" type="presParOf" srcId="{DB8EC2F9-0CCC-4C41-8F51-4853B0C3986C}" destId="{7FAFAADF-B754-4B20-AD05-638FF48579A4}" srcOrd="0" destOrd="0" presId="urn:microsoft.com/office/officeart/2005/8/layout/lProcess2"/>
    <dgm:cxn modelId="{A0CB09D5-A387-4C15-B91D-7E5399FCDB32}" type="presParOf" srcId="{DB8EC2F9-0CCC-4C41-8F51-4853B0C3986C}" destId="{12211A62-0591-4256-AFB6-18D4A532E6B0}" srcOrd="1" destOrd="0" presId="urn:microsoft.com/office/officeart/2005/8/layout/lProcess2"/>
    <dgm:cxn modelId="{2458FC7F-E6AC-4535-91D8-CA5A702B9228}" type="presParOf" srcId="{DB8EC2F9-0CCC-4C41-8F51-4853B0C3986C}" destId="{27E3A630-691A-456C-AFF2-25F310F38006}" srcOrd="2" destOrd="0" presId="urn:microsoft.com/office/officeart/2005/8/layout/lProcess2"/>
    <dgm:cxn modelId="{EF911716-71DC-4AC4-A2F3-3C923ED0C136}" type="presParOf" srcId="{DB8EC2F9-0CCC-4C41-8F51-4853B0C3986C}" destId="{2FF68F22-FFD0-4B6D-8C45-C398DF36CB79}" srcOrd="3" destOrd="0" presId="urn:microsoft.com/office/officeart/2005/8/layout/lProcess2"/>
    <dgm:cxn modelId="{2069F09A-3738-4AE5-B72B-D22B85B6A8CF}" type="presParOf" srcId="{DB8EC2F9-0CCC-4C41-8F51-4853B0C3986C}" destId="{39975087-0383-4603-A936-1CF3CFF7AE5A}" srcOrd="4" destOrd="0" presId="urn:microsoft.com/office/officeart/2005/8/layout/lProcess2"/>
    <dgm:cxn modelId="{E7C4B702-6E6E-4335-B4E6-B3B176EC4091}" type="presParOf" srcId="{DB8EC2F9-0CCC-4C41-8F51-4853B0C3986C}" destId="{488C7272-5CA3-40C3-B03D-796AAC6D32B9}" srcOrd="5" destOrd="0" presId="urn:microsoft.com/office/officeart/2005/8/layout/lProcess2"/>
    <dgm:cxn modelId="{AD277CC7-1731-48DB-9C0C-2C801286D0BB}" type="presParOf" srcId="{DB8EC2F9-0CCC-4C41-8F51-4853B0C3986C}" destId="{7EB46791-5D06-45FC-A8CF-26D8A22B4DC2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CD70BFD-69AD-4112-A2D9-53320669EFB1}" type="doc">
      <dgm:prSet loTypeId="urn:microsoft.com/office/officeart/2005/8/layout/chevron1" loCatId="process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D592B794-1EDF-4099-9E42-D4E56F1B1518}">
      <dgm:prSet phldrT="[Texto]" custT="1"/>
      <dgm:spPr/>
      <dgm:t>
        <a:bodyPr/>
        <a:lstStyle/>
        <a:p>
          <a:r>
            <a:rPr lang="es-ES" sz="1800" dirty="0"/>
            <a:t>HISTORIA CLÍNICA</a:t>
          </a:r>
        </a:p>
      </dgm:t>
    </dgm:pt>
    <dgm:pt modelId="{22449C87-E315-4AC9-B625-9C6E62FDE298}" type="parTrans" cxnId="{EBD2DB23-57D1-4BAB-B753-6C5753BC8713}">
      <dgm:prSet/>
      <dgm:spPr/>
      <dgm:t>
        <a:bodyPr/>
        <a:lstStyle/>
        <a:p>
          <a:endParaRPr lang="es-ES"/>
        </a:p>
      </dgm:t>
    </dgm:pt>
    <dgm:pt modelId="{1A8E115D-5526-420D-8AD5-EFF70F9C1B63}" type="sibTrans" cxnId="{EBD2DB23-57D1-4BAB-B753-6C5753BC8713}">
      <dgm:prSet/>
      <dgm:spPr/>
      <dgm:t>
        <a:bodyPr/>
        <a:lstStyle/>
        <a:p>
          <a:endParaRPr lang="es-ES"/>
        </a:p>
      </dgm:t>
    </dgm:pt>
    <dgm:pt modelId="{E2C98BCD-54D2-4363-A81A-8F598BB0BD0B}">
      <dgm:prSet phldrT="[Texto]" custT="1"/>
      <dgm:spPr/>
      <dgm:t>
        <a:bodyPr/>
        <a:lstStyle/>
        <a:p>
          <a:r>
            <a:rPr lang="es-ES" sz="1800" dirty="0"/>
            <a:t>ANAMNESIS</a:t>
          </a:r>
        </a:p>
      </dgm:t>
    </dgm:pt>
    <dgm:pt modelId="{2722EDEA-15CC-43B5-8687-4CD9AF730C7D}" type="parTrans" cxnId="{A1A6B24A-C83E-4063-97A4-2323EFC8CD34}">
      <dgm:prSet/>
      <dgm:spPr/>
      <dgm:t>
        <a:bodyPr/>
        <a:lstStyle/>
        <a:p>
          <a:endParaRPr lang="es-ES"/>
        </a:p>
      </dgm:t>
    </dgm:pt>
    <dgm:pt modelId="{834FABC1-05B5-4254-B388-87017C5C883B}" type="sibTrans" cxnId="{A1A6B24A-C83E-4063-97A4-2323EFC8CD34}">
      <dgm:prSet/>
      <dgm:spPr/>
      <dgm:t>
        <a:bodyPr/>
        <a:lstStyle/>
        <a:p>
          <a:endParaRPr lang="es-ES"/>
        </a:p>
      </dgm:t>
    </dgm:pt>
    <dgm:pt modelId="{63FAC9EC-162B-47E9-BD33-D1B34A9316BD}">
      <dgm:prSet phldrT="[Texto]" custT="1"/>
      <dgm:spPr/>
      <dgm:t>
        <a:bodyPr/>
        <a:lstStyle/>
        <a:p>
          <a:r>
            <a:rPr lang="es-ES" sz="1800" dirty="0"/>
            <a:t>EXÁMENES</a:t>
          </a:r>
        </a:p>
      </dgm:t>
    </dgm:pt>
    <dgm:pt modelId="{E09ECB3A-4DAF-4132-AFB5-4800E5C72071}" type="parTrans" cxnId="{04B60570-97BC-4F04-AEA2-DE089F9C96C4}">
      <dgm:prSet/>
      <dgm:spPr/>
      <dgm:t>
        <a:bodyPr/>
        <a:lstStyle/>
        <a:p>
          <a:endParaRPr lang="es-ES"/>
        </a:p>
      </dgm:t>
    </dgm:pt>
    <dgm:pt modelId="{C5C68766-E721-4A28-85C4-87EAB8B2AF38}" type="sibTrans" cxnId="{04B60570-97BC-4F04-AEA2-DE089F9C96C4}">
      <dgm:prSet/>
      <dgm:spPr/>
      <dgm:t>
        <a:bodyPr/>
        <a:lstStyle/>
        <a:p>
          <a:endParaRPr lang="es-ES"/>
        </a:p>
      </dgm:t>
    </dgm:pt>
    <dgm:pt modelId="{4CB8DA53-F413-4893-AF0D-C452E974017B}">
      <dgm:prSet phldrT="[Texto]" custT="1"/>
      <dgm:spPr>
        <a:solidFill>
          <a:schemeClr val="bg1"/>
        </a:solidFill>
      </dgm:spPr>
      <dgm:t>
        <a:bodyPr/>
        <a:lstStyle/>
        <a:p>
          <a:r>
            <a:rPr lang="es-ES" sz="1800" dirty="0"/>
            <a:t>ASPIRADO DE MÉDULA ÓSEA</a:t>
          </a:r>
        </a:p>
      </dgm:t>
    </dgm:pt>
    <dgm:pt modelId="{CC24BAC5-2932-4E4C-862B-422ECA620F0F}" type="parTrans" cxnId="{E77B8B4F-E05C-45FA-BA7C-4F6E074CE49B}">
      <dgm:prSet/>
      <dgm:spPr/>
      <dgm:t>
        <a:bodyPr/>
        <a:lstStyle/>
        <a:p>
          <a:endParaRPr lang="es-ES"/>
        </a:p>
      </dgm:t>
    </dgm:pt>
    <dgm:pt modelId="{30C779BA-5E95-4DAC-9F37-9B81BE910E49}" type="sibTrans" cxnId="{E77B8B4F-E05C-45FA-BA7C-4F6E074CE49B}">
      <dgm:prSet/>
      <dgm:spPr/>
      <dgm:t>
        <a:bodyPr/>
        <a:lstStyle/>
        <a:p>
          <a:endParaRPr lang="es-ES"/>
        </a:p>
      </dgm:t>
    </dgm:pt>
    <dgm:pt modelId="{8D36623F-A7EA-4CC0-AE26-8E9E443C1ED4}">
      <dgm:prSet phldrT="[Texto]" custT="1"/>
      <dgm:spPr/>
      <dgm:t>
        <a:bodyPr/>
        <a:lstStyle/>
        <a:p>
          <a:r>
            <a:rPr lang="en-US" sz="1800" b="0" i="0" dirty="0"/>
            <a:t>&gt;20% BLASTOS LINFOIDE</a:t>
          </a:r>
          <a:endParaRPr lang="es-ES" sz="1800" dirty="0"/>
        </a:p>
      </dgm:t>
    </dgm:pt>
    <dgm:pt modelId="{763F74FC-B8AF-46FE-970C-211E761DDD4F}" type="parTrans" cxnId="{AD541DA0-FB5D-4317-81A6-F22F663F2554}">
      <dgm:prSet/>
      <dgm:spPr/>
      <dgm:t>
        <a:bodyPr/>
        <a:lstStyle/>
        <a:p>
          <a:endParaRPr lang="es-ES"/>
        </a:p>
      </dgm:t>
    </dgm:pt>
    <dgm:pt modelId="{0C929361-E71F-4491-B2DE-9F655DE75139}" type="sibTrans" cxnId="{AD541DA0-FB5D-4317-81A6-F22F663F2554}">
      <dgm:prSet/>
      <dgm:spPr/>
      <dgm:t>
        <a:bodyPr/>
        <a:lstStyle/>
        <a:p>
          <a:endParaRPr lang="es-ES"/>
        </a:p>
      </dgm:t>
    </dgm:pt>
    <dgm:pt modelId="{F3D0B89F-FFD0-41CD-AA9A-5FDEB3B99B11}">
      <dgm:prSet phldrT="[Texto]" custT="1"/>
      <dgm:spPr/>
      <dgm:t>
        <a:bodyPr/>
        <a:lstStyle/>
        <a:p>
          <a:r>
            <a:rPr lang="es-ES" sz="1800" dirty="0"/>
            <a:t>EXPLORACIÓN FÍSICA</a:t>
          </a:r>
        </a:p>
      </dgm:t>
    </dgm:pt>
    <dgm:pt modelId="{84C182EC-06C3-49A8-8DFD-0C56FE96777E}" type="parTrans" cxnId="{133E0AD4-B7E6-4559-934A-1AD02954E637}">
      <dgm:prSet/>
      <dgm:spPr/>
      <dgm:t>
        <a:bodyPr/>
        <a:lstStyle/>
        <a:p>
          <a:endParaRPr lang="es-ES"/>
        </a:p>
      </dgm:t>
    </dgm:pt>
    <dgm:pt modelId="{B87C5D23-A008-4996-A4A2-81B1F89221B2}" type="sibTrans" cxnId="{133E0AD4-B7E6-4559-934A-1AD02954E637}">
      <dgm:prSet/>
      <dgm:spPr/>
      <dgm:t>
        <a:bodyPr/>
        <a:lstStyle/>
        <a:p>
          <a:endParaRPr lang="es-ES"/>
        </a:p>
      </dgm:t>
    </dgm:pt>
    <dgm:pt modelId="{1B093AE5-A169-439A-A9F1-0180E34974A0}">
      <dgm:prSet phldrT="[Texto]" custT="1"/>
      <dgm:spPr>
        <a:solidFill>
          <a:schemeClr val="bg1"/>
        </a:solidFill>
      </dgm:spPr>
      <dgm:t>
        <a:bodyPr/>
        <a:lstStyle/>
        <a:p>
          <a:r>
            <a:rPr lang="es-ES" sz="1800" dirty="0"/>
            <a:t>ESTUDIO EN MO O SP</a:t>
          </a:r>
        </a:p>
      </dgm:t>
    </dgm:pt>
    <dgm:pt modelId="{15DFE010-4E10-4758-B108-44B060D87A08}" type="parTrans" cxnId="{B7FBF39C-3665-4BC4-88CB-E998ED678015}">
      <dgm:prSet/>
      <dgm:spPr/>
      <dgm:t>
        <a:bodyPr/>
        <a:lstStyle/>
        <a:p>
          <a:endParaRPr lang="es-ES"/>
        </a:p>
      </dgm:t>
    </dgm:pt>
    <dgm:pt modelId="{9B148786-3C81-4C4C-A702-F07BC951008F}" type="sibTrans" cxnId="{B7FBF39C-3665-4BC4-88CB-E998ED678015}">
      <dgm:prSet/>
      <dgm:spPr/>
      <dgm:t>
        <a:bodyPr/>
        <a:lstStyle/>
        <a:p>
          <a:endParaRPr lang="es-ES"/>
        </a:p>
      </dgm:t>
    </dgm:pt>
    <dgm:pt modelId="{7C806E23-FD37-4A98-AF85-ABFFD7A189FB}">
      <dgm:prSet phldrT="[Texto]" custT="1"/>
      <dgm:spPr/>
      <dgm:t>
        <a:bodyPr/>
        <a:lstStyle/>
        <a:p>
          <a:r>
            <a:rPr lang="es-ES" sz="1800" dirty="0"/>
            <a:t>MORFOLÓGICO</a:t>
          </a:r>
        </a:p>
      </dgm:t>
    </dgm:pt>
    <dgm:pt modelId="{29F2B606-097D-41F0-BD31-C2D34092419B}" type="parTrans" cxnId="{E5AF3FE5-0FB4-4E78-A650-6197884FE16A}">
      <dgm:prSet/>
      <dgm:spPr/>
      <dgm:t>
        <a:bodyPr/>
        <a:lstStyle/>
        <a:p>
          <a:endParaRPr lang="es-ES"/>
        </a:p>
      </dgm:t>
    </dgm:pt>
    <dgm:pt modelId="{A3616256-F572-418E-AFD9-58A02AFC4F2D}" type="sibTrans" cxnId="{E5AF3FE5-0FB4-4E78-A650-6197884FE16A}">
      <dgm:prSet/>
      <dgm:spPr/>
      <dgm:t>
        <a:bodyPr/>
        <a:lstStyle/>
        <a:p>
          <a:endParaRPr lang="es-ES"/>
        </a:p>
      </dgm:t>
    </dgm:pt>
    <dgm:pt modelId="{310D9404-6F89-4DF8-83FB-426DC563852E}">
      <dgm:prSet phldrT="[Texto]" custT="1"/>
      <dgm:spPr/>
      <dgm:t>
        <a:bodyPr/>
        <a:lstStyle/>
        <a:p>
          <a:r>
            <a:rPr lang="es-ES" sz="1800" dirty="0"/>
            <a:t>CITOQUÍMICO</a:t>
          </a:r>
        </a:p>
      </dgm:t>
    </dgm:pt>
    <dgm:pt modelId="{4C71B51A-58A0-4C7B-A9A9-E7613A94F7A8}" type="parTrans" cxnId="{A973CC18-F25F-43BB-BFD1-205F0C9A1F4A}">
      <dgm:prSet/>
      <dgm:spPr/>
      <dgm:t>
        <a:bodyPr/>
        <a:lstStyle/>
        <a:p>
          <a:endParaRPr lang="es-ES"/>
        </a:p>
      </dgm:t>
    </dgm:pt>
    <dgm:pt modelId="{3DAF94E8-0F6A-41F3-B46A-EF2765000949}" type="sibTrans" cxnId="{A973CC18-F25F-43BB-BFD1-205F0C9A1F4A}">
      <dgm:prSet/>
      <dgm:spPr/>
      <dgm:t>
        <a:bodyPr/>
        <a:lstStyle/>
        <a:p>
          <a:endParaRPr lang="es-ES"/>
        </a:p>
      </dgm:t>
    </dgm:pt>
    <dgm:pt modelId="{15A7645E-6C7A-4868-9A6C-1D3973C9EC87}">
      <dgm:prSet phldrT="[Texto]" custT="1"/>
      <dgm:spPr/>
      <dgm:t>
        <a:bodyPr/>
        <a:lstStyle/>
        <a:p>
          <a:r>
            <a:rPr lang="es-ES" sz="1800" dirty="0"/>
            <a:t>INMUNOFENOTÍPO</a:t>
          </a:r>
        </a:p>
      </dgm:t>
    </dgm:pt>
    <dgm:pt modelId="{D5C86833-1CC1-462D-A773-115D74AC0C07}" type="parTrans" cxnId="{F1779182-0C2A-4C7C-8844-3C94523DF490}">
      <dgm:prSet/>
      <dgm:spPr/>
      <dgm:t>
        <a:bodyPr/>
        <a:lstStyle/>
        <a:p>
          <a:endParaRPr lang="es-ES"/>
        </a:p>
      </dgm:t>
    </dgm:pt>
    <dgm:pt modelId="{8540A9C8-4882-489F-ADB3-6FB12DD82C74}" type="sibTrans" cxnId="{F1779182-0C2A-4C7C-8844-3C94523DF490}">
      <dgm:prSet/>
      <dgm:spPr/>
      <dgm:t>
        <a:bodyPr/>
        <a:lstStyle/>
        <a:p>
          <a:endParaRPr lang="es-ES"/>
        </a:p>
      </dgm:t>
    </dgm:pt>
    <dgm:pt modelId="{5A478BCF-FAC3-48E2-8196-2F9C18C8258C}">
      <dgm:prSet phldrT="[Texto]" custT="1"/>
      <dgm:spPr/>
      <dgm:t>
        <a:bodyPr/>
        <a:lstStyle/>
        <a:p>
          <a:r>
            <a:rPr lang="es-ES" sz="1800" dirty="0"/>
            <a:t>CITOGENÉTICO Y MOLECULAR</a:t>
          </a:r>
        </a:p>
      </dgm:t>
    </dgm:pt>
    <dgm:pt modelId="{53BD2DB9-770F-42CF-ACD3-AA2FAE53B5CB}" type="parTrans" cxnId="{9C7394D6-66D7-4360-887B-5002313A2665}">
      <dgm:prSet/>
      <dgm:spPr/>
      <dgm:t>
        <a:bodyPr/>
        <a:lstStyle/>
        <a:p>
          <a:endParaRPr lang="es-ES"/>
        </a:p>
      </dgm:t>
    </dgm:pt>
    <dgm:pt modelId="{2B49B0AC-B6EB-44B1-9200-2259E97E80AD}" type="sibTrans" cxnId="{9C7394D6-66D7-4360-887B-5002313A2665}">
      <dgm:prSet/>
      <dgm:spPr/>
      <dgm:t>
        <a:bodyPr/>
        <a:lstStyle/>
        <a:p>
          <a:endParaRPr lang="es-ES"/>
        </a:p>
      </dgm:t>
    </dgm:pt>
    <dgm:pt modelId="{3C48CB7D-F2AC-43BD-A82D-EAEAD01E7CC5}">
      <dgm:prSet phldrT="[Texto]" custT="1"/>
      <dgm:spPr/>
      <dgm:t>
        <a:bodyPr/>
        <a:lstStyle/>
        <a:p>
          <a:r>
            <a:rPr lang="es-ES" sz="1800" dirty="0"/>
            <a:t>LCR</a:t>
          </a:r>
        </a:p>
      </dgm:t>
    </dgm:pt>
    <dgm:pt modelId="{9F36CA17-0A24-44C0-8B3D-405A5C3D05FB}" type="parTrans" cxnId="{7883D143-8265-4F12-9CAD-8A5E097B1EE8}">
      <dgm:prSet/>
      <dgm:spPr/>
      <dgm:t>
        <a:bodyPr/>
        <a:lstStyle/>
        <a:p>
          <a:endParaRPr lang="es-ES"/>
        </a:p>
      </dgm:t>
    </dgm:pt>
    <dgm:pt modelId="{2375B6E2-C47C-42E3-AF10-1ED104F08731}" type="sibTrans" cxnId="{7883D143-8265-4F12-9CAD-8A5E097B1EE8}">
      <dgm:prSet/>
      <dgm:spPr/>
      <dgm:t>
        <a:bodyPr/>
        <a:lstStyle/>
        <a:p>
          <a:endParaRPr lang="es-ES"/>
        </a:p>
      </dgm:t>
    </dgm:pt>
    <dgm:pt modelId="{6A74AB4F-8DBE-459E-B25F-3C6C6822469F}">
      <dgm:prSet phldrT="[Texto]" custT="1"/>
      <dgm:spPr/>
      <dgm:t>
        <a:bodyPr/>
        <a:lstStyle/>
        <a:p>
          <a:r>
            <a:rPr lang="es-ES" sz="1800" dirty="0"/>
            <a:t>CITOLÓGICO</a:t>
          </a:r>
        </a:p>
      </dgm:t>
    </dgm:pt>
    <dgm:pt modelId="{BAC3C775-01E3-40B7-9BCF-92F9BBD28E68}" type="parTrans" cxnId="{ABAE9AF2-4DE6-4915-9552-0D506D54266E}">
      <dgm:prSet/>
      <dgm:spPr/>
      <dgm:t>
        <a:bodyPr/>
        <a:lstStyle/>
        <a:p>
          <a:endParaRPr lang="es-ES"/>
        </a:p>
      </dgm:t>
    </dgm:pt>
    <dgm:pt modelId="{1E4928C7-A435-4C1F-AC6D-A2471E40F7DD}" type="sibTrans" cxnId="{ABAE9AF2-4DE6-4915-9552-0D506D54266E}">
      <dgm:prSet/>
      <dgm:spPr/>
      <dgm:t>
        <a:bodyPr/>
        <a:lstStyle/>
        <a:p>
          <a:endParaRPr lang="es-ES"/>
        </a:p>
      </dgm:t>
    </dgm:pt>
    <dgm:pt modelId="{CAE5330F-9A03-4F49-A7E8-CFDC4602CA65}">
      <dgm:prSet phldrT="[Texto]" custT="1"/>
      <dgm:spPr/>
      <dgm:t>
        <a:bodyPr/>
        <a:lstStyle/>
        <a:p>
          <a:r>
            <a:rPr lang="es-ES" sz="1800" dirty="0"/>
            <a:t>CMF</a:t>
          </a:r>
        </a:p>
      </dgm:t>
    </dgm:pt>
    <dgm:pt modelId="{A9DD7206-C2C3-4B10-BF2B-647369A6531D}" type="parTrans" cxnId="{F0996B91-173F-44F2-9D94-9ACAB843B6A8}">
      <dgm:prSet/>
      <dgm:spPr/>
      <dgm:t>
        <a:bodyPr/>
        <a:lstStyle/>
        <a:p>
          <a:endParaRPr lang="es-ES"/>
        </a:p>
      </dgm:t>
    </dgm:pt>
    <dgm:pt modelId="{D1934834-78EE-44BF-BA71-24C18704908E}" type="sibTrans" cxnId="{F0996B91-173F-44F2-9D94-9ACAB843B6A8}">
      <dgm:prSet/>
      <dgm:spPr/>
      <dgm:t>
        <a:bodyPr/>
        <a:lstStyle/>
        <a:p>
          <a:endParaRPr lang="es-ES"/>
        </a:p>
      </dgm:t>
    </dgm:pt>
    <dgm:pt modelId="{00C647D9-1DF4-428A-AFFE-F080AE989270}">
      <dgm:prSet phldrT="[Texto]" custT="1"/>
      <dgm:spPr/>
      <dgm:t>
        <a:bodyPr/>
        <a:lstStyle/>
        <a:p>
          <a:r>
            <a:rPr lang="es-ES" sz="1800" dirty="0"/>
            <a:t>SEROLOGÍA</a:t>
          </a:r>
        </a:p>
      </dgm:t>
    </dgm:pt>
    <dgm:pt modelId="{9BC94ACA-9703-44DD-ABC7-C2D8364E2E0E}" type="parTrans" cxnId="{1587E440-F51F-4145-B575-2341209E243D}">
      <dgm:prSet/>
      <dgm:spPr/>
      <dgm:t>
        <a:bodyPr/>
        <a:lstStyle/>
        <a:p>
          <a:endParaRPr lang="es-ES"/>
        </a:p>
      </dgm:t>
    </dgm:pt>
    <dgm:pt modelId="{4C5140F8-52D1-4416-8CCA-B2673A9E66C8}" type="sibTrans" cxnId="{1587E440-F51F-4145-B575-2341209E243D}">
      <dgm:prSet/>
      <dgm:spPr/>
      <dgm:t>
        <a:bodyPr/>
        <a:lstStyle/>
        <a:p>
          <a:endParaRPr lang="es-ES"/>
        </a:p>
      </dgm:t>
    </dgm:pt>
    <dgm:pt modelId="{338670CE-50D2-4E39-9CD1-D8E6A8D3D7A0}">
      <dgm:prSet phldrT="[Texto]" custT="1"/>
      <dgm:spPr/>
      <dgm:t>
        <a:bodyPr/>
        <a:lstStyle/>
        <a:p>
          <a:r>
            <a:rPr lang="es-ES" sz="1800" dirty="0"/>
            <a:t>HEPATITIS</a:t>
          </a:r>
        </a:p>
      </dgm:t>
    </dgm:pt>
    <dgm:pt modelId="{17884B40-B58B-472B-977D-408E8F54F54F}" type="parTrans" cxnId="{49E442EF-EF8A-48AA-B7B1-77DD21A4E420}">
      <dgm:prSet/>
      <dgm:spPr/>
      <dgm:t>
        <a:bodyPr/>
        <a:lstStyle/>
        <a:p>
          <a:endParaRPr lang="es-ES"/>
        </a:p>
      </dgm:t>
    </dgm:pt>
    <dgm:pt modelId="{9A19B3CC-C7E8-4CC4-A066-E03F9F261E91}" type="sibTrans" cxnId="{49E442EF-EF8A-48AA-B7B1-77DD21A4E420}">
      <dgm:prSet/>
      <dgm:spPr/>
      <dgm:t>
        <a:bodyPr/>
        <a:lstStyle/>
        <a:p>
          <a:endParaRPr lang="es-ES"/>
        </a:p>
      </dgm:t>
    </dgm:pt>
    <dgm:pt modelId="{F4546B6A-3002-4A88-91B1-921826E25CB5}">
      <dgm:prSet phldrT="[Texto]" custT="1"/>
      <dgm:spPr/>
      <dgm:t>
        <a:bodyPr/>
        <a:lstStyle/>
        <a:p>
          <a:r>
            <a:rPr lang="es-ES" sz="1800" dirty="0"/>
            <a:t>VIH</a:t>
          </a:r>
        </a:p>
      </dgm:t>
    </dgm:pt>
    <dgm:pt modelId="{AC59753E-3893-44A3-B1F2-5E37EBBA2BE0}" type="parTrans" cxnId="{EF3C5C03-1788-4A55-8A47-B5C7F07BEF49}">
      <dgm:prSet/>
      <dgm:spPr/>
      <dgm:t>
        <a:bodyPr/>
        <a:lstStyle/>
        <a:p>
          <a:endParaRPr lang="es-ES"/>
        </a:p>
      </dgm:t>
    </dgm:pt>
    <dgm:pt modelId="{458FA81F-E6B9-469E-9432-40B89F1F8A50}" type="sibTrans" cxnId="{EF3C5C03-1788-4A55-8A47-B5C7F07BEF49}">
      <dgm:prSet/>
      <dgm:spPr/>
      <dgm:t>
        <a:bodyPr/>
        <a:lstStyle/>
        <a:p>
          <a:endParaRPr lang="es-ES"/>
        </a:p>
      </dgm:t>
    </dgm:pt>
    <dgm:pt modelId="{018D6359-7153-4D95-98C9-8CE68A544C23}">
      <dgm:prSet phldrT="[Texto]" custT="1"/>
      <dgm:spPr/>
      <dgm:t>
        <a:bodyPr/>
        <a:lstStyle/>
        <a:p>
          <a:r>
            <a:rPr lang="es-ES" sz="1800" dirty="0"/>
            <a:t>RX TORAX</a:t>
          </a:r>
        </a:p>
      </dgm:t>
    </dgm:pt>
    <dgm:pt modelId="{335AD6F3-59C0-4D95-9DC4-1DF6802A7349}" type="parTrans" cxnId="{2FDBE0E2-7565-445A-9F82-354583C50949}">
      <dgm:prSet/>
      <dgm:spPr/>
      <dgm:t>
        <a:bodyPr/>
        <a:lstStyle/>
        <a:p>
          <a:endParaRPr lang="es-ES"/>
        </a:p>
      </dgm:t>
    </dgm:pt>
    <dgm:pt modelId="{A644BD07-26C7-47CF-834D-E713F84B1DD6}" type="sibTrans" cxnId="{2FDBE0E2-7565-445A-9F82-354583C50949}">
      <dgm:prSet/>
      <dgm:spPr/>
      <dgm:t>
        <a:bodyPr/>
        <a:lstStyle/>
        <a:p>
          <a:endParaRPr lang="es-ES"/>
        </a:p>
      </dgm:t>
    </dgm:pt>
    <dgm:pt modelId="{9B13A0DB-C705-44EB-9C0B-A55803F483A0}">
      <dgm:prSet phldrT="[Texto]" custT="1"/>
      <dgm:spPr/>
      <dgm:t>
        <a:bodyPr/>
        <a:lstStyle/>
        <a:p>
          <a:r>
            <a:rPr lang="es-ES" sz="1800" dirty="0"/>
            <a:t>EKG/ECOCARDIOGRAMA</a:t>
          </a:r>
        </a:p>
      </dgm:t>
    </dgm:pt>
    <dgm:pt modelId="{B20B280E-5303-44F6-99EB-3569906F8C14}" type="parTrans" cxnId="{4668C40A-E84F-465A-A6B1-19FBFC15DE35}">
      <dgm:prSet/>
      <dgm:spPr/>
      <dgm:t>
        <a:bodyPr/>
        <a:lstStyle/>
        <a:p>
          <a:endParaRPr lang="es-ES"/>
        </a:p>
      </dgm:t>
    </dgm:pt>
    <dgm:pt modelId="{B5D393B9-4D66-4A9D-8E69-F619EEE424CE}" type="sibTrans" cxnId="{4668C40A-E84F-465A-A6B1-19FBFC15DE35}">
      <dgm:prSet/>
      <dgm:spPr/>
      <dgm:t>
        <a:bodyPr/>
        <a:lstStyle/>
        <a:p>
          <a:endParaRPr lang="es-ES"/>
        </a:p>
      </dgm:t>
    </dgm:pt>
    <dgm:pt modelId="{B3B25798-B4E5-4DC3-B6C8-26C703E49AFE}">
      <dgm:prSet phldrT="[Texto]" custT="1"/>
      <dgm:spPr/>
      <dgm:t>
        <a:bodyPr/>
        <a:lstStyle/>
        <a:p>
          <a:r>
            <a:rPr lang="es-ES" sz="1800" dirty="0"/>
            <a:t>HLA</a:t>
          </a:r>
        </a:p>
      </dgm:t>
    </dgm:pt>
    <dgm:pt modelId="{C955291E-2CC2-420F-9812-45AA3635674C}" type="parTrans" cxnId="{1A3047C4-56C6-4451-AA88-18C0764C83D0}">
      <dgm:prSet/>
      <dgm:spPr/>
      <dgm:t>
        <a:bodyPr/>
        <a:lstStyle/>
        <a:p>
          <a:endParaRPr lang="es-ES"/>
        </a:p>
      </dgm:t>
    </dgm:pt>
    <dgm:pt modelId="{F667B84A-CE3D-4F89-874F-3542E4A930E8}" type="sibTrans" cxnId="{1A3047C4-56C6-4451-AA88-18C0764C83D0}">
      <dgm:prSet/>
      <dgm:spPr/>
      <dgm:t>
        <a:bodyPr/>
        <a:lstStyle/>
        <a:p>
          <a:endParaRPr lang="es-ES"/>
        </a:p>
      </dgm:t>
    </dgm:pt>
    <dgm:pt modelId="{B4C62672-40B8-4639-AAB0-B9356874ED91}">
      <dgm:prSet phldrT="[Texto]" custT="1"/>
      <dgm:spPr/>
      <dgm:t>
        <a:bodyPr/>
        <a:lstStyle/>
        <a:p>
          <a:r>
            <a:rPr lang="es-ES" sz="1800" dirty="0"/>
            <a:t>LLA ALTO RIESGO</a:t>
          </a:r>
        </a:p>
      </dgm:t>
    </dgm:pt>
    <dgm:pt modelId="{14885846-0FDF-434A-A269-51B41769ADD4}" type="parTrans" cxnId="{FE2AA9E4-C127-4507-A5DE-F5FB93EF9E5F}">
      <dgm:prSet/>
      <dgm:spPr/>
      <dgm:t>
        <a:bodyPr/>
        <a:lstStyle/>
        <a:p>
          <a:endParaRPr lang="es-ES"/>
        </a:p>
      </dgm:t>
    </dgm:pt>
    <dgm:pt modelId="{FBA9822F-B4B4-4476-A831-F556CC4F4EFC}" type="sibTrans" cxnId="{FE2AA9E4-C127-4507-A5DE-F5FB93EF9E5F}">
      <dgm:prSet/>
      <dgm:spPr/>
      <dgm:t>
        <a:bodyPr/>
        <a:lstStyle/>
        <a:p>
          <a:endParaRPr lang="es-ES"/>
        </a:p>
      </dgm:t>
    </dgm:pt>
    <dgm:pt modelId="{704CDB12-F979-4A15-ABA2-6E6CC81E2BA2}" type="pres">
      <dgm:prSet presAssocID="{0CD70BFD-69AD-4112-A2D9-53320669EFB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4A5AA28-DFE2-47F2-9C7F-95071D70A9D8}" type="pres">
      <dgm:prSet presAssocID="{D592B794-1EDF-4099-9E42-D4E56F1B1518}" presName="composite" presStyleCnt="0"/>
      <dgm:spPr/>
    </dgm:pt>
    <dgm:pt modelId="{0B165AC9-897D-4270-9D6A-CF1552B29FF3}" type="pres">
      <dgm:prSet presAssocID="{D592B794-1EDF-4099-9E42-D4E56F1B1518}" presName="par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3D67115-60FC-4741-9734-17C7F860014B}" type="pres">
      <dgm:prSet presAssocID="{D592B794-1EDF-4099-9E42-D4E56F1B1518}" presName="desTx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5B18B93-DD8D-4598-ADEA-04E5849C68F5}" type="pres">
      <dgm:prSet presAssocID="{1A8E115D-5526-420D-8AD5-EFF70F9C1B63}" presName="space" presStyleCnt="0"/>
      <dgm:spPr/>
    </dgm:pt>
    <dgm:pt modelId="{5264E856-0326-4480-B0C9-944D8919F6D6}" type="pres">
      <dgm:prSet presAssocID="{63FAC9EC-162B-47E9-BD33-D1B34A9316BD}" presName="composite" presStyleCnt="0"/>
      <dgm:spPr/>
    </dgm:pt>
    <dgm:pt modelId="{B6431689-9F63-48A5-8668-06C8A52E79F8}" type="pres">
      <dgm:prSet presAssocID="{63FAC9EC-162B-47E9-BD33-D1B34A9316BD}" presName="par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563DAFB-11F4-4F97-8ACE-92CEC661B6DC}" type="pres">
      <dgm:prSet presAssocID="{63FAC9EC-162B-47E9-BD33-D1B34A9316BD}" presName="desTx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7F5BD46-C105-469E-A90B-2671DF4D7A33}" type="pres">
      <dgm:prSet presAssocID="{C5C68766-E721-4A28-85C4-87EAB8B2AF38}" presName="space" presStyleCnt="0"/>
      <dgm:spPr/>
    </dgm:pt>
    <dgm:pt modelId="{C52131FE-47A5-4A2A-9D20-FB62FE66C410}" type="pres">
      <dgm:prSet presAssocID="{4CB8DA53-F413-4893-AF0D-C452E974017B}" presName="composite" presStyleCnt="0"/>
      <dgm:spPr/>
    </dgm:pt>
    <dgm:pt modelId="{93A74705-F875-4B53-8F3B-72F483E8035F}" type="pres">
      <dgm:prSet presAssocID="{4CB8DA53-F413-4893-AF0D-C452E974017B}" presName="par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2640C9-A22E-431A-87F2-853AB74F9CB7}" type="pres">
      <dgm:prSet presAssocID="{4CB8DA53-F413-4893-AF0D-C452E974017B}" presName="desTx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562B22-7078-4C48-A659-8D5C2ADDCDB8}" type="pres">
      <dgm:prSet presAssocID="{30C779BA-5E95-4DAC-9F37-9B81BE910E49}" presName="space" presStyleCnt="0"/>
      <dgm:spPr/>
    </dgm:pt>
    <dgm:pt modelId="{573170B0-6CEF-49F8-9E9A-AA4B549FEEFE}" type="pres">
      <dgm:prSet presAssocID="{1B093AE5-A169-439A-A9F1-0180E34974A0}" presName="composite" presStyleCnt="0"/>
      <dgm:spPr/>
    </dgm:pt>
    <dgm:pt modelId="{EE3684B3-F56E-4640-A2E2-0662D623E6D2}" type="pres">
      <dgm:prSet presAssocID="{1B093AE5-A169-439A-A9F1-0180E34974A0}" presName="par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BEA568-E7E7-4828-BA8F-BE8793392E9C}" type="pres">
      <dgm:prSet presAssocID="{1B093AE5-A169-439A-A9F1-0180E34974A0}" presName="desTx" presStyleLbl="revTx" presStyleIdx="3" presStyleCnt="6" custScaleX="11909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51FBED-FC70-4F94-8AA5-2319CFA0C0C6}" type="pres">
      <dgm:prSet presAssocID="{9B148786-3C81-4C4C-A702-F07BC951008F}" presName="space" presStyleCnt="0"/>
      <dgm:spPr/>
    </dgm:pt>
    <dgm:pt modelId="{64F2B1EB-09D3-4BAE-81F6-9F7C318E48DC}" type="pres">
      <dgm:prSet presAssocID="{3C48CB7D-F2AC-43BD-A82D-EAEAD01E7CC5}" presName="composite" presStyleCnt="0"/>
      <dgm:spPr/>
    </dgm:pt>
    <dgm:pt modelId="{D48D96F5-6AF4-4460-94D3-FC980894A34D}" type="pres">
      <dgm:prSet presAssocID="{3C48CB7D-F2AC-43BD-A82D-EAEAD01E7CC5}" presName="par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423E03-C6DC-4058-A5A2-D3B1C2D814EF}" type="pres">
      <dgm:prSet presAssocID="{3C48CB7D-F2AC-43BD-A82D-EAEAD01E7CC5}" presName="desTx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646EB00-F502-448A-B54B-D0127F7DDD3D}" type="pres">
      <dgm:prSet presAssocID="{2375B6E2-C47C-42E3-AF10-1ED104F08731}" presName="space" presStyleCnt="0"/>
      <dgm:spPr/>
    </dgm:pt>
    <dgm:pt modelId="{013A9797-B192-44D4-B858-3FBDFB63FF57}" type="pres">
      <dgm:prSet presAssocID="{B3B25798-B4E5-4DC3-B6C8-26C703E49AFE}" presName="composite" presStyleCnt="0"/>
      <dgm:spPr/>
    </dgm:pt>
    <dgm:pt modelId="{2DF58256-DEE1-4D3D-84D6-B3B586C258ED}" type="pres">
      <dgm:prSet presAssocID="{B3B25798-B4E5-4DC3-B6C8-26C703E49AFE}" presName="par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AE89BA-FAA7-4E30-B06A-D90FC34A3338}" type="pres">
      <dgm:prSet presAssocID="{B3B25798-B4E5-4DC3-B6C8-26C703E49AFE}" presName="desTx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AB732C9-A9C9-451F-A47E-83CA00A03B0B}" type="presOf" srcId="{5A478BCF-FAC3-48E2-8196-2F9C18C8258C}" destId="{E9BEA568-E7E7-4828-BA8F-BE8793392E9C}" srcOrd="0" destOrd="3" presId="urn:microsoft.com/office/officeart/2005/8/layout/chevron1"/>
    <dgm:cxn modelId="{1A3047C4-56C6-4451-AA88-18C0764C83D0}" srcId="{0CD70BFD-69AD-4112-A2D9-53320669EFB1}" destId="{B3B25798-B4E5-4DC3-B6C8-26C703E49AFE}" srcOrd="5" destOrd="0" parTransId="{C955291E-2CC2-420F-9812-45AA3635674C}" sibTransId="{F667B84A-CE3D-4F89-874F-3542E4A930E8}"/>
    <dgm:cxn modelId="{7883D143-8265-4F12-9CAD-8A5E097B1EE8}" srcId="{0CD70BFD-69AD-4112-A2D9-53320669EFB1}" destId="{3C48CB7D-F2AC-43BD-A82D-EAEAD01E7CC5}" srcOrd="4" destOrd="0" parTransId="{9F36CA17-0A24-44C0-8B3D-405A5C3D05FB}" sibTransId="{2375B6E2-C47C-42E3-AF10-1ED104F08731}"/>
    <dgm:cxn modelId="{645CB77A-D9C2-42C1-9C7D-B60743E7360B}" type="presOf" srcId="{7C806E23-FD37-4A98-AF85-ABFFD7A189FB}" destId="{E9BEA568-E7E7-4828-BA8F-BE8793392E9C}" srcOrd="0" destOrd="0" presId="urn:microsoft.com/office/officeart/2005/8/layout/chevron1"/>
    <dgm:cxn modelId="{0523D2AB-B8A0-49D6-8F5A-2A01911F5D2D}" type="presOf" srcId="{8D36623F-A7EA-4CC0-AE26-8E9E443C1ED4}" destId="{4B2640C9-A22E-431A-87F2-853AB74F9CB7}" srcOrd="0" destOrd="0" presId="urn:microsoft.com/office/officeart/2005/8/layout/chevron1"/>
    <dgm:cxn modelId="{2671A3BB-68C4-499E-B8D5-720A73817FC6}" type="presOf" srcId="{B3B25798-B4E5-4DC3-B6C8-26C703E49AFE}" destId="{2DF58256-DEE1-4D3D-84D6-B3B586C258ED}" srcOrd="0" destOrd="0" presId="urn:microsoft.com/office/officeart/2005/8/layout/chevron1"/>
    <dgm:cxn modelId="{26E17B09-3917-436B-A713-176FE38EC07C}" type="presOf" srcId="{F4546B6A-3002-4A88-91B1-921826E25CB5}" destId="{6563DAFB-11F4-4F97-8ACE-92CEC661B6DC}" srcOrd="0" destOrd="2" presId="urn:microsoft.com/office/officeart/2005/8/layout/chevron1"/>
    <dgm:cxn modelId="{133E0AD4-B7E6-4559-934A-1AD02954E637}" srcId="{D592B794-1EDF-4099-9E42-D4E56F1B1518}" destId="{F3D0B89F-FFD0-41CD-AA9A-5FDEB3B99B11}" srcOrd="1" destOrd="0" parTransId="{84C182EC-06C3-49A8-8DFD-0C56FE96777E}" sibTransId="{B87C5D23-A008-4996-A4A2-81B1F89221B2}"/>
    <dgm:cxn modelId="{E77B8B4F-E05C-45FA-BA7C-4F6E074CE49B}" srcId="{0CD70BFD-69AD-4112-A2D9-53320669EFB1}" destId="{4CB8DA53-F413-4893-AF0D-C452E974017B}" srcOrd="2" destOrd="0" parTransId="{CC24BAC5-2932-4E4C-862B-422ECA620F0F}" sibTransId="{30C779BA-5E95-4DAC-9F37-9B81BE910E49}"/>
    <dgm:cxn modelId="{D2C4B4F0-1F66-499A-9991-C6A239B0AB95}" type="presOf" srcId="{9B13A0DB-C705-44EB-9C0B-A55803F483A0}" destId="{6563DAFB-11F4-4F97-8ACE-92CEC661B6DC}" srcOrd="0" destOrd="4" presId="urn:microsoft.com/office/officeart/2005/8/layout/chevron1"/>
    <dgm:cxn modelId="{C184AD9F-735E-477C-8C9B-2C0AD05A0F35}" type="presOf" srcId="{15A7645E-6C7A-4868-9A6C-1D3973C9EC87}" destId="{E9BEA568-E7E7-4828-BA8F-BE8793392E9C}" srcOrd="0" destOrd="2" presId="urn:microsoft.com/office/officeart/2005/8/layout/chevron1"/>
    <dgm:cxn modelId="{FB84A7B1-F1D5-4EBA-A2D2-ED056E798FA9}" type="presOf" srcId="{B4C62672-40B8-4639-AAB0-B9356874ED91}" destId="{67AE89BA-FAA7-4E30-B06A-D90FC34A3338}" srcOrd="0" destOrd="0" presId="urn:microsoft.com/office/officeart/2005/8/layout/chevron1"/>
    <dgm:cxn modelId="{0F049CA8-5B4A-43F5-9102-C01E3FCAF066}" type="presOf" srcId="{338670CE-50D2-4E39-9CD1-D8E6A8D3D7A0}" destId="{6563DAFB-11F4-4F97-8ACE-92CEC661B6DC}" srcOrd="0" destOrd="1" presId="urn:microsoft.com/office/officeart/2005/8/layout/chevron1"/>
    <dgm:cxn modelId="{E7E094B2-AC46-409B-9DDD-2FEE0C22384A}" type="presOf" srcId="{E2C98BCD-54D2-4363-A81A-8F598BB0BD0B}" destId="{C3D67115-60FC-4741-9734-17C7F860014B}" srcOrd="0" destOrd="0" presId="urn:microsoft.com/office/officeart/2005/8/layout/chevron1"/>
    <dgm:cxn modelId="{F0996B91-173F-44F2-9D94-9ACAB843B6A8}" srcId="{3C48CB7D-F2AC-43BD-A82D-EAEAD01E7CC5}" destId="{CAE5330F-9A03-4F49-A7E8-CFDC4602CA65}" srcOrd="1" destOrd="0" parTransId="{A9DD7206-C2C3-4B10-BF2B-647369A6531D}" sibTransId="{D1934834-78EE-44BF-BA71-24C18704908E}"/>
    <dgm:cxn modelId="{A1A6B24A-C83E-4063-97A4-2323EFC8CD34}" srcId="{D592B794-1EDF-4099-9E42-D4E56F1B1518}" destId="{E2C98BCD-54D2-4363-A81A-8F598BB0BD0B}" srcOrd="0" destOrd="0" parTransId="{2722EDEA-15CC-43B5-8687-4CD9AF730C7D}" sibTransId="{834FABC1-05B5-4254-B388-87017C5C883B}"/>
    <dgm:cxn modelId="{CE19B1CB-1114-4FC6-8889-082E91A56D56}" type="presOf" srcId="{00C647D9-1DF4-428A-AFFE-F080AE989270}" destId="{6563DAFB-11F4-4F97-8ACE-92CEC661B6DC}" srcOrd="0" destOrd="0" presId="urn:microsoft.com/office/officeart/2005/8/layout/chevron1"/>
    <dgm:cxn modelId="{4F2F5F18-EE38-4399-BEBB-E408501F80B3}" type="presOf" srcId="{4CB8DA53-F413-4893-AF0D-C452E974017B}" destId="{93A74705-F875-4B53-8F3B-72F483E8035F}" srcOrd="0" destOrd="0" presId="urn:microsoft.com/office/officeart/2005/8/layout/chevron1"/>
    <dgm:cxn modelId="{5AB098AA-D454-4686-B4D8-AA2BCEEDDE2D}" type="presOf" srcId="{63FAC9EC-162B-47E9-BD33-D1B34A9316BD}" destId="{B6431689-9F63-48A5-8668-06C8A52E79F8}" srcOrd="0" destOrd="0" presId="urn:microsoft.com/office/officeart/2005/8/layout/chevron1"/>
    <dgm:cxn modelId="{4668C40A-E84F-465A-A6B1-19FBFC15DE35}" srcId="{63FAC9EC-162B-47E9-BD33-D1B34A9316BD}" destId="{9B13A0DB-C705-44EB-9C0B-A55803F483A0}" srcOrd="2" destOrd="0" parTransId="{B20B280E-5303-44F6-99EB-3569906F8C14}" sibTransId="{B5D393B9-4D66-4A9D-8E69-F619EEE424CE}"/>
    <dgm:cxn modelId="{66FD164E-E038-43BE-91C3-3A92454E2130}" type="presOf" srcId="{310D9404-6F89-4DF8-83FB-426DC563852E}" destId="{E9BEA568-E7E7-4828-BA8F-BE8793392E9C}" srcOrd="0" destOrd="1" presId="urn:microsoft.com/office/officeart/2005/8/layout/chevron1"/>
    <dgm:cxn modelId="{B7FBF39C-3665-4BC4-88CB-E998ED678015}" srcId="{0CD70BFD-69AD-4112-A2D9-53320669EFB1}" destId="{1B093AE5-A169-439A-A9F1-0180E34974A0}" srcOrd="3" destOrd="0" parTransId="{15DFE010-4E10-4758-B108-44B060D87A08}" sibTransId="{9B148786-3C81-4C4C-A702-F07BC951008F}"/>
    <dgm:cxn modelId="{2FDBE0E2-7565-445A-9F82-354583C50949}" srcId="{63FAC9EC-162B-47E9-BD33-D1B34A9316BD}" destId="{018D6359-7153-4D95-98C9-8CE68A544C23}" srcOrd="1" destOrd="0" parTransId="{335AD6F3-59C0-4D95-9DC4-1DF6802A7349}" sibTransId="{A644BD07-26C7-47CF-834D-E713F84B1DD6}"/>
    <dgm:cxn modelId="{E5A66792-98CC-4F72-9F2A-E297BDA3D033}" type="presOf" srcId="{018D6359-7153-4D95-98C9-8CE68A544C23}" destId="{6563DAFB-11F4-4F97-8ACE-92CEC661B6DC}" srcOrd="0" destOrd="3" presId="urn:microsoft.com/office/officeart/2005/8/layout/chevron1"/>
    <dgm:cxn modelId="{EF3C5C03-1788-4A55-8A47-B5C7F07BEF49}" srcId="{00C647D9-1DF4-428A-AFFE-F080AE989270}" destId="{F4546B6A-3002-4A88-91B1-921826E25CB5}" srcOrd="1" destOrd="0" parTransId="{AC59753E-3893-44A3-B1F2-5E37EBBA2BE0}" sibTransId="{458FA81F-E6B9-469E-9432-40B89F1F8A50}"/>
    <dgm:cxn modelId="{F1779182-0C2A-4C7C-8844-3C94523DF490}" srcId="{1B093AE5-A169-439A-A9F1-0180E34974A0}" destId="{15A7645E-6C7A-4868-9A6C-1D3973C9EC87}" srcOrd="2" destOrd="0" parTransId="{D5C86833-1CC1-462D-A773-115D74AC0C07}" sibTransId="{8540A9C8-4882-489F-ADB3-6FB12DD82C74}"/>
    <dgm:cxn modelId="{04B60570-97BC-4F04-AEA2-DE089F9C96C4}" srcId="{0CD70BFD-69AD-4112-A2D9-53320669EFB1}" destId="{63FAC9EC-162B-47E9-BD33-D1B34A9316BD}" srcOrd="1" destOrd="0" parTransId="{E09ECB3A-4DAF-4132-AFB5-4800E5C72071}" sibTransId="{C5C68766-E721-4A28-85C4-87EAB8B2AF38}"/>
    <dgm:cxn modelId="{49E442EF-EF8A-48AA-B7B1-77DD21A4E420}" srcId="{00C647D9-1DF4-428A-AFFE-F080AE989270}" destId="{338670CE-50D2-4E39-9CD1-D8E6A8D3D7A0}" srcOrd="0" destOrd="0" parTransId="{17884B40-B58B-472B-977D-408E8F54F54F}" sibTransId="{9A19B3CC-C7E8-4CC4-A066-E03F9F261E91}"/>
    <dgm:cxn modelId="{EBCDECD8-323B-4C46-AB37-DDA5E8C68FF9}" type="presOf" srcId="{D592B794-1EDF-4099-9E42-D4E56F1B1518}" destId="{0B165AC9-897D-4270-9D6A-CF1552B29FF3}" srcOrd="0" destOrd="0" presId="urn:microsoft.com/office/officeart/2005/8/layout/chevron1"/>
    <dgm:cxn modelId="{1BFF7E68-492B-4739-8CCA-2903528A7870}" type="presOf" srcId="{1B093AE5-A169-439A-A9F1-0180E34974A0}" destId="{EE3684B3-F56E-4640-A2E2-0662D623E6D2}" srcOrd="0" destOrd="0" presId="urn:microsoft.com/office/officeart/2005/8/layout/chevron1"/>
    <dgm:cxn modelId="{9AA6C878-B43A-476D-999A-ABDBE6BD6977}" type="presOf" srcId="{F3D0B89F-FFD0-41CD-AA9A-5FDEB3B99B11}" destId="{C3D67115-60FC-4741-9734-17C7F860014B}" srcOrd="0" destOrd="1" presId="urn:microsoft.com/office/officeart/2005/8/layout/chevron1"/>
    <dgm:cxn modelId="{AD541DA0-FB5D-4317-81A6-F22F663F2554}" srcId="{4CB8DA53-F413-4893-AF0D-C452E974017B}" destId="{8D36623F-A7EA-4CC0-AE26-8E9E443C1ED4}" srcOrd="0" destOrd="0" parTransId="{763F74FC-B8AF-46FE-970C-211E761DDD4F}" sibTransId="{0C929361-E71F-4491-B2DE-9F655DE75139}"/>
    <dgm:cxn modelId="{ABAE9AF2-4DE6-4915-9552-0D506D54266E}" srcId="{3C48CB7D-F2AC-43BD-A82D-EAEAD01E7CC5}" destId="{6A74AB4F-8DBE-459E-B25F-3C6C6822469F}" srcOrd="0" destOrd="0" parTransId="{BAC3C775-01E3-40B7-9BCF-92F9BBD28E68}" sibTransId="{1E4928C7-A435-4C1F-AC6D-A2471E40F7DD}"/>
    <dgm:cxn modelId="{968932DE-7C2E-45C8-BAB2-2C6CBEADBD55}" type="presOf" srcId="{3C48CB7D-F2AC-43BD-A82D-EAEAD01E7CC5}" destId="{D48D96F5-6AF4-4460-94D3-FC980894A34D}" srcOrd="0" destOrd="0" presId="urn:microsoft.com/office/officeart/2005/8/layout/chevron1"/>
    <dgm:cxn modelId="{857A2CA6-9BC6-4EDA-A260-B82F9A8221BC}" type="presOf" srcId="{6A74AB4F-8DBE-459E-B25F-3C6C6822469F}" destId="{54423E03-C6DC-4058-A5A2-D3B1C2D814EF}" srcOrd="0" destOrd="0" presId="urn:microsoft.com/office/officeart/2005/8/layout/chevron1"/>
    <dgm:cxn modelId="{A973CC18-F25F-43BB-BFD1-205F0C9A1F4A}" srcId="{1B093AE5-A169-439A-A9F1-0180E34974A0}" destId="{310D9404-6F89-4DF8-83FB-426DC563852E}" srcOrd="1" destOrd="0" parTransId="{4C71B51A-58A0-4C7B-A9A9-E7613A94F7A8}" sibTransId="{3DAF94E8-0F6A-41F3-B46A-EF2765000949}"/>
    <dgm:cxn modelId="{FE2AA9E4-C127-4507-A5DE-F5FB93EF9E5F}" srcId="{B3B25798-B4E5-4DC3-B6C8-26C703E49AFE}" destId="{B4C62672-40B8-4639-AAB0-B9356874ED91}" srcOrd="0" destOrd="0" parTransId="{14885846-0FDF-434A-A269-51B41769ADD4}" sibTransId="{FBA9822F-B4B4-4476-A831-F556CC4F4EFC}"/>
    <dgm:cxn modelId="{E5AF3FE5-0FB4-4E78-A650-6197884FE16A}" srcId="{1B093AE5-A169-439A-A9F1-0180E34974A0}" destId="{7C806E23-FD37-4A98-AF85-ABFFD7A189FB}" srcOrd="0" destOrd="0" parTransId="{29F2B606-097D-41F0-BD31-C2D34092419B}" sibTransId="{A3616256-F572-418E-AFD9-58A02AFC4F2D}"/>
    <dgm:cxn modelId="{1587E440-F51F-4145-B575-2341209E243D}" srcId="{63FAC9EC-162B-47E9-BD33-D1B34A9316BD}" destId="{00C647D9-1DF4-428A-AFFE-F080AE989270}" srcOrd="0" destOrd="0" parTransId="{9BC94ACA-9703-44DD-ABC7-C2D8364E2E0E}" sibTransId="{4C5140F8-52D1-4416-8CCA-B2673A9E66C8}"/>
    <dgm:cxn modelId="{D5B11D84-A6AF-49D2-A956-D72223EBE3C3}" type="presOf" srcId="{0CD70BFD-69AD-4112-A2D9-53320669EFB1}" destId="{704CDB12-F979-4A15-ABA2-6E6CC81E2BA2}" srcOrd="0" destOrd="0" presId="urn:microsoft.com/office/officeart/2005/8/layout/chevron1"/>
    <dgm:cxn modelId="{CEC487B9-AE56-4486-8542-2A557DAF650F}" type="presOf" srcId="{CAE5330F-9A03-4F49-A7E8-CFDC4602CA65}" destId="{54423E03-C6DC-4058-A5A2-D3B1C2D814EF}" srcOrd="0" destOrd="1" presId="urn:microsoft.com/office/officeart/2005/8/layout/chevron1"/>
    <dgm:cxn modelId="{9C7394D6-66D7-4360-887B-5002313A2665}" srcId="{1B093AE5-A169-439A-A9F1-0180E34974A0}" destId="{5A478BCF-FAC3-48E2-8196-2F9C18C8258C}" srcOrd="3" destOrd="0" parTransId="{53BD2DB9-770F-42CF-ACD3-AA2FAE53B5CB}" sibTransId="{2B49B0AC-B6EB-44B1-9200-2259E97E80AD}"/>
    <dgm:cxn modelId="{EBD2DB23-57D1-4BAB-B753-6C5753BC8713}" srcId="{0CD70BFD-69AD-4112-A2D9-53320669EFB1}" destId="{D592B794-1EDF-4099-9E42-D4E56F1B1518}" srcOrd="0" destOrd="0" parTransId="{22449C87-E315-4AC9-B625-9C6E62FDE298}" sibTransId="{1A8E115D-5526-420D-8AD5-EFF70F9C1B63}"/>
    <dgm:cxn modelId="{DC81FBCC-47DA-40F2-A978-41F8C0CD3896}" type="presParOf" srcId="{704CDB12-F979-4A15-ABA2-6E6CC81E2BA2}" destId="{04A5AA28-DFE2-47F2-9C7F-95071D70A9D8}" srcOrd="0" destOrd="0" presId="urn:microsoft.com/office/officeart/2005/8/layout/chevron1"/>
    <dgm:cxn modelId="{E5FC8D28-08A3-4A80-8240-DF54E836C8C3}" type="presParOf" srcId="{04A5AA28-DFE2-47F2-9C7F-95071D70A9D8}" destId="{0B165AC9-897D-4270-9D6A-CF1552B29FF3}" srcOrd="0" destOrd="0" presId="urn:microsoft.com/office/officeart/2005/8/layout/chevron1"/>
    <dgm:cxn modelId="{8DFD1C63-FFC1-41D3-B9B4-5214AF962F0C}" type="presParOf" srcId="{04A5AA28-DFE2-47F2-9C7F-95071D70A9D8}" destId="{C3D67115-60FC-4741-9734-17C7F860014B}" srcOrd="1" destOrd="0" presId="urn:microsoft.com/office/officeart/2005/8/layout/chevron1"/>
    <dgm:cxn modelId="{CC8368A2-9B78-46A7-A38F-3FA9A3319B9B}" type="presParOf" srcId="{704CDB12-F979-4A15-ABA2-6E6CC81E2BA2}" destId="{E5B18B93-DD8D-4598-ADEA-04E5849C68F5}" srcOrd="1" destOrd="0" presId="urn:microsoft.com/office/officeart/2005/8/layout/chevron1"/>
    <dgm:cxn modelId="{76B6DA5B-98F3-475A-9E2F-6DEB63F795AB}" type="presParOf" srcId="{704CDB12-F979-4A15-ABA2-6E6CC81E2BA2}" destId="{5264E856-0326-4480-B0C9-944D8919F6D6}" srcOrd="2" destOrd="0" presId="urn:microsoft.com/office/officeart/2005/8/layout/chevron1"/>
    <dgm:cxn modelId="{AD96A4EB-2EB8-4260-A35D-CCCA78B5E321}" type="presParOf" srcId="{5264E856-0326-4480-B0C9-944D8919F6D6}" destId="{B6431689-9F63-48A5-8668-06C8A52E79F8}" srcOrd="0" destOrd="0" presId="urn:microsoft.com/office/officeart/2005/8/layout/chevron1"/>
    <dgm:cxn modelId="{B16F1AB7-E415-48FD-BA42-637ACFEB6E0F}" type="presParOf" srcId="{5264E856-0326-4480-B0C9-944D8919F6D6}" destId="{6563DAFB-11F4-4F97-8ACE-92CEC661B6DC}" srcOrd="1" destOrd="0" presId="urn:microsoft.com/office/officeart/2005/8/layout/chevron1"/>
    <dgm:cxn modelId="{6A68B3EA-3A28-4F2E-BE8E-3778BE92A088}" type="presParOf" srcId="{704CDB12-F979-4A15-ABA2-6E6CC81E2BA2}" destId="{D7F5BD46-C105-469E-A90B-2671DF4D7A33}" srcOrd="3" destOrd="0" presId="urn:microsoft.com/office/officeart/2005/8/layout/chevron1"/>
    <dgm:cxn modelId="{82A4A19D-480A-4AA0-B6F0-E5ADDEFDF8C0}" type="presParOf" srcId="{704CDB12-F979-4A15-ABA2-6E6CC81E2BA2}" destId="{C52131FE-47A5-4A2A-9D20-FB62FE66C410}" srcOrd="4" destOrd="0" presId="urn:microsoft.com/office/officeart/2005/8/layout/chevron1"/>
    <dgm:cxn modelId="{5BB1D297-7704-4EB6-98C6-60B8F223D3B6}" type="presParOf" srcId="{C52131FE-47A5-4A2A-9D20-FB62FE66C410}" destId="{93A74705-F875-4B53-8F3B-72F483E8035F}" srcOrd="0" destOrd="0" presId="urn:microsoft.com/office/officeart/2005/8/layout/chevron1"/>
    <dgm:cxn modelId="{F59CCD6F-CE2E-445D-817A-E5B49317E7BE}" type="presParOf" srcId="{C52131FE-47A5-4A2A-9D20-FB62FE66C410}" destId="{4B2640C9-A22E-431A-87F2-853AB74F9CB7}" srcOrd="1" destOrd="0" presId="urn:microsoft.com/office/officeart/2005/8/layout/chevron1"/>
    <dgm:cxn modelId="{56A2981A-5768-4270-A85E-2ED1B9CCB0D3}" type="presParOf" srcId="{704CDB12-F979-4A15-ABA2-6E6CC81E2BA2}" destId="{3E562B22-7078-4C48-A659-8D5C2ADDCDB8}" srcOrd="5" destOrd="0" presId="urn:microsoft.com/office/officeart/2005/8/layout/chevron1"/>
    <dgm:cxn modelId="{8DEE3B3A-20A9-4B02-AD46-245C56F5ACF5}" type="presParOf" srcId="{704CDB12-F979-4A15-ABA2-6E6CC81E2BA2}" destId="{573170B0-6CEF-49F8-9E9A-AA4B549FEEFE}" srcOrd="6" destOrd="0" presId="urn:microsoft.com/office/officeart/2005/8/layout/chevron1"/>
    <dgm:cxn modelId="{684FA952-F6CB-4D5F-AD19-49B349FC50DF}" type="presParOf" srcId="{573170B0-6CEF-49F8-9E9A-AA4B549FEEFE}" destId="{EE3684B3-F56E-4640-A2E2-0662D623E6D2}" srcOrd="0" destOrd="0" presId="urn:microsoft.com/office/officeart/2005/8/layout/chevron1"/>
    <dgm:cxn modelId="{C9F2ED5C-317A-4228-9CEF-DDC7DBF35914}" type="presParOf" srcId="{573170B0-6CEF-49F8-9E9A-AA4B549FEEFE}" destId="{E9BEA568-E7E7-4828-BA8F-BE8793392E9C}" srcOrd="1" destOrd="0" presId="urn:microsoft.com/office/officeart/2005/8/layout/chevron1"/>
    <dgm:cxn modelId="{704B2754-F298-4434-8127-A274DEA0DD87}" type="presParOf" srcId="{704CDB12-F979-4A15-ABA2-6E6CC81E2BA2}" destId="{2051FBED-FC70-4F94-8AA5-2319CFA0C0C6}" srcOrd="7" destOrd="0" presId="urn:microsoft.com/office/officeart/2005/8/layout/chevron1"/>
    <dgm:cxn modelId="{9B327E42-B016-4C8E-8A6F-559F246196FC}" type="presParOf" srcId="{704CDB12-F979-4A15-ABA2-6E6CC81E2BA2}" destId="{64F2B1EB-09D3-4BAE-81F6-9F7C318E48DC}" srcOrd="8" destOrd="0" presId="urn:microsoft.com/office/officeart/2005/8/layout/chevron1"/>
    <dgm:cxn modelId="{D44EB265-E715-4A5F-9DAC-01871EF0A532}" type="presParOf" srcId="{64F2B1EB-09D3-4BAE-81F6-9F7C318E48DC}" destId="{D48D96F5-6AF4-4460-94D3-FC980894A34D}" srcOrd="0" destOrd="0" presId="urn:microsoft.com/office/officeart/2005/8/layout/chevron1"/>
    <dgm:cxn modelId="{19BB3ED1-1A2E-4256-ABFF-B526ADA9A95D}" type="presParOf" srcId="{64F2B1EB-09D3-4BAE-81F6-9F7C318E48DC}" destId="{54423E03-C6DC-4058-A5A2-D3B1C2D814EF}" srcOrd="1" destOrd="0" presId="urn:microsoft.com/office/officeart/2005/8/layout/chevron1"/>
    <dgm:cxn modelId="{267F07F6-F578-461E-A4FB-FD4A48041949}" type="presParOf" srcId="{704CDB12-F979-4A15-ABA2-6E6CC81E2BA2}" destId="{6646EB00-F502-448A-B54B-D0127F7DDD3D}" srcOrd="9" destOrd="0" presId="urn:microsoft.com/office/officeart/2005/8/layout/chevron1"/>
    <dgm:cxn modelId="{51936FA4-38BF-4EA0-8808-16F44D691893}" type="presParOf" srcId="{704CDB12-F979-4A15-ABA2-6E6CC81E2BA2}" destId="{013A9797-B192-44D4-B858-3FBDFB63FF57}" srcOrd="10" destOrd="0" presId="urn:microsoft.com/office/officeart/2005/8/layout/chevron1"/>
    <dgm:cxn modelId="{E9ACC555-F745-4E68-BE3E-BA6428F4BF3F}" type="presParOf" srcId="{013A9797-B192-44D4-B858-3FBDFB63FF57}" destId="{2DF58256-DEE1-4D3D-84D6-B3B586C258ED}" srcOrd="0" destOrd="0" presId="urn:microsoft.com/office/officeart/2005/8/layout/chevron1"/>
    <dgm:cxn modelId="{582830C6-B90B-4AB4-A766-9552B534F5E9}" type="presParOf" srcId="{013A9797-B192-44D4-B858-3FBDFB63FF57}" destId="{67AE89BA-FAA7-4E30-B06A-D90FC34A3338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CD70BFD-69AD-4112-A2D9-53320669EFB1}" type="doc">
      <dgm:prSet loTypeId="urn:microsoft.com/office/officeart/2005/8/layout/chevron1" loCatId="process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D592B794-1EDF-4099-9E42-D4E56F1B1518}">
      <dgm:prSet phldrT="[Texto]" custT="1"/>
      <dgm:spPr/>
      <dgm:t>
        <a:bodyPr/>
        <a:lstStyle/>
        <a:p>
          <a:r>
            <a:rPr lang="es-ES" sz="1800" dirty="0"/>
            <a:t>HISTORIA CLÍNICA</a:t>
          </a:r>
        </a:p>
      </dgm:t>
    </dgm:pt>
    <dgm:pt modelId="{22449C87-E315-4AC9-B625-9C6E62FDE298}" type="parTrans" cxnId="{EBD2DB23-57D1-4BAB-B753-6C5753BC8713}">
      <dgm:prSet/>
      <dgm:spPr/>
      <dgm:t>
        <a:bodyPr/>
        <a:lstStyle/>
        <a:p>
          <a:endParaRPr lang="es-ES"/>
        </a:p>
      </dgm:t>
    </dgm:pt>
    <dgm:pt modelId="{1A8E115D-5526-420D-8AD5-EFF70F9C1B63}" type="sibTrans" cxnId="{EBD2DB23-57D1-4BAB-B753-6C5753BC8713}">
      <dgm:prSet/>
      <dgm:spPr/>
      <dgm:t>
        <a:bodyPr/>
        <a:lstStyle/>
        <a:p>
          <a:endParaRPr lang="es-ES"/>
        </a:p>
      </dgm:t>
    </dgm:pt>
    <dgm:pt modelId="{E2C98BCD-54D2-4363-A81A-8F598BB0BD0B}">
      <dgm:prSet phldrT="[Texto]" custT="1"/>
      <dgm:spPr/>
      <dgm:t>
        <a:bodyPr/>
        <a:lstStyle/>
        <a:p>
          <a:r>
            <a:rPr lang="es-ES" sz="1800" dirty="0"/>
            <a:t>ANAMNESIS</a:t>
          </a:r>
        </a:p>
      </dgm:t>
    </dgm:pt>
    <dgm:pt modelId="{2722EDEA-15CC-43B5-8687-4CD9AF730C7D}" type="parTrans" cxnId="{A1A6B24A-C83E-4063-97A4-2323EFC8CD34}">
      <dgm:prSet/>
      <dgm:spPr/>
      <dgm:t>
        <a:bodyPr/>
        <a:lstStyle/>
        <a:p>
          <a:endParaRPr lang="es-ES"/>
        </a:p>
      </dgm:t>
    </dgm:pt>
    <dgm:pt modelId="{834FABC1-05B5-4254-B388-87017C5C883B}" type="sibTrans" cxnId="{A1A6B24A-C83E-4063-97A4-2323EFC8CD34}">
      <dgm:prSet/>
      <dgm:spPr/>
      <dgm:t>
        <a:bodyPr/>
        <a:lstStyle/>
        <a:p>
          <a:endParaRPr lang="es-ES"/>
        </a:p>
      </dgm:t>
    </dgm:pt>
    <dgm:pt modelId="{63FAC9EC-162B-47E9-BD33-D1B34A9316BD}">
      <dgm:prSet phldrT="[Texto]" custT="1"/>
      <dgm:spPr/>
      <dgm:t>
        <a:bodyPr/>
        <a:lstStyle/>
        <a:p>
          <a:r>
            <a:rPr lang="es-ES" sz="1800" dirty="0"/>
            <a:t>EXÁMENES</a:t>
          </a:r>
        </a:p>
      </dgm:t>
    </dgm:pt>
    <dgm:pt modelId="{E09ECB3A-4DAF-4132-AFB5-4800E5C72071}" type="parTrans" cxnId="{04B60570-97BC-4F04-AEA2-DE089F9C96C4}">
      <dgm:prSet/>
      <dgm:spPr/>
      <dgm:t>
        <a:bodyPr/>
        <a:lstStyle/>
        <a:p>
          <a:endParaRPr lang="es-ES"/>
        </a:p>
      </dgm:t>
    </dgm:pt>
    <dgm:pt modelId="{C5C68766-E721-4A28-85C4-87EAB8B2AF38}" type="sibTrans" cxnId="{04B60570-97BC-4F04-AEA2-DE089F9C96C4}">
      <dgm:prSet/>
      <dgm:spPr/>
      <dgm:t>
        <a:bodyPr/>
        <a:lstStyle/>
        <a:p>
          <a:endParaRPr lang="es-ES"/>
        </a:p>
      </dgm:t>
    </dgm:pt>
    <dgm:pt modelId="{4CB8DA53-F413-4893-AF0D-C452E974017B}">
      <dgm:prSet phldrT="[Texto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s-ES" sz="1800" dirty="0"/>
            <a:t>ASPIRADO DE MÉDULA ÓSEA</a:t>
          </a:r>
        </a:p>
      </dgm:t>
    </dgm:pt>
    <dgm:pt modelId="{CC24BAC5-2932-4E4C-862B-422ECA620F0F}" type="parTrans" cxnId="{E77B8B4F-E05C-45FA-BA7C-4F6E074CE49B}">
      <dgm:prSet/>
      <dgm:spPr/>
      <dgm:t>
        <a:bodyPr/>
        <a:lstStyle/>
        <a:p>
          <a:endParaRPr lang="es-ES"/>
        </a:p>
      </dgm:t>
    </dgm:pt>
    <dgm:pt modelId="{30C779BA-5E95-4DAC-9F37-9B81BE910E49}" type="sibTrans" cxnId="{E77B8B4F-E05C-45FA-BA7C-4F6E074CE49B}">
      <dgm:prSet/>
      <dgm:spPr/>
      <dgm:t>
        <a:bodyPr/>
        <a:lstStyle/>
        <a:p>
          <a:endParaRPr lang="es-ES"/>
        </a:p>
      </dgm:t>
    </dgm:pt>
    <dgm:pt modelId="{8D36623F-A7EA-4CC0-AE26-8E9E443C1ED4}">
      <dgm:prSet phldrT="[Texto]" custT="1"/>
      <dgm:spPr/>
      <dgm:t>
        <a:bodyPr/>
        <a:lstStyle/>
        <a:p>
          <a:r>
            <a:rPr lang="en-US" sz="1800" b="0" i="0" dirty="0"/>
            <a:t>&gt;20% BLASTOS LINFOIDE</a:t>
          </a:r>
          <a:endParaRPr lang="es-ES" sz="1800" dirty="0"/>
        </a:p>
      </dgm:t>
    </dgm:pt>
    <dgm:pt modelId="{763F74FC-B8AF-46FE-970C-211E761DDD4F}" type="parTrans" cxnId="{AD541DA0-FB5D-4317-81A6-F22F663F2554}">
      <dgm:prSet/>
      <dgm:spPr/>
      <dgm:t>
        <a:bodyPr/>
        <a:lstStyle/>
        <a:p>
          <a:endParaRPr lang="es-ES"/>
        </a:p>
      </dgm:t>
    </dgm:pt>
    <dgm:pt modelId="{0C929361-E71F-4491-B2DE-9F655DE75139}" type="sibTrans" cxnId="{AD541DA0-FB5D-4317-81A6-F22F663F2554}">
      <dgm:prSet/>
      <dgm:spPr/>
      <dgm:t>
        <a:bodyPr/>
        <a:lstStyle/>
        <a:p>
          <a:endParaRPr lang="es-ES"/>
        </a:p>
      </dgm:t>
    </dgm:pt>
    <dgm:pt modelId="{F3D0B89F-FFD0-41CD-AA9A-5FDEB3B99B11}">
      <dgm:prSet phldrT="[Texto]" custT="1"/>
      <dgm:spPr/>
      <dgm:t>
        <a:bodyPr/>
        <a:lstStyle/>
        <a:p>
          <a:r>
            <a:rPr lang="es-ES" sz="1800" dirty="0"/>
            <a:t>EXPLORACIÓN FÍSICA</a:t>
          </a:r>
        </a:p>
      </dgm:t>
    </dgm:pt>
    <dgm:pt modelId="{84C182EC-06C3-49A8-8DFD-0C56FE96777E}" type="parTrans" cxnId="{133E0AD4-B7E6-4559-934A-1AD02954E637}">
      <dgm:prSet/>
      <dgm:spPr/>
      <dgm:t>
        <a:bodyPr/>
        <a:lstStyle/>
        <a:p>
          <a:endParaRPr lang="es-ES"/>
        </a:p>
      </dgm:t>
    </dgm:pt>
    <dgm:pt modelId="{B87C5D23-A008-4996-A4A2-81B1F89221B2}" type="sibTrans" cxnId="{133E0AD4-B7E6-4559-934A-1AD02954E637}">
      <dgm:prSet/>
      <dgm:spPr/>
      <dgm:t>
        <a:bodyPr/>
        <a:lstStyle/>
        <a:p>
          <a:endParaRPr lang="es-ES"/>
        </a:p>
      </dgm:t>
    </dgm:pt>
    <dgm:pt modelId="{1B093AE5-A169-439A-A9F1-0180E34974A0}">
      <dgm:prSet phldrT="[Texto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s-ES" sz="1800" dirty="0"/>
            <a:t>ESTUDIO EN MO O SP</a:t>
          </a:r>
        </a:p>
      </dgm:t>
    </dgm:pt>
    <dgm:pt modelId="{15DFE010-4E10-4758-B108-44B060D87A08}" type="parTrans" cxnId="{B7FBF39C-3665-4BC4-88CB-E998ED678015}">
      <dgm:prSet/>
      <dgm:spPr/>
      <dgm:t>
        <a:bodyPr/>
        <a:lstStyle/>
        <a:p>
          <a:endParaRPr lang="es-ES"/>
        </a:p>
      </dgm:t>
    </dgm:pt>
    <dgm:pt modelId="{9B148786-3C81-4C4C-A702-F07BC951008F}" type="sibTrans" cxnId="{B7FBF39C-3665-4BC4-88CB-E998ED678015}">
      <dgm:prSet/>
      <dgm:spPr/>
      <dgm:t>
        <a:bodyPr/>
        <a:lstStyle/>
        <a:p>
          <a:endParaRPr lang="es-ES"/>
        </a:p>
      </dgm:t>
    </dgm:pt>
    <dgm:pt modelId="{7C806E23-FD37-4A98-AF85-ABFFD7A189FB}">
      <dgm:prSet phldrT="[Texto]" custT="1"/>
      <dgm:spPr/>
      <dgm:t>
        <a:bodyPr/>
        <a:lstStyle/>
        <a:p>
          <a:r>
            <a:rPr lang="es-ES" sz="1800" dirty="0"/>
            <a:t>MORFOLÓGICO</a:t>
          </a:r>
        </a:p>
      </dgm:t>
    </dgm:pt>
    <dgm:pt modelId="{29F2B606-097D-41F0-BD31-C2D34092419B}" type="parTrans" cxnId="{E5AF3FE5-0FB4-4E78-A650-6197884FE16A}">
      <dgm:prSet/>
      <dgm:spPr/>
      <dgm:t>
        <a:bodyPr/>
        <a:lstStyle/>
        <a:p>
          <a:endParaRPr lang="es-ES"/>
        </a:p>
      </dgm:t>
    </dgm:pt>
    <dgm:pt modelId="{A3616256-F572-418E-AFD9-58A02AFC4F2D}" type="sibTrans" cxnId="{E5AF3FE5-0FB4-4E78-A650-6197884FE16A}">
      <dgm:prSet/>
      <dgm:spPr/>
      <dgm:t>
        <a:bodyPr/>
        <a:lstStyle/>
        <a:p>
          <a:endParaRPr lang="es-ES"/>
        </a:p>
      </dgm:t>
    </dgm:pt>
    <dgm:pt modelId="{310D9404-6F89-4DF8-83FB-426DC563852E}">
      <dgm:prSet phldrT="[Texto]" custT="1"/>
      <dgm:spPr/>
      <dgm:t>
        <a:bodyPr/>
        <a:lstStyle/>
        <a:p>
          <a:r>
            <a:rPr lang="es-ES" sz="1800" dirty="0"/>
            <a:t>CITOQUÍMICO</a:t>
          </a:r>
        </a:p>
      </dgm:t>
    </dgm:pt>
    <dgm:pt modelId="{4C71B51A-58A0-4C7B-A9A9-E7613A94F7A8}" type="parTrans" cxnId="{A973CC18-F25F-43BB-BFD1-205F0C9A1F4A}">
      <dgm:prSet/>
      <dgm:spPr/>
      <dgm:t>
        <a:bodyPr/>
        <a:lstStyle/>
        <a:p>
          <a:endParaRPr lang="es-ES"/>
        </a:p>
      </dgm:t>
    </dgm:pt>
    <dgm:pt modelId="{3DAF94E8-0F6A-41F3-B46A-EF2765000949}" type="sibTrans" cxnId="{A973CC18-F25F-43BB-BFD1-205F0C9A1F4A}">
      <dgm:prSet/>
      <dgm:spPr/>
      <dgm:t>
        <a:bodyPr/>
        <a:lstStyle/>
        <a:p>
          <a:endParaRPr lang="es-ES"/>
        </a:p>
      </dgm:t>
    </dgm:pt>
    <dgm:pt modelId="{15A7645E-6C7A-4868-9A6C-1D3973C9EC87}">
      <dgm:prSet phldrT="[Texto]" custT="1"/>
      <dgm:spPr/>
      <dgm:t>
        <a:bodyPr/>
        <a:lstStyle/>
        <a:p>
          <a:r>
            <a:rPr lang="es-ES" sz="1800" dirty="0"/>
            <a:t>INMUNOFENOTÍPO</a:t>
          </a:r>
        </a:p>
      </dgm:t>
    </dgm:pt>
    <dgm:pt modelId="{D5C86833-1CC1-462D-A773-115D74AC0C07}" type="parTrans" cxnId="{F1779182-0C2A-4C7C-8844-3C94523DF490}">
      <dgm:prSet/>
      <dgm:spPr/>
      <dgm:t>
        <a:bodyPr/>
        <a:lstStyle/>
        <a:p>
          <a:endParaRPr lang="es-ES"/>
        </a:p>
      </dgm:t>
    </dgm:pt>
    <dgm:pt modelId="{8540A9C8-4882-489F-ADB3-6FB12DD82C74}" type="sibTrans" cxnId="{F1779182-0C2A-4C7C-8844-3C94523DF490}">
      <dgm:prSet/>
      <dgm:spPr/>
      <dgm:t>
        <a:bodyPr/>
        <a:lstStyle/>
        <a:p>
          <a:endParaRPr lang="es-ES"/>
        </a:p>
      </dgm:t>
    </dgm:pt>
    <dgm:pt modelId="{5A478BCF-FAC3-48E2-8196-2F9C18C8258C}">
      <dgm:prSet phldrT="[Texto]" custT="1"/>
      <dgm:spPr/>
      <dgm:t>
        <a:bodyPr/>
        <a:lstStyle/>
        <a:p>
          <a:r>
            <a:rPr lang="es-ES" sz="1800" dirty="0"/>
            <a:t>CITOGENÉTICO Y MOLECULAR</a:t>
          </a:r>
        </a:p>
      </dgm:t>
    </dgm:pt>
    <dgm:pt modelId="{53BD2DB9-770F-42CF-ACD3-AA2FAE53B5CB}" type="parTrans" cxnId="{9C7394D6-66D7-4360-887B-5002313A2665}">
      <dgm:prSet/>
      <dgm:spPr/>
      <dgm:t>
        <a:bodyPr/>
        <a:lstStyle/>
        <a:p>
          <a:endParaRPr lang="es-ES"/>
        </a:p>
      </dgm:t>
    </dgm:pt>
    <dgm:pt modelId="{2B49B0AC-B6EB-44B1-9200-2259E97E80AD}" type="sibTrans" cxnId="{9C7394D6-66D7-4360-887B-5002313A2665}">
      <dgm:prSet/>
      <dgm:spPr/>
      <dgm:t>
        <a:bodyPr/>
        <a:lstStyle/>
        <a:p>
          <a:endParaRPr lang="es-ES"/>
        </a:p>
      </dgm:t>
    </dgm:pt>
    <dgm:pt modelId="{3C48CB7D-F2AC-43BD-A82D-EAEAD01E7CC5}">
      <dgm:prSet phldrT="[Texto]" custT="1"/>
      <dgm:spPr/>
      <dgm:t>
        <a:bodyPr/>
        <a:lstStyle/>
        <a:p>
          <a:r>
            <a:rPr lang="es-ES" sz="1800" dirty="0"/>
            <a:t>LCR</a:t>
          </a:r>
        </a:p>
      </dgm:t>
    </dgm:pt>
    <dgm:pt modelId="{9F36CA17-0A24-44C0-8B3D-405A5C3D05FB}" type="parTrans" cxnId="{7883D143-8265-4F12-9CAD-8A5E097B1EE8}">
      <dgm:prSet/>
      <dgm:spPr/>
      <dgm:t>
        <a:bodyPr/>
        <a:lstStyle/>
        <a:p>
          <a:endParaRPr lang="es-ES"/>
        </a:p>
      </dgm:t>
    </dgm:pt>
    <dgm:pt modelId="{2375B6E2-C47C-42E3-AF10-1ED104F08731}" type="sibTrans" cxnId="{7883D143-8265-4F12-9CAD-8A5E097B1EE8}">
      <dgm:prSet/>
      <dgm:spPr/>
      <dgm:t>
        <a:bodyPr/>
        <a:lstStyle/>
        <a:p>
          <a:endParaRPr lang="es-ES"/>
        </a:p>
      </dgm:t>
    </dgm:pt>
    <dgm:pt modelId="{6A74AB4F-8DBE-459E-B25F-3C6C6822469F}">
      <dgm:prSet phldrT="[Texto]" custT="1"/>
      <dgm:spPr/>
      <dgm:t>
        <a:bodyPr/>
        <a:lstStyle/>
        <a:p>
          <a:r>
            <a:rPr lang="es-ES" sz="1800" dirty="0"/>
            <a:t>CITOLÓGICO</a:t>
          </a:r>
        </a:p>
      </dgm:t>
    </dgm:pt>
    <dgm:pt modelId="{BAC3C775-01E3-40B7-9BCF-92F9BBD28E68}" type="parTrans" cxnId="{ABAE9AF2-4DE6-4915-9552-0D506D54266E}">
      <dgm:prSet/>
      <dgm:spPr/>
      <dgm:t>
        <a:bodyPr/>
        <a:lstStyle/>
        <a:p>
          <a:endParaRPr lang="es-ES"/>
        </a:p>
      </dgm:t>
    </dgm:pt>
    <dgm:pt modelId="{1E4928C7-A435-4C1F-AC6D-A2471E40F7DD}" type="sibTrans" cxnId="{ABAE9AF2-4DE6-4915-9552-0D506D54266E}">
      <dgm:prSet/>
      <dgm:spPr/>
      <dgm:t>
        <a:bodyPr/>
        <a:lstStyle/>
        <a:p>
          <a:endParaRPr lang="es-ES"/>
        </a:p>
      </dgm:t>
    </dgm:pt>
    <dgm:pt modelId="{CAE5330F-9A03-4F49-A7E8-CFDC4602CA65}">
      <dgm:prSet phldrT="[Texto]" custT="1"/>
      <dgm:spPr/>
      <dgm:t>
        <a:bodyPr/>
        <a:lstStyle/>
        <a:p>
          <a:r>
            <a:rPr lang="es-ES" sz="1800" dirty="0"/>
            <a:t>CMF</a:t>
          </a:r>
        </a:p>
      </dgm:t>
    </dgm:pt>
    <dgm:pt modelId="{A9DD7206-C2C3-4B10-BF2B-647369A6531D}" type="parTrans" cxnId="{F0996B91-173F-44F2-9D94-9ACAB843B6A8}">
      <dgm:prSet/>
      <dgm:spPr/>
      <dgm:t>
        <a:bodyPr/>
        <a:lstStyle/>
        <a:p>
          <a:endParaRPr lang="es-ES"/>
        </a:p>
      </dgm:t>
    </dgm:pt>
    <dgm:pt modelId="{D1934834-78EE-44BF-BA71-24C18704908E}" type="sibTrans" cxnId="{F0996B91-173F-44F2-9D94-9ACAB843B6A8}">
      <dgm:prSet/>
      <dgm:spPr/>
      <dgm:t>
        <a:bodyPr/>
        <a:lstStyle/>
        <a:p>
          <a:endParaRPr lang="es-ES"/>
        </a:p>
      </dgm:t>
    </dgm:pt>
    <dgm:pt modelId="{00C647D9-1DF4-428A-AFFE-F080AE989270}">
      <dgm:prSet phldrT="[Texto]" custT="1"/>
      <dgm:spPr/>
      <dgm:t>
        <a:bodyPr/>
        <a:lstStyle/>
        <a:p>
          <a:r>
            <a:rPr lang="es-ES" sz="1800" dirty="0"/>
            <a:t>SEROLOGÍA</a:t>
          </a:r>
        </a:p>
      </dgm:t>
    </dgm:pt>
    <dgm:pt modelId="{9BC94ACA-9703-44DD-ABC7-C2D8364E2E0E}" type="parTrans" cxnId="{1587E440-F51F-4145-B575-2341209E243D}">
      <dgm:prSet/>
      <dgm:spPr/>
      <dgm:t>
        <a:bodyPr/>
        <a:lstStyle/>
        <a:p>
          <a:endParaRPr lang="es-ES"/>
        </a:p>
      </dgm:t>
    </dgm:pt>
    <dgm:pt modelId="{4C5140F8-52D1-4416-8CCA-B2673A9E66C8}" type="sibTrans" cxnId="{1587E440-F51F-4145-B575-2341209E243D}">
      <dgm:prSet/>
      <dgm:spPr/>
      <dgm:t>
        <a:bodyPr/>
        <a:lstStyle/>
        <a:p>
          <a:endParaRPr lang="es-ES"/>
        </a:p>
      </dgm:t>
    </dgm:pt>
    <dgm:pt modelId="{338670CE-50D2-4E39-9CD1-D8E6A8D3D7A0}">
      <dgm:prSet phldrT="[Texto]" custT="1"/>
      <dgm:spPr/>
      <dgm:t>
        <a:bodyPr/>
        <a:lstStyle/>
        <a:p>
          <a:r>
            <a:rPr lang="es-ES" sz="1800" dirty="0"/>
            <a:t>HEPATITIS</a:t>
          </a:r>
        </a:p>
      </dgm:t>
    </dgm:pt>
    <dgm:pt modelId="{17884B40-B58B-472B-977D-408E8F54F54F}" type="parTrans" cxnId="{49E442EF-EF8A-48AA-B7B1-77DD21A4E420}">
      <dgm:prSet/>
      <dgm:spPr/>
      <dgm:t>
        <a:bodyPr/>
        <a:lstStyle/>
        <a:p>
          <a:endParaRPr lang="es-ES"/>
        </a:p>
      </dgm:t>
    </dgm:pt>
    <dgm:pt modelId="{9A19B3CC-C7E8-4CC4-A066-E03F9F261E91}" type="sibTrans" cxnId="{49E442EF-EF8A-48AA-B7B1-77DD21A4E420}">
      <dgm:prSet/>
      <dgm:spPr/>
      <dgm:t>
        <a:bodyPr/>
        <a:lstStyle/>
        <a:p>
          <a:endParaRPr lang="es-ES"/>
        </a:p>
      </dgm:t>
    </dgm:pt>
    <dgm:pt modelId="{F4546B6A-3002-4A88-91B1-921826E25CB5}">
      <dgm:prSet phldrT="[Texto]" custT="1"/>
      <dgm:spPr/>
      <dgm:t>
        <a:bodyPr/>
        <a:lstStyle/>
        <a:p>
          <a:r>
            <a:rPr lang="es-ES" sz="1800" dirty="0"/>
            <a:t>VIH</a:t>
          </a:r>
        </a:p>
      </dgm:t>
    </dgm:pt>
    <dgm:pt modelId="{AC59753E-3893-44A3-B1F2-5E37EBBA2BE0}" type="parTrans" cxnId="{EF3C5C03-1788-4A55-8A47-B5C7F07BEF49}">
      <dgm:prSet/>
      <dgm:spPr/>
      <dgm:t>
        <a:bodyPr/>
        <a:lstStyle/>
        <a:p>
          <a:endParaRPr lang="es-ES"/>
        </a:p>
      </dgm:t>
    </dgm:pt>
    <dgm:pt modelId="{458FA81F-E6B9-469E-9432-40B89F1F8A50}" type="sibTrans" cxnId="{EF3C5C03-1788-4A55-8A47-B5C7F07BEF49}">
      <dgm:prSet/>
      <dgm:spPr/>
      <dgm:t>
        <a:bodyPr/>
        <a:lstStyle/>
        <a:p>
          <a:endParaRPr lang="es-ES"/>
        </a:p>
      </dgm:t>
    </dgm:pt>
    <dgm:pt modelId="{018D6359-7153-4D95-98C9-8CE68A544C23}">
      <dgm:prSet phldrT="[Texto]" custT="1"/>
      <dgm:spPr/>
      <dgm:t>
        <a:bodyPr/>
        <a:lstStyle/>
        <a:p>
          <a:r>
            <a:rPr lang="es-ES" sz="1800" dirty="0"/>
            <a:t>RX TORAX</a:t>
          </a:r>
        </a:p>
      </dgm:t>
    </dgm:pt>
    <dgm:pt modelId="{335AD6F3-59C0-4D95-9DC4-1DF6802A7349}" type="parTrans" cxnId="{2FDBE0E2-7565-445A-9F82-354583C50949}">
      <dgm:prSet/>
      <dgm:spPr/>
      <dgm:t>
        <a:bodyPr/>
        <a:lstStyle/>
        <a:p>
          <a:endParaRPr lang="es-ES"/>
        </a:p>
      </dgm:t>
    </dgm:pt>
    <dgm:pt modelId="{A644BD07-26C7-47CF-834D-E713F84B1DD6}" type="sibTrans" cxnId="{2FDBE0E2-7565-445A-9F82-354583C50949}">
      <dgm:prSet/>
      <dgm:spPr/>
      <dgm:t>
        <a:bodyPr/>
        <a:lstStyle/>
        <a:p>
          <a:endParaRPr lang="es-ES"/>
        </a:p>
      </dgm:t>
    </dgm:pt>
    <dgm:pt modelId="{9B13A0DB-C705-44EB-9C0B-A55803F483A0}">
      <dgm:prSet phldrT="[Texto]" custT="1"/>
      <dgm:spPr/>
      <dgm:t>
        <a:bodyPr/>
        <a:lstStyle/>
        <a:p>
          <a:r>
            <a:rPr lang="es-ES" sz="1800" dirty="0"/>
            <a:t>EKG/ECOCARDIOGRAMA</a:t>
          </a:r>
        </a:p>
      </dgm:t>
    </dgm:pt>
    <dgm:pt modelId="{B20B280E-5303-44F6-99EB-3569906F8C14}" type="parTrans" cxnId="{4668C40A-E84F-465A-A6B1-19FBFC15DE35}">
      <dgm:prSet/>
      <dgm:spPr/>
      <dgm:t>
        <a:bodyPr/>
        <a:lstStyle/>
        <a:p>
          <a:endParaRPr lang="es-ES"/>
        </a:p>
      </dgm:t>
    </dgm:pt>
    <dgm:pt modelId="{B5D393B9-4D66-4A9D-8E69-F619EEE424CE}" type="sibTrans" cxnId="{4668C40A-E84F-465A-A6B1-19FBFC15DE35}">
      <dgm:prSet/>
      <dgm:spPr/>
      <dgm:t>
        <a:bodyPr/>
        <a:lstStyle/>
        <a:p>
          <a:endParaRPr lang="es-ES"/>
        </a:p>
      </dgm:t>
    </dgm:pt>
    <dgm:pt modelId="{B3B25798-B4E5-4DC3-B6C8-26C703E49AFE}">
      <dgm:prSet phldrT="[Texto]" custT="1"/>
      <dgm:spPr/>
      <dgm:t>
        <a:bodyPr/>
        <a:lstStyle/>
        <a:p>
          <a:r>
            <a:rPr lang="es-ES" sz="1800" dirty="0"/>
            <a:t>HLA</a:t>
          </a:r>
        </a:p>
      </dgm:t>
    </dgm:pt>
    <dgm:pt modelId="{C955291E-2CC2-420F-9812-45AA3635674C}" type="parTrans" cxnId="{1A3047C4-56C6-4451-AA88-18C0764C83D0}">
      <dgm:prSet/>
      <dgm:spPr/>
      <dgm:t>
        <a:bodyPr/>
        <a:lstStyle/>
        <a:p>
          <a:endParaRPr lang="es-ES"/>
        </a:p>
      </dgm:t>
    </dgm:pt>
    <dgm:pt modelId="{F667B84A-CE3D-4F89-874F-3542E4A930E8}" type="sibTrans" cxnId="{1A3047C4-56C6-4451-AA88-18C0764C83D0}">
      <dgm:prSet/>
      <dgm:spPr/>
      <dgm:t>
        <a:bodyPr/>
        <a:lstStyle/>
        <a:p>
          <a:endParaRPr lang="es-ES"/>
        </a:p>
      </dgm:t>
    </dgm:pt>
    <dgm:pt modelId="{B4C62672-40B8-4639-AAB0-B9356874ED91}">
      <dgm:prSet phldrT="[Texto]" custT="1"/>
      <dgm:spPr/>
      <dgm:t>
        <a:bodyPr/>
        <a:lstStyle/>
        <a:p>
          <a:r>
            <a:rPr lang="es-ES" sz="1800" dirty="0"/>
            <a:t>LLA ALTO RIESGO</a:t>
          </a:r>
        </a:p>
      </dgm:t>
    </dgm:pt>
    <dgm:pt modelId="{14885846-0FDF-434A-A269-51B41769ADD4}" type="parTrans" cxnId="{FE2AA9E4-C127-4507-A5DE-F5FB93EF9E5F}">
      <dgm:prSet/>
      <dgm:spPr/>
      <dgm:t>
        <a:bodyPr/>
        <a:lstStyle/>
        <a:p>
          <a:endParaRPr lang="es-ES"/>
        </a:p>
      </dgm:t>
    </dgm:pt>
    <dgm:pt modelId="{FBA9822F-B4B4-4476-A831-F556CC4F4EFC}" type="sibTrans" cxnId="{FE2AA9E4-C127-4507-A5DE-F5FB93EF9E5F}">
      <dgm:prSet/>
      <dgm:spPr/>
      <dgm:t>
        <a:bodyPr/>
        <a:lstStyle/>
        <a:p>
          <a:endParaRPr lang="es-ES"/>
        </a:p>
      </dgm:t>
    </dgm:pt>
    <dgm:pt modelId="{704CDB12-F979-4A15-ABA2-6E6CC81E2BA2}" type="pres">
      <dgm:prSet presAssocID="{0CD70BFD-69AD-4112-A2D9-53320669EFB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4A5AA28-DFE2-47F2-9C7F-95071D70A9D8}" type="pres">
      <dgm:prSet presAssocID="{D592B794-1EDF-4099-9E42-D4E56F1B1518}" presName="composite" presStyleCnt="0"/>
      <dgm:spPr/>
    </dgm:pt>
    <dgm:pt modelId="{0B165AC9-897D-4270-9D6A-CF1552B29FF3}" type="pres">
      <dgm:prSet presAssocID="{D592B794-1EDF-4099-9E42-D4E56F1B1518}" presName="par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3D67115-60FC-4741-9734-17C7F860014B}" type="pres">
      <dgm:prSet presAssocID="{D592B794-1EDF-4099-9E42-D4E56F1B1518}" presName="desTx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5B18B93-DD8D-4598-ADEA-04E5849C68F5}" type="pres">
      <dgm:prSet presAssocID="{1A8E115D-5526-420D-8AD5-EFF70F9C1B63}" presName="space" presStyleCnt="0"/>
      <dgm:spPr/>
    </dgm:pt>
    <dgm:pt modelId="{5264E856-0326-4480-B0C9-944D8919F6D6}" type="pres">
      <dgm:prSet presAssocID="{63FAC9EC-162B-47E9-BD33-D1B34A9316BD}" presName="composite" presStyleCnt="0"/>
      <dgm:spPr/>
    </dgm:pt>
    <dgm:pt modelId="{B6431689-9F63-48A5-8668-06C8A52E79F8}" type="pres">
      <dgm:prSet presAssocID="{63FAC9EC-162B-47E9-BD33-D1B34A9316BD}" presName="par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563DAFB-11F4-4F97-8ACE-92CEC661B6DC}" type="pres">
      <dgm:prSet presAssocID="{63FAC9EC-162B-47E9-BD33-D1B34A9316BD}" presName="desTx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7F5BD46-C105-469E-A90B-2671DF4D7A33}" type="pres">
      <dgm:prSet presAssocID="{C5C68766-E721-4A28-85C4-87EAB8B2AF38}" presName="space" presStyleCnt="0"/>
      <dgm:spPr/>
    </dgm:pt>
    <dgm:pt modelId="{C52131FE-47A5-4A2A-9D20-FB62FE66C410}" type="pres">
      <dgm:prSet presAssocID="{4CB8DA53-F413-4893-AF0D-C452E974017B}" presName="composite" presStyleCnt="0"/>
      <dgm:spPr/>
    </dgm:pt>
    <dgm:pt modelId="{93A74705-F875-4B53-8F3B-72F483E8035F}" type="pres">
      <dgm:prSet presAssocID="{4CB8DA53-F413-4893-AF0D-C452E974017B}" presName="par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2640C9-A22E-431A-87F2-853AB74F9CB7}" type="pres">
      <dgm:prSet presAssocID="{4CB8DA53-F413-4893-AF0D-C452E974017B}" presName="desTx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562B22-7078-4C48-A659-8D5C2ADDCDB8}" type="pres">
      <dgm:prSet presAssocID="{30C779BA-5E95-4DAC-9F37-9B81BE910E49}" presName="space" presStyleCnt="0"/>
      <dgm:spPr/>
    </dgm:pt>
    <dgm:pt modelId="{573170B0-6CEF-49F8-9E9A-AA4B549FEEFE}" type="pres">
      <dgm:prSet presAssocID="{1B093AE5-A169-439A-A9F1-0180E34974A0}" presName="composite" presStyleCnt="0"/>
      <dgm:spPr/>
    </dgm:pt>
    <dgm:pt modelId="{EE3684B3-F56E-4640-A2E2-0662D623E6D2}" type="pres">
      <dgm:prSet presAssocID="{1B093AE5-A169-439A-A9F1-0180E34974A0}" presName="par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BEA568-E7E7-4828-BA8F-BE8793392E9C}" type="pres">
      <dgm:prSet presAssocID="{1B093AE5-A169-439A-A9F1-0180E34974A0}" presName="desTx" presStyleLbl="revTx" presStyleIdx="3" presStyleCnt="6" custScaleX="11909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51FBED-FC70-4F94-8AA5-2319CFA0C0C6}" type="pres">
      <dgm:prSet presAssocID="{9B148786-3C81-4C4C-A702-F07BC951008F}" presName="space" presStyleCnt="0"/>
      <dgm:spPr/>
    </dgm:pt>
    <dgm:pt modelId="{64F2B1EB-09D3-4BAE-81F6-9F7C318E48DC}" type="pres">
      <dgm:prSet presAssocID="{3C48CB7D-F2AC-43BD-A82D-EAEAD01E7CC5}" presName="composite" presStyleCnt="0"/>
      <dgm:spPr/>
    </dgm:pt>
    <dgm:pt modelId="{D48D96F5-6AF4-4460-94D3-FC980894A34D}" type="pres">
      <dgm:prSet presAssocID="{3C48CB7D-F2AC-43BD-A82D-EAEAD01E7CC5}" presName="par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423E03-C6DC-4058-A5A2-D3B1C2D814EF}" type="pres">
      <dgm:prSet presAssocID="{3C48CB7D-F2AC-43BD-A82D-EAEAD01E7CC5}" presName="desTx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646EB00-F502-448A-B54B-D0127F7DDD3D}" type="pres">
      <dgm:prSet presAssocID="{2375B6E2-C47C-42E3-AF10-1ED104F08731}" presName="space" presStyleCnt="0"/>
      <dgm:spPr/>
    </dgm:pt>
    <dgm:pt modelId="{013A9797-B192-44D4-B858-3FBDFB63FF57}" type="pres">
      <dgm:prSet presAssocID="{B3B25798-B4E5-4DC3-B6C8-26C703E49AFE}" presName="composite" presStyleCnt="0"/>
      <dgm:spPr/>
    </dgm:pt>
    <dgm:pt modelId="{2DF58256-DEE1-4D3D-84D6-B3B586C258ED}" type="pres">
      <dgm:prSet presAssocID="{B3B25798-B4E5-4DC3-B6C8-26C703E49AFE}" presName="par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AE89BA-FAA7-4E30-B06A-D90FC34A3338}" type="pres">
      <dgm:prSet presAssocID="{B3B25798-B4E5-4DC3-B6C8-26C703E49AFE}" presName="desTx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AB732C9-A9C9-451F-A47E-83CA00A03B0B}" type="presOf" srcId="{5A478BCF-FAC3-48E2-8196-2F9C18C8258C}" destId="{E9BEA568-E7E7-4828-BA8F-BE8793392E9C}" srcOrd="0" destOrd="3" presId="urn:microsoft.com/office/officeart/2005/8/layout/chevron1"/>
    <dgm:cxn modelId="{1A3047C4-56C6-4451-AA88-18C0764C83D0}" srcId="{0CD70BFD-69AD-4112-A2D9-53320669EFB1}" destId="{B3B25798-B4E5-4DC3-B6C8-26C703E49AFE}" srcOrd="5" destOrd="0" parTransId="{C955291E-2CC2-420F-9812-45AA3635674C}" sibTransId="{F667B84A-CE3D-4F89-874F-3542E4A930E8}"/>
    <dgm:cxn modelId="{7883D143-8265-4F12-9CAD-8A5E097B1EE8}" srcId="{0CD70BFD-69AD-4112-A2D9-53320669EFB1}" destId="{3C48CB7D-F2AC-43BD-A82D-EAEAD01E7CC5}" srcOrd="4" destOrd="0" parTransId="{9F36CA17-0A24-44C0-8B3D-405A5C3D05FB}" sibTransId="{2375B6E2-C47C-42E3-AF10-1ED104F08731}"/>
    <dgm:cxn modelId="{645CB77A-D9C2-42C1-9C7D-B60743E7360B}" type="presOf" srcId="{7C806E23-FD37-4A98-AF85-ABFFD7A189FB}" destId="{E9BEA568-E7E7-4828-BA8F-BE8793392E9C}" srcOrd="0" destOrd="0" presId="urn:microsoft.com/office/officeart/2005/8/layout/chevron1"/>
    <dgm:cxn modelId="{0523D2AB-B8A0-49D6-8F5A-2A01911F5D2D}" type="presOf" srcId="{8D36623F-A7EA-4CC0-AE26-8E9E443C1ED4}" destId="{4B2640C9-A22E-431A-87F2-853AB74F9CB7}" srcOrd="0" destOrd="0" presId="urn:microsoft.com/office/officeart/2005/8/layout/chevron1"/>
    <dgm:cxn modelId="{2671A3BB-68C4-499E-B8D5-720A73817FC6}" type="presOf" srcId="{B3B25798-B4E5-4DC3-B6C8-26C703E49AFE}" destId="{2DF58256-DEE1-4D3D-84D6-B3B586C258ED}" srcOrd="0" destOrd="0" presId="urn:microsoft.com/office/officeart/2005/8/layout/chevron1"/>
    <dgm:cxn modelId="{26E17B09-3917-436B-A713-176FE38EC07C}" type="presOf" srcId="{F4546B6A-3002-4A88-91B1-921826E25CB5}" destId="{6563DAFB-11F4-4F97-8ACE-92CEC661B6DC}" srcOrd="0" destOrd="2" presId="urn:microsoft.com/office/officeart/2005/8/layout/chevron1"/>
    <dgm:cxn modelId="{133E0AD4-B7E6-4559-934A-1AD02954E637}" srcId="{D592B794-1EDF-4099-9E42-D4E56F1B1518}" destId="{F3D0B89F-FFD0-41CD-AA9A-5FDEB3B99B11}" srcOrd="1" destOrd="0" parTransId="{84C182EC-06C3-49A8-8DFD-0C56FE96777E}" sibTransId="{B87C5D23-A008-4996-A4A2-81B1F89221B2}"/>
    <dgm:cxn modelId="{E77B8B4F-E05C-45FA-BA7C-4F6E074CE49B}" srcId="{0CD70BFD-69AD-4112-A2D9-53320669EFB1}" destId="{4CB8DA53-F413-4893-AF0D-C452E974017B}" srcOrd="2" destOrd="0" parTransId="{CC24BAC5-2932-4E4C-862B-422ECA620F0F}" sibTransId="{30C779BA-5E95-4DAC-9F37-9B81BE910E49}"/>
    <dgm:cxn modelId="{D2C4B4F0-1F66-499A-9991-C6A239B0AB95}" type="presOf" srcId="{9B13A0DB-C705-44EB-9C0B-A55803F483A0}" destId="{6563DAFB-11F4-4F97-8ACE-92CEC661B6DC}" srcOrd="0" destOrd="4" presId="urn:microsoft.com/office/officeart/2005/8/layout/chevron1"/>
    <dgm:cxn modelId="{C184AD9F-735E-477C-8C9B-2C0AD05A0F35}" type="presOf" srcId="{15A7645E-6C7A-4868-9A6C-1D3973C9EC87}" destId="{E9BEA568-E7E7-4828-BA8F-BE8793392E9C}" srcOrd="0" destOrd="2" presId="urn:microsoft.com/office/officeart/2005/8/layout/chevron1"/>
    <dgm:cxn modelId="{FB84A7B1-F1D5-4EBA-A2D2-ED056E798FA9}" type="presOf" srcId="{B4C62672-40B8-4639-AAB0-B9356874ED91}" destId="{67AE89BA-FAA7-4E30-B06A-D90FC34A3338}" srcOrd="0" destOrd="0" presId="urn:microsoft.com/office/officeart/2005/8/layout/chevron1"/>
    <dgm:cxn modelId="{0F049CA8-5B4A-43F5-9102-C01E3FCAF066}" type="presOf" srcId="{338670CE-50D2-4E39-9CD1-D8E6A8D3D7A0}" destId="{6563DAFB-11F4-4F97-8ACE-92CEC661B6DC}" srcOrd="0" destOrd="1" presId="urn:microsoft.com/office/officeart/2005/8/layout/chevron1"/>
    <dgm:cxn modelId="{E7E094B2-AC46-409B-9DDD-2FEE0C22384A}" type="presOf" srcId="{E2C98BCD-54D2-4363-A81A-8F598BB0BD0B}" destId="{C3D67115-60FC-4741-9734-17C7F860014B}" srcOrd="0" destOrd="0" presId="urn:microsoft.com/office/officeart/2005/8/layout/chevron1"/>
    <dgm:cxn modelId="{F0996B91-173F-44F2-9D94-9ACAB843B6A8}" srcId="{3C48CB7D-F2AC-43BD-A82D-EAEAD01E7CC5}" destId="{CAE5330F-9A03-4F49-A7E8-CFDC4602CA65}" srcOrd="1" destOrd="0" parTransId="{A9DD7206-C2C3-4B10-BF2B-647369A6531D}" sibTransId="{D1934834-78EE-44BF-BA71-24C18704908E}"/>
    <dgm:cxn modelId="{A1A6B24A-C83E-4063-97A4-2323EFC8CD34}" srcId="{D592B794-1EDF-4099-9E42-D4E56F1B1518}" destId="{E2C98BCD-54D2-4363-A81A-8F598BB0BD0B}" srcOrd="0" destOrd="0" parTransId="{2722EDEA-15CC-43B5-8687-4CD9AF730C7D}" sibTransId="{834FABC1-05B5-4254-B388-87017C5C883B}"/>
    <dgm:cxn modelId="{CE19B1CB-1114-4FC6-8889-082E91A56D56}" type="presOf" srcId="{00C647D9-1DF4-428A-AFFE-F080AE989270}" destId="{6563DAFB-11F4-4F97-8ACE-92CEC661B6DC}" srcOrd="0" destOrd="0" presId="urn:microsoft.com/office/officeart/2005/8/layout/chevron1"/>
    <dgm:cxn modelId="{4F2F5F18-EE38-4399-BEBB-E408501F80B3}" type="presOf" srcId="{4CB8DA53-F413-4893-AF0D-C452E974017B}" destId="{93A74705-F875-4B53-8F3B-72F483E8035F}" srcOrd="0" destOrd="0" presId="urn:microsoft.com/office/officeart/2005/8/layout/chevron1"/>
    <dgm:cxn modelId="{5AB098AA-D454-4686-B4D8-AA2BCEEDDE2D}" type="presOf" srcId="{63FAC9EC-162B-47E9-BD33-D1B34A9316BD}" destId="{B6431689-9F63-48A5-8668-06C8A52E79F8}" srcOrd="0" destOrd="0" presId="urn:microsoft.com/office/officeart/2005/8/layout/chevron1"/>
    <dgm:cxn modelId="{4668C40A-E84F-465A-A6B1-19FBFC15DE35}" srcId="{63FAC9EC-162B-47E9-BD33-D1B34A9316BD}" destId="{9B13A0DB-C705-44EB-9C0B-A55803F483A0}" srcOrd="2" destOrd="0" parTransId="{B20B280E-5303-44F6-99EB-3569906F8C14}" sibTransId="{B5D393B9-4D66-4A9D-8E69-F619EEE424CE}"/>
    <dgm:cxn modelId="{66FD164E-E038-43BE-91C3-3A92454E2130}" type="presOf" srcId="{310D9404-6F89-4DF8-83FB-426DC563852E}" destId="{E9BEA568-E7E7-4828-BA8F-BE8793392E9C}" srcOrd="0" destOrd="1" presId="urn:microsoft.com/office/officeart/2005/8/layout/chevron1"/>
    <dgm:cxn modelId="{B7FBF39C-3665-4BC4-88CB-E998ED678015}" srcId="{0CD70BFD-69AD-4112-A2D9-53320669EFB1}" destId="{1B093AE5-A169-439A-A9F1-0180E34974A0}" srcOrd="3" destOrd="0" parTransId="{15DFE010-4E10-4758-B108-44B060D87A08}" sibTransId="{9B148786-3C81-4C4C-A702-F07BC951008F}"/>
    <dgm:cxn modelId="{2FDBE0E2-7565-445A-9F82-354583C50949}" srcId="{63FAC9EC-162B-47E9-BD33-D1B34A9316BD}" destId="{018D6359-7153-4D95-98C9-8CE68A544C23}" srcOrd="1" destOrd="0" parTransId="{335AD6F3-59C0-4D95-9DC4-1DF6802A7349}" sibTransId="{A644BD07-26C7-47CF-834D-E713F84B1DD6}"/>
    <dgm:cxn modelId="{E5A66792-98CC-4F72-9F2A-E297BDA3D033}" type="presOf" srcId="{018D6359-7153-4D95-98C9-8CE68A544C23}" destId="{6563DAFB-11F4-4F97-8ACE-92CEC661B6DC}" srcOrd="0" destOrd="3" presId="urn:microsoft.com/office/officeart/2005/8/layout/chevron1"/>
    <dgm:cxn modelId="{EF3C5C03-1788-4A55-8A47-B5C7F07BEF49}" srcId="{00C647D9-1DF4-428A-AFFE-F080AE989270}" destId="{F4546B6A-3002-4A88-91B1-921826E25CB5}" srcOrd="1" destOrd="0" parTransId="{AC59753E-3893-44A3-B1F2-5E37EBBA2BE0}" sibTransId="{458FA81F-E6B9-469E-9432-40B89F1F8A50}"/>
    <dgm:cxn modelId="{F1779182-0C2A-4C7C-8844-3C94523DF490}" srcId="{1B093AE5-A169-439A-A9F1-0180E34974A0}" destId="{15A7645E-6C7A-4868-9A6C-1D3973C9EC87}" srcOrd="2" destOrd="0" parTransId="{D5C86833-1CC1-462D-A773-115D74AC0C07}" sibTransId="{8540A9C8-4882-489F-ADB3-6FB12DD82C74}"/>
    <dgm:cxn modelId="{04B60570-97BC-4F04-AEA2-DE089F9C96C4}" srcId="{0CD70BFD-69AD-4112-A2D9-53320669EFB1}" destId="{63FAC9EC-162B-47E9-BD33-D1B34A9316BD}" srcOrd="1" destOrd="0" parTransId="{E09ECB3A-4DAF-4132-AFB5-4800E5C72071}" sibTransId="{C5C68766-E721-4A28-85C4-87EAB8B2AF38}"/>
    <dgm:cxn modelId="{49E442EF-EF8A-48AA-B7B1-77DD21A4E420}" srcId="{00C647D9-1DF4-428A-AFFE-F080AE989270}" destId="{338670CE-50D2-4E39-9CD1-D8E6A8D3D7A0}" srcOrd="0" destOrd="0" parTransId="{17884B40-B58B-472B-977D-408E8F54F54F}" sibTransId="{9A19B3CC-C7E8-4CC4-A066-E03F9F261E91}"/>
    <dgm:cxn modelId="{EBCDECD8-323B-4C46-AB37-DDA5E8C68FF9}" type="presOf" srcId="{D592B794-1EDF-4099-9E42-D4E56F1B1518}" destId="{0B165AC9-897D-4270-9D6A-CF1552B29FF3}" srcOrd="0" destOrd="0" presId="urn:microsoft.com/office/officeart/2005/8/layout/chevron1"/>
    <dgm:cxn modelId="{1BFF7E68-492B-4739-8CCA-2903528A7870}" type="presOf" srcId="{1B093AE5-A169-439A-A9F1-0180E34974A0}" destId="{EE3684B3-F56E-4640-A2E2-0662D623E6D2}" srcOrd="0" destOrd="0" presId="urn:microsoft.com/office/officeart/2005/8/layout/chevron1"/>
    <dgm:cxn modelId="{9AA6C878-B43A-476D-999A-ABDBE6BD6977}" type="presOf" srcId="{F3D0B89F-FFD0-41CD-AA9A-5FDEB3B99B11}" destId="{C3D67115-60FC-4741-9734-17C7F860014B}" srcOrd="0" destOrd="1" presId="urn:microsoft.com/office/officeart/2005/8/layout/chevron1"/>
    <dgm:cxn modelId="{AD541DA0-FB5D-4317-81A6-F22F663F2554}" srcId="{4CB8DA53-F413-4893-AF0D-C452E974017B}" destId="{8D36623F-A7EA-4CC0-AE26-8E9E443C1ED4}" srcOrd="0" destOrd="0" parTransId="{763F74FC-B8AF-46FE-970C-211E761DDD4F}" sibTransId="{0C929361-E71F-4491-B2DE-9F655DE75139}"/>
    <dgm:cxn modelId="{ABAE9AF2-4DE6-4915-9552-0D506D54266E}" srcId="{3C48CB7D-F2AC-43BD-A82D-EAEAD01E7CC5}" destId="{6A74AB4F-8DBE-459E-B25F-3C6C6822469F}" srcOrd="0" destOrd="0" parTransId="{BAC3C775-01E3-40B7-9BCF-92F9BBD28E68}" sibTransId="{1E4928C7-A435-4C1F-AC6D-A2471E40F7DD}"/>
    <dgm:cxn modelId="{968932DE-7C2E-45C8-BAB2-2C6CBEADBD55}" type="presOf" srcId="{3C48CB7D-F2AC-43BD-A82D-EAEAD01E7CC5}" destId="{D48D96F5-6AF4-4460-94D3-FC980894A34D}" srcOrd="0" destOrd="0" presId="urn:microsoft.com/office/officeart/2005/8/layout/chevron1"/>
    <dgm:cxn modelId="{857A2CA6-9BC6-4EDA-A260-B82F9A8221BC}" type="presOf" srcId="{6A74AB4F-8DBE-459E-B25F-3C6C6822469F}" destId="{54423E03-C6DC-4058-A5A2-D3B1C2D814EF}" srcOrd="0" destOrd="0" presId="urn:microsoft.com/office/officeart/2005/8/layout/chevron1"/>
    <dgm:cxn modelId="{A973CC18-F25F-43BB-BFD1-205F0C9A1F4A}" srcId="{1B093AE5-A169-439A-A9F1-0180E34974A0}" destId="{310D9404-6F89-4DF8-83FB-426DC563852E}" srcOrd="1" destOrd="0" parTransId="{4C71B51A-58A0-4C7B-A9A9-E7613A94F7A8}" sibTransId="{3DAF94E8-0F6A-41F3-B46A-EF2765000949}"/>
    <dgm:cxn modelId="{FE2AA9E4-C127-4507-A5DE-F5FB93EF9E5F}" srcId="{B3B25798-B4E5-4DC3-B6C8-26C703E49AFE}" destId="{B4C62672-40B8-4639-AAB0-B9356874ED91}" srcOrd="0" destOrd="0" parTransId="{14885846-0FDF-434A-A269-51B41769ADD4}" sibTransId="{FBA9822F-B4B4-4476-A831-F556CC4F4EFC}"/>
    <dgm:cxn modelId="{E5AF3FE5-0FB4-4E78-A650-6197884FE16A}" srcId="{1B093AE5-A169-439A-A9F1-0180E34974A0}" destId="{7C806E23-FD37-4A98-AF85-ABFFD7A189FB}" srcOrd="0" destOrd="0" parTransId="{29F2B606-097D-41F0-BD31-C2D34092419B}" sibTransId="{A3616256-F572-418E-AFD9-58A02AFC4F2D}"/>
    <dgm:cxn modelId="{1587E440-F51F-4145-B575-2341209E243D}" srcId="{63FAC9EC-162B-47E9-BD33-D1B34A9316BD}" destId="{00C647D9-1DF4-428A-AFFE-F080AE989270}" srcOrd="0" destOrd="0" parTransId="{9BC94ACA-9703-44DD-ABC7-C2D8364E2E0E}" sibTransId="{4C5140F8-52D1-4416-8CCA-B2673A9E66C8}"/>
    <dgm:cxn modelId="{D5B11D84-A6AF-49D2-A956-D72223EBE3C3}" type="presOf" srcId="{0CD70BFD-69AD-4112-A2D9-53320669EFB1}" destId="{704CDB12-F979-4A15-ABA2-6E6CC81E2BA2}" srcOrd="0" destOrd="0" presId="urn:microsoft.com/office/officeart/2005/8/layout/chevron1"/>
    <dgm:cxn modelId="{CEC487B9-AE56-4486-8542-2A557DAF650F}" type="presOf" srcId="{CAE5330F-9A03-4F49-A7E8-CFDC4602CA65}" destId="{54423E03-C6DC-4058-A5A2-D3B1C2D814EF}" srcOrd="0" destOrd="1" presId="urn:microsoft.com/office/officeart/2005/8/layout/chevron1"/>
    <dgm:cxn modelId="{9C7394D6-66D7-4360-887B-5002313A2665}" srcId="{1B093AE5-A169-439A-A9F1-0180E34974A0}" destId="{5A478BCF-FAC3-48E2-8196-2F9C18C8258C}" srcOrd="3" destOrd="0" parTransId="{53BD2DB9-770F-42CF-ACD3-AA2FAE53B5CB}" sibTransId="{2B49B0AC-B6EB-44B1-9200-2259E97E80AD}"/>
    <dgm:cxn modelId="{EBD2DB23-57D1-4BAB-B753-6C5753BC8713}" srcId="{0CD70BFD-69AD-4112-A2D9-53320669EFB1}" destId="{D592B794-1EDF-4099-9E42-D4E56F1B1518}" srcOrd="0" destOrd="0" parTransId="{22449C87-E315-4AC9-B625-9C6E62FDE298}" sibTransId="{1A8E115D-5526-420D-8AD5-EFF70F9C1B63}"/>
    <dgm:cxn modelId="{DC81FBCC-47DA-40F2-A978-41F8C0CD3896}" type="presParOf" srcId="{704CDB12-F979-4A15-ABA2-6E6CC81E2BA2}" destId="{04A5AA28-DFE2-47F2-9C7F-95071D70A9D8}" srcOrd="0" destOrd="0" presId="urn:microsoft.com/office/officeart/2005/8/layout/chevron1"/>
    <dgm:cxn modelId="{E5FC8D28-08A3-4A80-8240-DF54E836C8C3}" type="presParOf" srcId="{04A5AA28-DFE2-47F2-9C7F-95071D70A9D8}" destId="{0B165AC9-897D-4270-9D6A-CF1552B29FF3}" srcOrd="0" destOrd="0" presId="urn:microsoft.com/office/officeart/2005/8/layout/chevron1"/>
    <dgm:cxn modelId="{8DFD1C63-FFC1-41D3-B9B4-5214AF962F0C}" type="presParOf" srcId="{04A5AA28-DFE2-47F2-9C7F-95071D70A9D8}" destId="{C3D67115-60FC-4741-9734-17C7F860014B}" srcOrd="1" destOrd="0" presId="urn:microsoft.com/office/officeart/2005/8/layout/chevron1"/>
    <dgm:cxn modelId="{CC8368A2-9B78-46A7-A38F-3FA9A3319B9B}" type="presParOf" srcId="{704CDB12-F979-4A15-ABA2-6E6CC81E2BA2}" destId="{E5B18B93-DD8D-4598-ADEA-04E5849C68F5}" srcOrd="1" destOrd="0" presId="urn:microsoft.com/office/officeart/2005/8/layout/chevron1"/>
    <dgm:cxn modelId="{76B6DA5B-98F3-475A-9E2F-6DEB63F795AB}" type="presParOf" srcId="{704CDB12-F979-4A15-ABA2-6E6CC81E2BA2}" destId="{5264E856-0326-4480-B0C9-944D8919F6D6}" srcOrd="2" destOrd="0" presId="urn:microsoft.com/office/officeart/2005/8/layout/chevron1"/>
    <dgm:cxn modelId="{AD96A4EB-2EB8-4260-A35D-CCCA78B5E321}" type="presParOf" srcId="{5264E856-0326-4480-B0C9-944D8919F6D6}" destId="{B6431689-9F63-48A5-8668-06C8A52E79F8}" srcOrd="0" destOrd="0" presId="urn:microsoft.com/office/officeart/2005/8/layout/chevron1"/>
    <dgm:cxn modelId="{B16F1AB7-E415-48FD-BA42-637ACFEB6E0F}" type="presParOf" srcId="{5264E856-0326-4480-B0C9-944D8919F6D6}" destId="{6563DAFB-11F4-4F97-8ACE-92CEC661B6DC}" srcOrd="1" destOrd="0" presId="urn:microsoft.com/office/officeart/2005/8/layout/chevron1"/>
    <dgm:cxn modelId="{6A68B3EA-3A28-4F2E-BE8E-3778BE92A088}" type="presParOf" srcId="{704CDB12-F979-4A15-ABA2-6E6CC81E2BA2}" destId="{D7F5BD46-C105-469E-A90B-2671DF4D7A33}" srcOrd="3" destOrd="0" presId="urn:microsoft.com/office/officeart/2005/8/layout/chevron1"/>
    <dgm:cxn modelId="{82A4A19D-480A-4AA0-B6F0-E5ADDEFDF8C0}" type="presParOf" srcId="{704CDB12-F979-4A15-ABA2-6E6CC81E2BA2}" destId="{C52131FE-47A5-4A2A-9D20-FB62FE66C410}" srcOrd="4" destOrd="0" presId="urn:microsoft.com/office/officeart/2005/8/layout/chevron1"/>
    <dgm:cxn modelId="{5BB1D297-7704-4EB6-98C6-60B8F223D3B6}" type="presParOf" srcId="{C52131FE-47A5-4A2A-9D20-FB62FE66C410}" destId="{93A74705-F875-4B53-8F3B-72F483E8035F}" srcOrd="0" destOrd="0" presId="urn:microsoft.com/office/officeart/2005/8/layout/chevron1"/>
    <dgm:cxn modelId="{F59CCD6F-CE2E-445D-817A-E5B49317E7BE}" type="presParOf" srcId="{C52131FE-47A5-4A2A-9D20-FB62FE66C410}" destId="{4B2640C9-A22E-431A-87F2-853AB74F9CB7}" srcOrd="1" destOrd="0" presId="urn:microsoft.com/office/officeart/2005/8/layout/chevron1"/>
    <dgm:cxn modelId="{56A2981A-5768-4270-A85E-2ED1B9CCB0D3}" type="presParOf" srcId="{704CDB12-F979-4A15-ABA2-6E6CC81E2BA2}" destId="{3E562B22-7078-4C48-A659-8D5C2ADDCDB8}" srcOrd="5" destOrd="0" presId="urn:microsoft.com/office/officeart/2005/8/layout/chevron1"/>
    <dgm:cxn modelId="{8DEE3B3A-20A9-4B02-AD46-245C56F5ACF5}" type="presParOf" srcId="{704CDB12-F979-4A15-ABA2-6E6CC81E2BA2}" destId="{573170B0-6CEF-49F8-9E9A-AA4B549FEEFE}" srcOrd="6" destOrd="0" presId="urn:microsoft.com/office/officeart/2005/8/layout/chevron1"/>
    <dgm:cxn modelId="{684FA952-F6CB-4D5F-AD19-49B349FC50DF}" type="presParOf" srcId="{573170B0-6CEF-49F8-9E9A-AA4B549FEEFE}" destId="{EE3684B3-F56E-4640-A2E2-0662D623E6D2}" srcOrd="0" destOrd="0" presId="urn:microsoft.com/office/officeart/2005/8/layout/chevron1"/>
    <dgm:cxn modelId="{C9F2ED5C-317A-4228-9CEF-DDC7DBF35914}" type="presParOf" srcId="{573170B0-6CEF-49F8-9E9A-AA4B549FEEFE}" destId="{E9BEA568-E7E7-4828-BA8F-BE8793392E9C}" srcOrd="1" destOrd="0" presId="urn:microsoft.com/office/officeart/2005/8/layout/chevron1"/>
    <dgm:cxn modelId="{704B2754-F298-4434-8127-A274DEA0DD87}" type="presParOf" srcId="{704CDB12-F979-4A15-ABA2-6E6CC81E2BA2}" destId="{2051FBED-FC70-4F94-8AA5-2319CFA0C0C6}" srcOrd="7" destOrd="0" presId="urn:microsoft.com/office/officeart/2005/8/layout/chevron1"/>
    <dgm:cxn modelId="{9B327E42-B016-4C8E-8A6F-559F246196FC}" type="presParOf" srcId="{704CDB12-F979-4A15-ABA2-6E6CC81E2BA2}" destId="{64F2B1EB-09D3-4BAE-81F6-9F7C318E48DC}" srcOrd="8" destOrd="0" presId="urn:microsoft.com/office/officeart/2005/8/layout/chevron1"/>
    <dgm:cxn modelId="{D44EB265-E715-4A5F-9DAC-01871EF0A532}" type="presParOf" srcId="{64F2B1EB-09D3-4BAE-81F6-9F7C318E48DC}" destId="{D48D96F5-6AF4-4460-94D3-FC980894A34D}" srcOrd="0" destOrd="0" presId="urn:microsoft.com/office/officeart/2005/8/layout/chevron1"/>
    <dgm:cxn modelId="{19BB3ED1-1A2E-4256-ABFF-B526ADA9A95D}" type="presParOf" srcId="{64F2B1EB-09D3-4BAE-81F6-9F7C318E48DC}" destId="{54423E03-C6DC-4058-A5A2-D3B1C2D814EF}" srcOrd="1" destOrd="0" presId="urn:microsoft.com/office/officeart/2005/8/layout/chevron1"/>
    <dgm:cxn modelId="{267F07F6-F578-461E-A4FB-FD4A48041949}" type="presParOf" srcId="{704CDB12-F979-4A15-ABA2-6E6CC81E2BA2}" destId="{6646EB00-F502-448A-B54B-D0127F7DDD3D}" srcOrd="9" destOrd="0" presId="urn:microsoft.com/office/officeart/2005/8/layout/chevron1"/>
    <dgm:cxn modelId="{51936FA4-38BF-4EA0-8808-16F44D691893}" type="presParOf" srcId="{704CDB12-F979-4A15-ABA2-6E6CC81E2BA2}" destId="{013A9797-B192-44D4-B858-3FBDFB63FF57}" srcOrd="10" destOrd="0" presId="urn:microsoft.com/office/officeart/2005/8/layout/chevron1"/>
    <dgm:cxn modelId="{E9ACC555-F745-4E68-BE3E-BA6428F4BF3F}" type="presParOf" srcId="{013A9797-B192-44D4-B858-3FBDFB63FF57}" destId="{2DF58256-DEE1-4D3D-84D6-B3B586C258ED}" srcOrd="0" destOrd="0" presId="urn:microsoft.com/office/officeart/2005/8/layout/chevron1"/>
    <dgm:cxn modelId="{582830C6-B90B-4AB4-A766-9552B534F5E9}" type="presParOf" srcId="{013A9797-B192-44D4-B858-3FBDFB63FF57}" destId="{67AE89BA-FAA7-4E30-B06A-D90FC34A3338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9157F9A-3092-4D39-B53B-2CFC382DDBA5}" type="doc">
      <dgm:prSet loTypeId="urn:microsoft.com/office/officeart/2005/8/layout/process4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6DB3069B-7665-42B7-B95E-C383C29A7CCF}">
      <dgm:prSet phldrT="[Texto]"/>
      <dgm:spPr/>
      <dgm:t>
        <a:bodyPr/>
        <a:lstStyle/>
        <a:p>
          <a:r>
            <a:rPr lang="es-ES" dirty="0"/>
            <a:t>HYPERDIPLOIDIA</a:t>
          </a:r>
        </a:p>
      </dgm:t>
    </dgm:pt>
    <dgm:pt modelId="{66F4C007-FF6C-4972-BA00-10780459AB7A}" type="parTrans" cxnId="{4BDDFB0B-807E-44DC-ADD6-B4474CF3AEF1}">
      <dgm:prSet/>
      <dgm:spPr/>
      <dgm:t>
        <a:bodyPr/>
        <a:lstStyle/>
        <a:p>
          <a:endParaRPr lang="es-ES"/>
        </a:p>
      </dgm:t>
    </dgm:pt>
    <dgm:pt modelId="{A09B5320-7BB3-4205-A0E5-BB5DD2080458}" type="sibTrans" cxnId="{4BDDFB0B-807E-44DC-ADD6-B4474CF3AEF1}">
      <dgm:prSet/>
      <dgm:spPr/>
      <dgm:t>
        <a:bodyPr/>
        <a:lstStyle/>
        <a:p>
          <a:endParaRPr lang="es-ES"/>
        </a:p>
      </dgm:t>
    </dgm:pt>
    <dgm:pt modelId="{1BAC30F9-D5FD-4A52-B160-90219D80E07F}">
      <dgm:prSet/>
      <dgm:spPr/>
      <dgm:t>
        <a:bodyPr/>
        <a:lstStyle/>
        <a:p>
          <a:r>
            <a:rPr lang="es-ES" dirty="0"/>
            <a:t>PSEUDODIPLOIDIA</a:t>
          </a:r>
        </a:p>
      </dgm:t>
    </dgm:pt>
    <dgm:pt modelId="{574A7D33-F17B-4F96-8BC2-CDB7323D7CD6}" type="parTrans" cxnId="{26AEE1A3-DC48-48ED-9AFD-164E9487A3E7}">
      <dgm:prSet/>
      <dgm:spPr/>
      <dgm:t>
        <a:bodyPr/>
        <a:lstStyle/>
        <a:p>
          <a:endParaRPr lang="es-ES"/>
        </a:p>
      </dgm:t>
    </dgm:pt>
    <dgm:pt modelId="{D2B597C5-88F2-493C-A22D-63638FFB5A20}" type="sibTrans" cxnId="{26AEE1A3-DC48-48ED-9AFD-164E9487A3E7}">
      <dgm:prSet/>
      <dgm:spPr/>
      <dgm:t>
        <a:bodyPr/>
        <a:lstStyle/>
        <a:p>
          <a:endParaRPr lang="es-ES"/>
        </a:p>
      </dgm:t>
    </dgm:pt>
    <dgm:pt modelId="{05961F05-F0FD-4263-8845-5C7A1255769F}">
      <dgm:prSet phldrT="[Texto]"/>
      <dgm:spPr/>
      <dgm:t>
        <a:bodyPr/>
        <a:lstStyle/>
        <a:p>
          <a:r>
            <a:rPr lang="es-ES" dirty="0"/>
            <a:t>50% EN NIÑOS</a:t>
          </a:r>
        </a:p>
      </dgm:t>
    </dgm:pt>
    <dgm:pt modelId="{50A7C310-8582-4AED-BB2F-B845606EFACD}" type="parTrans" cxnId="{A56136AD-5A64-4835-BF5E-A2BB38DDFC9F}">
      <dgm:prSet/>
      <dgm:spPr/>
      <dgm:t>
        <a:bodyPr/>
        <a:lstStyle/>
        <a:p>
          <a:endParaRPr lang="es-ES"/>
        </a:p>
      </dgm:t>
    </dgm:pt>
    <dgm:pt modelId="{0ECE372D-05C7-47B0-9893-22709CD12E09}" type="sibTrans" cxnId="{A56136AD-5A64-4835-BF5E-A2BB38DDFC9F}">
      <dgm:prSet/>
      <dgm:spPr/>
      <dgm:t>
        <a:bodyPr/>
        <a:lstStyle/>
        <a:p>
          <a:endParaRPr lang="es-ES"/>
        </a:p>
      </dgm:t>
    </dgm:pt>
    <dgm:pt modelId="{46CA509E-5611-4220-B560-B28A526377F6}">
      <dgm:prSet phldrT="[Texto]"/>
      <dgm:spPr/>
      <dgm:t>
        <a:bodyPr/>
        <a:lstStyle/>
        <a:p>
          <a:r>
            <a:rPr lang="es-ES" dirty="0"/>
            <a:t>T (12;21), BUEN PRONÓSTICO</a:t>
          </a:r>
        </a:p>
      </dgm:t>
    </dgm:pt>
    <dgm:pt modelId="{931CD02C-0936-43C8-BA2E-9A0B25A69630}" type="parTrans" cxnId="{D95D351F-8B71-48BF-969E-9F6CA3C80221}">
      <dgm:prSet/>
      <dgm:spPr/>
      <dgm:t>
        <a:bodyPr/>
        <a:lstStyle/>
        <a:p>
          <a:endParaRPr lang="es-ES"/>
        </a:p>
      </dgm:t>
    </dgm:pt>
    <dgm:pt modelId="{813B4861-ACB4-421C-A06E-3DB9D35154AB}" type="sibTrans" cxnId="{D95D351F-8B71-48BF-969E-9F6CA3C80221}">
      <dgm:prSet/>
      <dgm:spPr/>
      <dgm:t>
        <a:bodyPr/>
        <a:lstStyle/>
        <a:p>
          <a:endParaRPr lang="es-ES"/>
        </a:p>
      </dgm:t>
    </dgm:pt>
    <dgm:pt modelId="{6EA32518-85A2-4B75-956E-5DFDF26D5581}">
      <dgm:prSet phldrT="[Texto]"/>
      <dgm:spPr/>
      <dgm:t>
        <a:bodyPr/>
        <a:lstStyle/>
        <a:p>
          <a:r>
            <a:rPr lang="es-ES" dirty="0"/>
            <a:t>HYPODIPLOIDIA</a:t>
          </a:r>
        </a:p>
      </dgm:t>
    </dgm:pt>
    <dgm:pt modelId="{96E1239B-3077-47C2-8FF1-F9BDBDBA3F02}" type="parTrans" cxnId="{04C659C2-F096-4AEA-9473-8CA0B6873C1F}">
      <dgm:prSet/>
      <dgm:spPr/>
      <dgm:t>
        <a:bodyPr/>
        <a:lstStyle/>
        <a:p>
          <a:endParaRPr lang="es-ES"/>
        </a:p>
      </dgm:t>
    </dgm:pt>
    <dgm:pt modelId="{F572FBDC-27D1-467E-9FB7-CA28B74B73C5}" type="sibTrans" cxnId="{04C659C2-F096-4AEA-9473-8CA0B6873C1F}">
      <dgm:prSet/>
      <dgm:spPr/>
      <dgm:t>
        <a:bodyPr/>
        <a:lstStyle/>
        <a:p>
          <a:endParaRPr lang="es-ES"/>
        </a:p>
      </dgm:t>
    </dgm:pt>
    <dgm:pt modelId="{74FEBCA9-49AC-4D2E-A862-E1664DAF5536}">
      <dgm:prSet phldrT="[Texto]"/>
      <dgm:spPr/>
      <dgm:t>
        <a:bodyPr/>
        <a:lstStyle/>
        <a:p>
          <a:r>
            <a:rPr lang="es-ES" dirty="0"/>
            <a:t>1%, POBRE PRONÓSTICO</a:t>
          </a:r>
        </a:p>
      </dgm:t>
    </dgm:pt>
    <dgm:pt modelId="{50966845-8548-403C-AB12-9B5E70FA188F}" type="parTrans" cxnId="{3F97F4F5-A885-40FB-A856-8D973FFA7794}">
      <dgm:prSet/>
      <dgm:spPr/>
      <dgm:t>
        <a:bodyPr/>
        <a:lstStyle/>
        <a:p>
          <a:endParaRPr lang="es-ES"/>
        </a:p>
      </dgm:t>
    </dgm:pt>
    <dgm:pt modelId="{82FD6EA8-2DC6-465F-8656-1E21DCF4A355}" type="sibTrans" cxnId="{3F97F4F5-A885-40FB-A856-8D973FFA7794}">
      <dgm:prSet/>
      <dgm:spPr/>
      <dgm:t>
        <a:bodyPr/>
        <a:lstStyle/>
        <a:p>
          <a:endParaRPr lang="es-ES"/>
        </a:p>
      </dgm:t>
    </dgm:pt>
    <dgm:pt modelId="{B9C379AA-B63A-4540-87A0-47722D3AE8A5}">
      <dgm:prSet phldrT="[Texto]"/>
      <dgm:spPr/>
      <dgm:t>
        <a:bodyPr/>
        <a:lstStyle/>
        <a:p>
          <a:r>
            <a:rPr lang="es-ES" dirty="0"/>
            <a:t>&gt; 50 CROMOSOMAS</a:t>
          </a:r>
        </a:p>
      </dgm:t>
    </dgm:pt>
    <dgm:pt modelId="{B0AC9A41-B511-48D5-A827-D81291B86D95}" type="parTrans" cxnId="{9A752884-7B12-418E-9954-17DAFCEF7FEA}">
      <dgm:prSet/>
      <dgm:spPr/>
      <dgm:t>
        <a:bodyPr/>
        <a:lstStyle/>
        <a:p>
          <a:endParaRPr lang="es-ES"/>
        </a:p>
      </dgm:t>
    </dgm:pt>
    <dgm:pt modelId="{AA2A053C-7524-466E-B134-887D203ED5A1}" type="sibTrans" cxnId="{9A752884-7B12-418E-9954-17DAFCEF7FEA}">
      <dgm:prSet/>
      <dgm:spPr/>
      <dgm:t>
        <a:bodyPr/>
        <a:lstStyle/>
        <a:p>
          <a:endParaRPr lang="es-ES"/>
        </a:p>
      </dgm:t>
    </dgm:pt>
    <dgm:pt modelId="{091687C3-DC4D-4105-A387-8647F2938284}">
      <dgm:prSet phldrT="[Texto]"/>
      <dgm:spPr/>
      <dgm:t>
        <a:bodyPr/>
        <a:lstStyle/>
        <a:p>
          <a:r>
            <a:rPr lang="es-ES" dirty="0"/>
            <a:t>&lt;45 CROMOSOMAS</a:t>
          </a:r>
        </a:p>
      </dgm:t>
    </dgm:pt>
    <dgm:pt modelId="{0747C041-7AF0-4B48-BF40-188109E6228F}" type="parTrans" cxnId="{25C13DEC-FA91-49E5-80B1-8D7C328B6B05}">
      <dgm:prSet/>
      <dgm:spPr/>
      <dgm:t>
        <a:bodyPr/>
        <a:lstStyle/>
        <a:p>
          <a:endParaRPr lang="es-ES"/>
        </a:p>
      </dgm:t>
    </dgm:pt>
    <dgm:pt modelId="{AD9D26F4-DC6F-44C2-951A-2F56E9A6EC7C}" type="sibTrans" cxnId="{25C13DEC-FA91-49E5-80B1-8D7C328B6B05}">
      <dgm:prSet/>
      <dgm:spPr/>
      <dgm:t>
        <a:bodyPr/>
        <a:lstStyle/>
        <a:p>
          <a:endParaRPr lang="es-ES"/>
        </a:p>
      </dgm:t>
    </dgm:pt>
    <dgm:pt modelId="{4EB4F68F-C1E2-46E4-9CF7-E25AF36777A1}">
      <dgm:prSet/>
      <dgm:spPr/>
      <dgm:t>
        <a:bodyPr/>
        <a:lstStyle/>
        <a:p>
          <a:r>
            <a:rPr lang="es-ES" dirty="0"/>
            <a:t>EL CROMOSOMA FILADELFIA:         T (9; 22) (Q34; Q11); BCR / ABL1</a:t>
          </a:r>
        </a:p>
      </dgm:t>
    </dgm:pt>
    <dgm:pt modelId="{447A2730-C4ED-4CCC-8FEA-D46D3D44D32A}" type="parTrans" cxnId="{4FA32BB5-7EF0-4391-9A49-4DFA7FC11435}">
      <dgm:prSet/>
      <dgm:spPr/>
      <dgm:t>
        <a:bodyPr/>
        <a:lstStyle/>
        <a:p>
          <a:endParaRPr lang="es-ES"/>
        </a:p>
      </dgm:t>
    </dgm:pt>
    <dgm:pt modelId="{FFE60993-BA46-4B9C-88E5-3F474634F466}" type="sibTrans" cxnId="{4FA32BB5-7EF0-4391-9A49-4DFA7FC11435}">
      <dgm:prSet/>
      <dgm:spPr/>
      <dgm:t>
        <a:bodyPr/>
        <a:lstStyle/>
        <a:p>
          <a:endParaRPr lang="es-ES"/>
        </a:p>
      </dgm:t>
    </dgm:pt>
    <dgm:pt modelId="{AC7E0D87-ECD0-439D-B2B7-4A180DFECE25}">
      <dgm:prSet/>
      <dgm:spPr/>
      <dgm:t>
        <a:bodyPr/>
        <a:lstStyle/>
        <a:p>
          <a:r>
            <a:rPr lang="es-ES" dirty="0"/>
            <a:t>T(Q; 11Q23); KMT2A (MLL)</a:t>
          </a:r>
        </a:p>
      </dgm:t>
    </dgm:pt>
    <dgm:pt modelId="{5595CCA6-6A18-459C-AE6F-25365204E562}" type="parTrans" cxnId="{25E126ED-0C8F-4382-9661-2E63375F80A7}">
      <dgm:prSet/>
      <dgm:spPr/>
      <dgm:t>
        <a:bodyPr/>
        <a:lstStyle/>
        <a:p>
          <a:endParaRPr lang="es-ES"/>
        </a:p>
      </dgm:t>
    </dgm:pt>
    <dgm:pt modelId="{87C6B3AE-E60E-4FA7-B121-A2C54AC00A72}" type="sibTrans" cxnId="{25E126ED-0C8F-4382-9661-2E63375F80A7}">
      <dgm:prSet/>
      <dgm:spPr/>
      <dgm:t>
        <a:bodyPr/>
        <a:lstStyle/>
        <a:p>
          <a:endParaRPr lang="es-ES"/>
        </a:p>
      </dgm:t>
    </dgm:pt>
    <dgm:pt modelId="{40FDCC4F-B809-46C9-ABF4-3807CB95E5E7}" type="pres">
      <dgm:prSet presAssocID="{99157F9A-3092-4D39-B53B-2CFC382DDBA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392CF9D-B036-46C8-922D-3A91F3227532}" type="pres">
      <dgm:prSet presAssocID="{1BAC30F9-D5FD-4A52-B160-90219D80E07F}" presName="boxAndChildren" presStyleCnt="0"/>
      <dgm:spPr/>
    </dgm:pt>
    <dgm:pt modelId="{6247C270-D85A-4840-88D0-F111C3D8F541}" type="pres">
      <dgm:prSet presAssocID="{1BAC30F9-D5FD-4A52-B160-90219D80E07F}" presName="parentTextBox" presStyleLbl="node1" presStyleIdx="0" presStyleCnt="3"/>
      <dgm:spPr/>
      <dgm:t>
        <a:bodyPr/>
        <a:lstStyle/>
        <a:p>
          <a:endParaRPr lang="es-ES"/>
        </a:p>
      </dgm:t>
    </dgm:pt>
    <dgm:pt modelId="{B40A77FB-1A99-4442-BE31-3E9DEE918F57}" type="pres">
      <dgm:prSet presAssocID="{1BAC30F9-D5FD-4A52-B160-90219D80E07F}" presName="entireBox" presStyleLbl="node1" presStyleIdx="0" presStyleCnt="3"/>
      <dgm:spPr/>
      <dgm:t>
        <a:bodyPr/>
        <a:lstStyle/>
        <a:p>
          <a:endParaRPr lang="es-ES"/>
        </a:p>
      </dgm:t>
    </dgm:pt>
    <dgm:pt modelId="{AD71881A-A4F9-4958-B3ED-FEC4C523AF92}" type="pres">
      <dgm:prSet presAssocID="{1BAC30F9-D5FD-4A52-B160-90219D80E07F}" presName="descendantBox" presStyleCnt="0"/>
      <dgm:spPr/>
    </dgm:pt>
    <dgm:pt modelId="{C51B0FF2-0CE2-4588-96F2-958FD3279287}" type="pres">
      <dgm:prSet presAssocID="{4EB4F68F-C1E2-46E4-9CF7-E25AF36777A1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3011DC8-CDB8-40AD-847B-AFF9AF6F25F5}" type="pres">
      <dgm:prSet presAssocID="{AC7E0D87-ECD0-439D-B2B7-4A180DFECE25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22428A-9B30-48CC-82BC-507EC5C6E7ED}" type="pres">
      <dgm:prSet presAssocID="{F572FBDC-27D1-467E-9FB7-CA28B74B73C5}" presName="sp" presStyleCnt="0"/>
      <dgm:spPr/>
    </dgm:pt>
    <dgm:pt modelId="{04842A22-5FDB-4AB4-80F2-B01A76FB631F}" type="pres">
      <dgm:prSet presAssocID="{6EA32518-85A2-4B75-956E-5DFDF26D5581}" presName="arrowAndChildren" presStyleCnt="0"/>
      <dgm:spPr/>
    </dgm:pt>
    <dgm:pt modelId="{CED7E748-73A6-4E5B-97CE-E6750503F337}" type="pres">
      <dgm:prSet presAssocID="{6EA32518-85A2-4B75-956E-5DFDF26D5581}" presName="parentTextArrow" presStyleLbl="node1" presStyleIdx="0" presStyleCnt="3"/>
      <dgm:spPr/>
      <dgm:t>
        <a:bodyPr/>
        <a:lstStyle/>
        <a:p>
          <a:endParaRPr lang="es-ES"/>
        </a:p>
      </dgm:t>
    </dgm:pt>
    <dgm:pt modelId="{90907AC0-98CD-4413-B49D-82062A6A3160}" type="pres">
      <dgm:prSet presAssocID="{6EA32518-85A2-4B75-956E-5DFDF26D5581}" presName="arrow" presStyleLbl="node1" presStyleIdx="1" presStyleCnt="3"/>
      <dgm:spPr/>
      <dgm:t>
        <a:bodyPr/>
        <a:lstStyle/>
        <a:p>
          <a:endParaRPr lang="es-ES"/>
        </a:p>
      </dgm:t>
    </dgm:pt>
    <dgm:pt modelId="{67B89492-7B2D-4C36-AB2D-F0AACE0A0BE9}" type="pres">
      <dgm:prSet presAssocID="{6EA32518-85A2-4B75-956E-5DFDF26D5581}" presName="descendantArrow" presStyleCnt="0"/>
      <dgm:spPr/>
    </dgm:pt>
    <dgm:pt modelId="{8F3957A7-2152-4C02-924C-BC97FF96D782}" type="pres">
      <dgm:prSet presAssocID="{091687C3-DC4D-4105-A387-8647F2938284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522A3E-0B95-4349-BDD2-55AE875FF3FD}" type="pres">
      <dgm:prSet presAssocID="{74FEBCA9-49AC-4D2E-A862-E1664DAF5536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B534F3-E8C5-4493-A7D4-4FBD2C445CD1}" type="pres">
      <dgm:prSet presAssocID="{A09B5320-7BB3-4205-A0E5-BB5DD2080458}" presName="sp" presStyleCnt="0"/>
      <dgm:spPr/>
    </dgm:pt>
    <dgm:pt modelId="{EF5A789E-CD03-4704-A475-C8B463E50A87}" type="pres">
      <dgm:prSet presAssocID="{6DB3069B-7665-42B7-B95E-C383C29A7CCF}" presName="arrowAndChildren" presStyleCnt="0"/>
      <dgm:spPr/>
    </dgm:pt>
    <dgm:pt modelId="{7A0391DC-7CE2-4C44-9139-1486632D8E7F}" type="pres">
      <dgm:prSet presAssocID="{6DB3069B-7665-42B7-B95E-C383C29A7CCF}" presName="parentTextArrow" presStyleLbl="node1" presStyleIdx="1" presStyleCnt="3"/>
      <dgm:spPr/>
      <dgm:t>
        <a:bodyPr/>
        <a:lstStyle/>
        <a:p>
          <a:endParaRPr lang="es-ES"/>
        </a:p>
      </dgm:t>
    </dgm:pt>
    <dgm:pt modelId="{0B79DA4D-6BCF-4F22-A12D-7E5FF881D027}" type="pres">
      <dgm:prSet presAssocID="{6DB3069B-7665-42B7-B95E-C383C29A7CCF}" presName="arrow" presStyleLbl="node1" presStyleIdx="2" presStyleCnt="3"/>
      <dgm:spPr/>
      <dgm:t>
        <a:bodyPr/>
        <a:lstStyle/>
        <a:p>
          <a:endParaRPr lang="es-ES"/>
        </a:p>
      </dgm:t>
    </dgm:pt>
    <dgm:pt modelId="{34207F88-3646-422A-B6C3-E8A1962A083D}" type="pres">
      <dgm:prSet presAssocID="{6DB3069B-7665-42B7-B95E-C383C29A7CCF}" presName="descendantArrow" presStyleCnt="0"/>
      <dgm:spPr/>
    </dgm:pt>
    <dgm:pt modelId="{60065C55-1DCE-46FD-B0E0-F1665A43F4DD}" type="pres">
      <dgm:prSet presAssocID="{B9C379AA-B63A-4540-87A0-47722D3AE8A5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2031AC0-E901-454B-82F6-A9C899DDC68E}" type="pres">
      <dgm:prSet presAssocID="{05961F05-F0FD-4263-8845-5C7A1255769F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21E988-58AE-421A-83EB-9D1288E9712A}" type="pres">
      <dgm:prSet presAssocID="{46CA509E-5611-4220-B560-B28A526377F6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FA32BB5-7EF0-4391-9A49-4DFA7FC11435}" srcId="{1BAC30F9-D5FD-4A52-B160-90219D80E07F}" destId="{4EB4F68F-C1E2-46E4-9CF7-E25AF36777A1}" srcOrd="0" destOrd="0" parTransId="{447A2730-C4ED-4CCC-8FEA-D46D3D44D32A}" sibTransId="{FFE60993-BA46-4B9C-88E5-3F474634F466}"/>
    <dgm:cxn modelId="{A56136AD-5A64-4835-BF5E-A2BB38DDFC9F}" srcId="{6DB3069B-7665-42B7-B95E-C383C29A7CCF}" destId="{05961F05-F0FD-4263-8845-5C7A1255769F}" srcOrd="1" destOrd="0" parTransId="{50A7C310-8582-4AED-BB2F-B845606EFACD}" sibTransId="{0ECE372D-05C7-47B0-9893-22709CD12E09}"/>
    <dgm:cxn modelId="{3F97F4F5-A885-40FB-A856-8D973FFA7794}" srcId="{6EA32518-85A2-4B75-956E-5DFDF26D5581}" destId="{74FEBCA9-49AC-4D2E-A862-E1664DAF5536}" srcOrd="1" destOrd="0" parTransId="{50966845-8548-403C-AB12-9B5E70FA188F}" sibTransId="{82FD6EA8-2DC6-465F-8656-1E21DCF4A355}"/>
    <dgm:cxn modelId="{25E126ED-0C8F-4382-9661-2E63375F80A7}" srcId="{1BAC30F9-D5FD-4A52-B160-90219D80E07F}" destId="{AC7E0D87-ECD0-439D-B2B7-4A180DFECE25}" srcOrd="1" destOrd="0" parTransId="{5595CCA6-6A18-459C-AE6F-25365204E562}" sibTransId="{87C6B3AE-E60E-4FA7-B121-A2C54AC00A72}"/>
    <dgm:cxn modelId="{F38F7340-D294-40C3-A1D1-16013F7175B2}" type="presOf" srcId="{1BAC30F9-D5FD-4A52-B160-90219D80E07F}" destId="{B40A77FB-1A99-4442-BE31-3E9DEE918F57}" srcOrd="1" destOrd="0" presId="urn:microsoft.com/office/officeart/2005/8/layout/process4"/>
    <dgm:cxn modelId="{EE151CCE-72A9-4D38-9FB8-A260662A6535}" type="presOf" srcId="{74FEBCA9-49AC-4D2E-A862-E1664DAF5536}" destId="{6F522A3E-0B95-4349-BDD2-55AE875FF3FD}" srcOrd="0" destOrd="0" presId="urn:microsoft.com/office/officeart/2005/8/layout/process4"/>
    <dgm:cxn modelId="{AF7C9A7C-24CF-4C09-9EC7-B1D782FBDEE9}" type="presOf" srcId="{091687C3-DC4D-4105-A387-8647F2938284}" destId="{8F3957A7-2152-4C02-924C-BC97FF96D782}" srcOrd="0" destOrd="0" presId="urn:microsoft.com/office/officeart/2005/8/layout/process4"/>
    <dgm:cxn modelId="{7063955E-0543-4279-9EEA-402A644E0BDA}" type="presOf" srcId="{6EA32518-85A2-4B75-956E-5DFDF26D5581}" destId="{90907AC0-98CD-4413-B49D-82062A6A3160}" srcOrd="1" destOrd="0" presId="urn:microsoft.com/office/officeart/2005/8/layout/process4"/>
    <dgm:cxn modelId="{04C659C2-F096-4AEA-9473-8CA0B6873C1F}" srcId="{99157F9A-3092-4D39-B53B-2CFC382DDBA5}" destId="{6EA32518-85A2-4B75-956E-5DFDF26D5581}" srcOrd="1" destOrd="0" parTransId="{96E1239B-3077-47C2-8FF1-F9BDBDBA3F02}" sibTransId="{F572FBDC-27D1-467E-9FB7-CA28B74B73C5}"/>
    <dgm:cxn modelId="{079DAC82-A98D-47CC-BF09-95B44E928A92}" type="presOf" srcId="{6DB3069B-7665-42B7-B95E-C383C29A7CCF}" destId="{0B79DA4D-6BCF-4F22-A12D-7E5FF881D027}" srcOrd="1" destOrd="0" presId="urn:microsoft.com/office/officeart/2005/8/layout/process4"/>
    <dgm:cxn modelId="{54BB7EFE-430F-4AD6-AD57-57F010C38C36}" type="presOf" srcId="{6DB3069B-7665-42B7-B95E-C383C29A7CCF}" destId="{7A0391DC-7CE2-4C44-9139-1486632D8E7F}" srcOrd="0" destOrd="0" presId="urn:microsoft.com/office/officeart/2005/8/layout/process4"/>
    <dgm:cxn modelId="{470F742A-1A8D-440B-AED4-7FA9AF4546FE}" type="presOf" srcId="{05961F05-F0FD-4263-8845-5C7A1255769F}" destId="{02031AC0-E901-454B-82F6-A9C899DDC68E}" srcOrd="0" destOrd="0" presId="urn:microsoft.com/office/officeart/2005/8/layout/process4"/>
    <dgm:cxn modelId="{D4732A02-3D16-4886-BD11-22F5A08954BD}" type="presOf" srcId="{AC7E0D87-ECD0-439D-B2B7-4A180DFECE25}" destId="{03011DC8-CDB8-40AD-847B-AFF9AF6F25F5}" srcOrd="0" destOrd="0" presId="urn:microsoft.com/office/officeart/2005/8/layout/process4"/>
    <dgm:cxn modelId="{1D7E46DD-6228-4ABF-9ECF-2219CAC865CF}" type="presOf" srcId="{99157F9A-3092-4D39-B53B-2CFC382DDBA5}" destId="{40FDCC4F-B809-46C9-ABF4-3807CB95E5E7}" srcOrd="0" destOrd="0" presId="urn:microsoft.com/office/officeart/2005/8/layout/process4"/>
    <dgm:cxn modelId="{25C13DEC-FA91-49E5-80B1-8D7C328B6B05}" srcId="{6EA32518-85A2-4B75-956E-5DFDF26D5581}" destId="{091687C3-DC4D-4105-A387-8647F2938284}" srcOrd="0" destOrd="0" parTransId="{0747C041-7AF0-4B48-BF40-188109E6228F}" sibTransId="{AD9D26F4-DC6F-44C2-951A-2F56E9A6EC7C}"/>
    <dgm:cxn modelId="{D95D351F-8B71-48BF-969E-9F6CA3C80221}" srcId="{6DB3069B-7665-42B7-B95E-C383C29A7CCF}" destId="{46CA509E-5611-4220-B560-B28A526377F6}" srcOrd="2" destOrd="0" parTransId="{931CD02C-0936-43C8-BA2E-9A0B25A69630}" sibTransId="{813B4861-ACB4-421C-A06E-3DB9D35154AB}"/>
    <dgm:cxn modelId="{4BDDFB0B-807E-44DC-ADD6-B4474CF3AEF1}" srcId="{99157F9A-3092-4D39-B53B-2CFC382DDBA5}" destId="{6DB3069B-7665-42B7-B95E-C383C29A7CCF}" srcOrd="0" destOrd="0" parTransId="{66F4C007-FF6C-4972-BA00-10780459AB7A}" sibTransId="{A09B5320-7BB3-4205-A0E5-BB5DD2080458}"/>
    <dgm:cxn modelId="{2FA0B313-EC1E-4093-A270-553A00C4F875}" type="presOf" srcId="{6EA32518-85A2-4B75-956E-5DFDF26D5581}" destId="{CED7E748-73A6-4E5B-97CE-E6750503F337}" srcOrd="0" destOrd="0" presId="urn:microsoft.com/office/officeart/2005/8/layout/process4"/>
    <dgm:cxn modelId="{9A752884-7B12-418E-9954-17DAFCEF7FEA}" srcId="{6DB3069B-7665-42B7-B95E-C383C29A7CCF}" destId="{B9C379AA-B63A-4540-87A0-47722D3AE8A5}" srcOrd="0" destOrd="0" parTransId="{B0AC9A41-B511-48D5-A827-D81291B86D95}" sibTransId="{AA2A053C-7524-466E-B134-887D203ED5A1}"/>
    <dgm:cxn modelId="{1B961729-DBE2-402A-8E4A-E23EF62E3CA7}" type="presOf" srcId="{B9C379AA-B63A-4540-87A0-47722D3AE8A5}" destId="{60065C55-1DCE-46FD-B0E0-F1665A43F4DD}" srcOrd="0" destOrd="0" presId="urn:microsoft.com/office/officeart/2005/8/layout/process4"/>
    <dgm:cxn modelId="{D502DC73-E63F-43F0-84D5-22E3CC65AC8E}" type="presOf" srcId="{1BAC30F9-D5FD-4A52-B160-90219D80E07F}" destId="{6247C270-D85A-4840-88D0-F111C3D8F541}" srcOrd="0" destOrd="0" presId="urn:microsoft.com/office/officeart/2005/8/layout/process4"/>
    <dgm:cxn modelId="{939F3A48-9572-4E5B-9BCB-2EBB87AA7458}" type="presOf" srcId="{4EB4F68F-C1E2-46E4-9CF7-E25AF36777A1}" destId="{C51B0FF2-0CE2-4588-96F2-958FD3279287}" srcOrd="0" destOrd="0" presId="urn:microsoft.com/office/officeart/2005/8/layout/process4"/>
    <dgm:cxn modelId="{26AEE1A3-DC48-48ED-9AFD-164E9487A3E7}" srcId="{99157F9A-3092-4D39-B53B-2CFC382DDBA5}" destId="{1BAC30F9-D5FD-4A52-B160-90219D80E07F}" srcOrd="2" destOrd="0" parTransId="{574A7D33-F17B-4F96-8BC2-CDB7323D7CD6}" sibTransId="{D2B597C5-88F2-493C-A22D-63638FFB5A20}"/>
    <dgm:cxn modelId="{EBB233B8-2D79-4076-B7CD-6DA2BB52EDF8}" type="presOf" srcId="{46CA509E-5611-4220-B560-B28A526377F6}" destId="{C521E988-58AE-421A-83EB-9D1288E9712A}" srcOrd="0" destOrd="0" presId="urn:microsoft.com/office/officeart/2005/8/layout/process4"/>
    <dgm:cxn modelId="{97C9A769-21E9-4CEE-9CFF-DEA5010A6A2A}" type="presParOf" srcId="{40FDCC4F-B809-46C9-ABF4-3807CB95E5E7}" destId="{1392CF9D-B036-46C8-922D-3A91F3227532}" srcOrd="0" destOrd="0" presId="urn:microsoft.com/office/officeart/2005/8/layout/process4"/>
    <dgm:cxn modelId="{0399E4B8-B88B-44F8-A9A3-8ADCB1A8CA67}" type="presParOf" srcId="{1392CF9D-B036-46C8-922D-3A91F3227532}" destId="{6247C270-D85A-4840-88D0-F111C3D8F541}" srcOrd="0" destOrd="0" presId="urn:microsoft.com/office/officeart/2005/8/layout/process4"/>
    <dgm:cxn modelId="{FCA812A4-2A70-4C08-9178-6C75A28259B1}" type="presParOf" srcId="{1392CF9D-B036-46C8-922D-3A91F3227532}" destId="{B40A77FB-1A99-4442-BE31-3E9DEE918F57}" srcOrd="1" destOrd="0" presId="urn:microsoft.com/office/officeart/2005/8/layout/process4"/>
    <dgm:cxn modelId="{5ECBE505-6528-48BF-B8FC-232A88868DA1}" type="presParOf" srcId="{1392CF9D-B036-46C8-922D-3A91F3227532}" destId="{AD71881A-A4F9-4958-B3ED-FEC4C523AF92}" srcOrd="2" destOrd="0" presId="urn:microsoft.com/office/officeart/2005/8/layout/process4"/>
    <dgm:cxn modelId="{3C9231F2-0452-475C-8594-96F1DE17F8C0}" type="presParOf" srcId="{AD71881A-A4F9-4958-B3ED-FEC4C523AF92}" destId="{C51B0FF2-0CE2-4588-96F2-958FD3279287}" srcOrd="0" destOrd="0" presId="urn:microsoft.com/office/officeart/2005/8/layout/process4"/>
    <dgm:cxn modelId="{2548C76E-8615-4A80-A1ED-8C92AE75AEFD}" type="presParOf" srcId="{AD71881A-A4F9-4958-B3ED-FEC4C523AF92}" destId="{03011DC8-CDB8-40AD-847B-AFF9AF6F25F5}" srcOrd="1" destOrd="0" presId="urn:microsoft.com/office/officeart/2005/8/layout/process4"/>
    <dgm:cxn modelId="{5617FB69-3008-4349-8C62-0510F4F5D17D}" type="presParOf" srcId="{40FDCC4F-B809-46C9-ABF4-3807CB95E5E7}" destId="{5B22428A-9B30-48CC-82BC-507EC5C6E7ED}" srcOrd="1" destOrd="0" presId="urn:microsoft.com/office/officeart/2005/8/layout/process4"/>
    <dgm:cxn modelId="{654510C3-6A93-4414-A9E3-F3243094E4EB}" type="presParOf" srcId="{40FDCC4F-B809-46C9-ABF4-3807CB95E5E7}" destId="{04842A22-5FDB-4AB4-80F2-B01A76FB631F}" srcOrd="2" destOrd="0" presId="urn:microsoft.com/office/officeart/2005/8/layout/process4"/>
    <dgm:cxn modelId="{56A0C72A-FA34-47DE-A0DD-F321B524391D}" type="presParOf" srcId="{04842A22-5FDB-4AB4-80F2-B01A76FB631F}" destId="{CED7E748-73A6-4E5B-97CE-E6750503F337}" srcOrd="0" destOrd="0" presId="urn:microsoft.com/office/officeart/2005/8/layout/process4"/>
    <dgm:cxn modelId="{0D861AD8-D730-4152-9C3F-4F5CEEF944EF}" type="presParOf" srcId="{04842A22-5FDB-4AB4-80F2-B01A76FB631F}" destId="{90907AC0-98CD-4413-B49D-82062A6A3160}" srcOrd="1" destOrd="0" presId="urn:microsoft.com/office/officeart/2005/8/layout/process4"/>
    <dgm:cxn modelId="{F85B9F01-34D5-486D-BA84-94D5A285BCC2}" type="presParOf" srcId="{04842A22-5FDB-4AB4-80F2-B01A76FB631F}" destId="{67B89492-7B2D-4C36-AB2D-F0AACE0A0BE9}" srcOrd="2" destOrd="0" presId="urn:microsoft.com/office/officeart/2005/8/layout/process4"/>
    <dgm:cxn modelId="{F26D9BFF-A98C-4BB4-9646-CE5EC4963B5F}" type="presParOf" srcId="{67B89492-7B2D-4C36-AB2D-F0AACE0A0BE9}" destId="{8F3957A7-2152-4C02-924C-BC97FF96D782}" srcOrd="0" destOrd="0" presId="urn:microsoft.com/office/officeart/2005/8/layout/process4"/>
    <dgm:cxn modelId="{E3F8863D-5FDD-4EEF-B30F-B673B89719D3}" type="presParOf" srcId="{67B89492-7B2D-4C36-AB2D-F0AACE0A0BE9}" destId="{6F522A3E-0B95-4349-BDD2-55AE875FF3FD}" srcOrd="1" destOrd="0" presId="urn:microsoft.com/office/officeart/2005/8/layout/process4"/>
    <dgm:cxn modelId="{3190A434-5927-43B0-9A1C-FC06F936D4AC}" type="presParOf" srcId="{40FDCC4F-B809-46C9-ABF4-3807CB95E5E7}" destId="{B7B534F3-E8C5-4493-A7D4-4FBD2C445CD1}" srcOrd="3" destOrd="0" presId="urn:microsoft.com/office/officeart/2005/8/layout/process4"/>
    <dgm:cxn modelId="{0A689DB8-2B4D-465A-BB65-BB2C369A864F}" type="presParOf" srcId="{40FDCC4F-B809-46C9-ABF4-3807CB95E5E7}" destId="{EF5A789E-CD03-4704-A475-C8B463E50A87}" srcOrd="4" destOrd="0" presId="urn:microsoft.com/office/officeart/2005/8/layout/process4"/>
    <dgm:cxn modelId="{B16950C8-3189-4A21-9C03-B8AAED2AE0D6}" type="presParOf" srcId="{EF5A789E-CD03-4704-A475-C8B463E50A87}" destId="{7A0391DC-7CE2-4C44-9139-1486632D8E7F}" srcOrd="0" destOrd="0" presId="urn:microsoft.com/office/officeart/2005/8/layout/process4"/>
    <dgm:cxn modelId="{F49A4DE9-080A-4E03-87CB-8CF3DC554CF8}" type="presParOf" srcId="{EF5A789E-CD03-4704-A475-C8B463E50A87}" destId="{0B79DA4D-6BCF-4F22-A12D-7E5FF881D027}" srcOrd="1" destOrd="0" presId="urn:microsoft.com/office/officeart/2005/8/layout/process4"/>
    <dgm:cxn modelId="{C2019004-BB25-43E7-ABFD-8A37A399307F}" type="presParOf" srcId="{EF5A789E-CD03-4704-A475-C8B463E50A87}" destId="{34207F88-3646-422A-B6C3-E8A1962A083D}" srcOrd="2" destOrd="0" presId="urn:microsoft.com/office/officeart/2005/8/layout/process4"/>
    <dgm:cxn modelId="{33A7397A-851A-45F0-9E57-4333B80A5973}" type="presParOf" srcId="{34207F88-3646-422A-B6C3-E8A1962A083D}" destId="{60065C55-1DCE-46FD-B0E0-F1665A43F4DD}" srcOrd="0" destOrd="0" presId="urn:microsoft.com/office/officeart/2005/8/layout/process4"/>
    <dgm:cxn modelId="{D83694CF-9CFD-46D2-AEF0-6A9E84BE5148}" type="presParOf" srcId="{34207F88-3646-422A-B6C3-E8A1962A083D}" destId="{02031AC0-E901-454B-82F6-A9C899DDC68E}" srcOrd="1" destOrd="0" presId="urn:microsoft.com/office/officeart/2005/8/layout/process4"/>
    <dgm:cxn modelId="{557331DB-E928-43EA-B5AB-361D61A3E146}" type="presParOf" srcId="{34207F88-3646-422A-B6C3-E8A1962A083D}" destId="{C521E988-58AE-421A-83EB-9D1288E9712A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7B0F6EEF-5323-428C-AEEC-170808C06B1C}" type="doc">
      <dgm:prSet loTypeId="urn:microsoft.com/office/officeart/2005/8/layout/StepDownProcess" loCatId="process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5E11D1D5-64E7-428C-A6DE-BB356BF7EA1C}">
      <dgm:prSet phldrT="[Texto]"/>
      <dgm:spPr/>
      <dgm:t>
        <a:bodyPr/>
        <a:lstStyle/>
        <a:p>
          <a:r>
            <a:rPr lang="es-ES" dirty="0"/>
            <a:t>INDUCCIÓN A LA REMISIÓN</a:t>
          </a:r>
        </a:p>
      </dgm:t>
    </dgm:pt>
    <dgm:pt modelId="{10139CC6-8A0A-485E-881E-86AFAA9976C8}" type="parTrans" cxnId="{FFD1F10B-63DC-4E45-9C2B-7782F112E55F}">
      <dgm:prSet/>
      <dgm:spPr/>
      <dgm:t>
        <a:bodyPr/>
        <a:lstStyle/>
        <a:p>
          <a:endParaRPr lang="es-ES"/>
        </a:p>
      </dgm:t>
    </dgm:pt>
    <dgm:pt modelId="{C829F0F9-D2B9-4D24-91A5-03108C310072}" type="sibTrans" cxnId="{FFD1F10B-63DC-4E45-9C2B-7782F112E55F}">
      <dgm:prSet/>
      <dgm:spPr/>
      <dgm:t>
        <a:bodyPr/>
        <a:lstStyle/>
        <a:p>
          <a:endParaRPr lang="es-ES"/>
        </a:p>
      </dgm:t>
    </dgm:pt>
    <dgm:pt modelId="{1DC81D64-06A6-401E-87CF-E9F4EA934E3B}">
      <dgm:prSet phldrT="[Texto]"/>
      <dgm:spPr/>
      <dgm:t>
        <a:bodyPr/>
        <a:lstStyle/>
        <a:p>
          <a:r>
            <a:rPr lang="es-ES" dirty="0"/>
            <a:t>CONSOLIDACIÓN</a:t>
          </a:r>
        </a:p>
      </dgm:t>
    </dgm:pt>
    <dgm:pt modelId="{14935CA3-FB13-49E9-BC42-A52DD53E11D0}" type="parTrans" cxnId="{6D89FBED-7E81-4AAB-A0F8-8C04DBC468BA}">
      <dgm:prSet/>
      <dgm:spPr/>
      <dgm:t>
        <a:bodyPr/>
        <a:lstStyle/>
        <a:p>
          <a:endParaRPr lang="es-ES"/>
        </a:p>
      </dgm:t>
    </dgm:pt>
    <dgm:pt modelId="{1425CEDC-7B27-4A75-961B-F86F282515BE}" type="sibTrans" cxnId="{6D89FBED-7E81-4AAB-A0F8-8C04DBC468BA}">
      <dgm:prSet/>
      <dgm:spPr/>
      <dgm:t>
        <a:bodyPr/>
        <a:lstStyle/>
        <a:p>
          <a:endParaRPr lang="es-ES"/>
        </a:p>
      </dgm:t>
    </dgm:pt>
    <dgm:pt modelId="{3305349E-1865-4C91-89E2-EC4B8FC1B413}">
      <dgm:prSet phldrT="[Texto]"/>
      <dgm:spPr/>
      <dgm:t>
        <a:bodyPr/>
        <a:lstStyle/>
        <a:p>
          <a:r>
            <a:rPr lang="es-ES" dirty="0"/>
            <a:t>MANTENIMIENTO</a:t>
          </a:r>
        </a:p>
      </dgm:t>
    </dgm:pt>
    <dgm:pt modelId="{F6EE2A8A-78FE-43FD-B904-7684B5A14A27}" type="parTrans" cxnId="{4D3797BB-7A3F-42E3-B1A4-13B4B0D53AA4}">
      <dgm:prSet/>
      <dgm:spPr/>
      <dgm:t>
        <a:bodyPr/>
        <a:lstStyle/>
        <a:p>
          <a:endParaRPr lang="es-ES"/>
        </a:p>
      </dgm:t>
    </dgm:pt>
    <dgm:pt modelId="{F4139348-872F-49FB-BA8D-0DBF9A185D75}" type="sibTrans" cxnId="{4D3797BB-7A3F-42E3-B1A4-13B4B0D53AA4}">
      <dgm:prSet/>
      <dgm:spPr/>
      <dgm:t>
        <a:bodyPr/>
        <a:lstStyle/>
        <a:p>
          <a:endParaRPr lang="es-ES"/>
        </a:p>
      </dgm:t>
    </dgm:pt>
    <dgm:pt modelId="{D3A8E825-A0D3-414C-941A-B1BD601D0D47}" type="pres">
      <dgm:prSet presAssocID="{7B0F6EEF-5323-428C-AEEC-170808C06B1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F8604828-0880-4E32-AC5D-6CA692F97285}" type="pres">
      <dgm:prSet presAssocID="{5E11D1D5-64E7-428C-A6DE-BB356BF7EA1C}" presName="composite" presStyleCnt="0"/>
      <dgm:spPr/>
    </dgm:pt>
    <dgm:pt modelId="{5581B8BC-5BBA-445A-A994-B7DC3C968D97}" type="pres">
      <dgm:prSet presAssocID="{5E11D1D5-64E7-428C-A6DE-BB356BF7EA1C}" presName="bentUpArrow1" presStyleLbl="alignImgPlace1" presStyleIdx="0" presStyleCnt="2"/>
      <dgm:spPr/>
    </dgm:pt>
    <dgm:pt modelId="{64AFC853-F83D-419D-BE84-DA789F2A5B1D}" type="pres">
      <dgm:prSet presAssocID="{5E11D1D5-64E7-428C-A6DE-BB356BF7EA1C}" presName="ParentText" presStyleLbl="node1" presStyleIdx="0" presStyleCnt="3" custScaleX="239991" custLinFactNeighborX="-115" custLinFactNeighborY="-500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46905F8-313E-475E-9E2E-8E6EAFCEAF85}" type="pres">
      <dgm:prSet presAssocID="{5E11D1D5-64E7-428C-A6DE-BB356BF7EA1C}" presName="ChildText" presStyleLbl="revTx" presStyleIdx="0" presStyleCnt="2" custScaleX="239991" custLinFactX="82627" custLinFactNeighborX="100000" custLinFactNeighborY="7503">
        <dgm:presLayoutVars>
          <dgm:chMax val="0"/>
          <dgm:chPref val="0"/>
          <dgm:bulletEnabled val="1"/>
        </dgm:presLayoutVars>
      </dgm:prSet>
      <dgm:spPr/>
    </dgm:pt>
    <dgm:pt modelId="{BD8E3BC1-A9BF-4260-9785-6A730AFA0EF0}" type="pres">
      <dgm:prSet presAssocID="{C829F0F9-D2B9-4D24-91A5-03108C310072}" presName="sibTrans" presStyleCnt="0"/>
      <dgm:spPr/>
    </dgm:pt>
    <dgm:pt modelId="{7D36AC0E-F7EE-43D2-A84F-66CCDF05F759}" type="pres">
      <dgm:prSet presAssocID="{1DC81D64-06A6-401E-87CF-E9F4EA934E3B}" presName="composite" presStyleCnt="0"/>
      <dgm:spPr/>
    </dgm:pt>
    <dgm:pt modelId="{F01ADCE6-2BE4-4B79-936F-688BD84462B9}" type="pres">
      <dgm:prSet presAssocID="{1DC81D64-06A6-401E-87CF-E9F4EA934E3B}" presName="bentUpArrow1" presStyleLbl="alignImgPlace1" presStyleIdx="1" presStyleCnt="2"/>
      <dgm:spPr/>
    </dgm:pt>
    <dgm:pt modelId="{BDEC33FF-9393-4B3B-AA77-CDDFA1CF0A3D}" type="pres">
      <dgm:prSet presAssocID="{1DC81D64-06A6-401E-87CF-E9F4EA934E3B}" presName="ParentText" presStyleLbl="node1" presStyleIdx="1" presStyleCnt="3" custScaleX="239991" custLinFactNeighborX="13132" custLinFactNeighborY="-609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F87200D-EB7B-4EE1-AC7C-993AFC13FCEF}" type="pres">
      <dgm:prSet presAssocID="{1DC81D64-06A6-401E-87CF-E9F4EA934E3B}" presName="ChildText" presStyleLbl="revTx" presStyleIdx="1" presStyleCnt="2" custScaleX="239991" custLinFactX="82627" custLinFactNeighborX="100000" custLinFactNeighborY="7503">
        <dgm:presLayoutVars>
          <dgm:chMax val="0"/>
          <dgm:chPref val="0"/>
          <dgm:bulletEnabled val="1"/>
        </dgm:presLayoutVars>
      </dgm:prSet>
      <dgm:spPr/>
    </dgm:pt>
    <dgm:pt modelId="{08468446-891A-403F-9F57-03036C11A89C}" type="pres">
      <dgm:prSet presAssocID="{1425CEDC-7B27-4A75-961B-F86F282515BE}" presName="sibTrans" presStyleCnt="0"/>
      <dgm:spPr/>
    </dgm:pt>
    <dgm:pt modelId="{2612DB46-BB1A-4D3B-A17C-0593EFA066D1}" type="pres">
      <dgm:prSet presAssocID="{3305349E-1865-4C91-89E2-EC4B8FC1B413}" presName="composite" presStyleCnt="0"/>
      <dgm:spPr/>
    </dgm:pt>
    <dgm:pt modelId="{DE2F91F3-C48C-4EF5-9527-8777DB067B50}" type="pres">
      <dgm:prSet presAssocID="{3305349E-1865-4C91-89E2-EC4B8FC1B413}" presName="ParentText" presStyleLbl="node1" presStyleIdx="2" presStyleCnt="3" custScaleX="239991" custLinFactNeighborX="13132" custLinFactNeighborY="-609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896B3D0-CF4F-4107-9DB6-0CA5A9148C94}" type="presOf" srcId="{7B0F6EEF-5323-428C-AEEC-170808C06B1C}" destId="{D3A8E825-A0D3-414C-941A-B1BD601D0D47}" srcOrd="0" destOrd="0" presId="urn:microsoft.com/office/officeart/2005/8/layout/StepDownProcess"/>
    <dgm:cxn modelId="{FFD1F10B-63DC-4E45-9C2B-7782F112E55F}" srcId="{7B0F6EEF-5323-428C-AEEC-170808C06B1C}" destId="{5E11D1D5-64E7-428C-A6DE-BB356BF7EA1C}" srcOrd="0" destOrd="0" parTransId="{10139CC6-8A0A-485E-881E-86AFAA9976C8}" sibTransId="{C829F0F9-D2B9-4D24-91A5-03108C310072}"/>
    <dgm:cxn modelId="{4D3797BB-7A3F-42E3-B1A4-13B4B0D53AA4}" srcId="{7B0F6EEF-5323-428C-AEEC-170808C06B1C}" destId="{3305349E-1865-4C91-89E2-EC4B8FC1B413}" srcOrd="2" destOrd="0" parTransId="{F6EE2A8A-78FE-43FD-B904-7684B5A14A27}" sibTransId="{F4139348-872F-49FB-BA8D-0DBF9A185D75}"/>
    <dgm:cxn modelId="{6D89FBED-7E81-4AAB-A0F8-8C04DBC468BA}" srcId="{7B0F6EEF-5323-428C-AEEC-170808C06B1C}" destId="{1DC81D64-06A6-401E-87CF-E9F4EA934E3B}" srcOrd="1" destOrd="0" parTransId="{14935CA3-FB13-49E9-BC42-A52DD53E11D0}" sibTransId="{1425CEDC-7B27-4A75-961B-F86F282515BE}"/>
    <dgm:cxn modelId="{EFFFB754-933E-47FA-BFD2-7E7B9D2C07F8}" type="presOf" srcId="{1DC81D64-06A6-401E-87CF-E9F4EA934E3B}" destId="{BDEC33FF-9393-4B3B-AA77-CDDFA1CF0A3D}" srcOrd="0" destOrd="0" presId="urn:microsoft.com/office/officeart/2005/8/layout/StepDownProcess"/>
    <dgm:cxn modelId="{64B15E36-5E55-4016-98EB-6200F9E1ADCF}" type="presOf" srcId="{5E11D1D5-64E7-428C-A6DE-BB356BF7EA1C}" destId="{64AFC853-F83D-419D-BE84-DA789F2A5B1D}" srcOrd="0" destOrd="0" presId="urn:microsoft.com/office/officeart/2005/8/layout/StepDownProcess"/>
    <dgm:cxn modelId="{117F7068-50E2-434B-A1AE-9DFA9C384EF4}" type="presOf" srcId="{3305349E-1865-4C91-89E2-EC4B8FC1B413}" destId="{DE2F91F3-C48C-4EF5-9527-8777DB067B50}" srcOrd="0" destOrd="0" presId="urn:microsoft.com/office/officeart/2005/8/layout/StepDownProcess"/>
    <dgm:cxn modelId="{5EAD8487-7F01-4152-BE70-C37D49A5C4CC}" type="presParOf" srcId="{D3A8E825-A0D3-414C-941A-B1BD601D0D47}" destId="{F8604828-0880-4E32-AC5D-6CA692F97285}" srcOrd="0" destOrd="0" presId="urn:microsoft.com/office/officeart/2005/8/layout/StepDownProcess"/>
    <dgm:cxn modelId="{B370102B-5273-443D-80AF-9F3E27FC7882}" type="presParOf" srcId="{F8604828-0880-4E32-AC5D-6CA692F97285}" destId="{5581B8BC-5BBA-445A-A994-B7DC3C968D97}" srcOrd="0" destOrd="0" presId="urn:microsoft.com/office/officeart/2005/8/layout/StepDownProcess"/>
    <dgm:cxn modelId="{7AC9C1DD-63A3-4BB7-ABEB-32BEB1325D05}" type="presParOf" srcId="{F8604828-0880-4E32-AC5D-6CA692F97285}" destId="{64AFC853-F83D-419D-BE84-DA789F2A5B1D}" srcOrd="1" destOrd="0" presId="urn:microsoft.com/office/officeart/2005/8/layout/StepDownProcess"/>
    <dgm:cxn modelId="{CD807BEB-903D-4385-B7C9-A18781FE62EB}" type="presParOf" srcId="{F8604828-0880-4E32-AC5D-6CA692F97285}" destId="{446905F8-313E-475E-9E2E-8E6EAFCEAF85}" srcOrd="2" destOrd="0" presId="urn:microsoft.com/office/officeart/2005/8/layout/StepDownProcess"/>
    <dgm:cxn modelId="{9701485A-299B-4CF8-969A-79C835BF7FF7}" type="presParOf" srcId="{D3A8E825-A0D3-414C-941A-B1BD601D0D47}" destId="{BD8E3BC1-A9BF-4260-9785-6A730AFA0EF0}" srcOrd="1" destOrd="0" presId="urn:microsoft.com/office/officeart/2005/8/layout/StepDownProcess"/>
    <dgm:cxn modelId="{3F591169-4C93-4076-89CC-CDA14E8E700B}" type="presParOf" srcId="{D3A8E825-A0D3-414C-941A-B1BD601D0D47}" destId="{7D36AC0E-F7EE-43D2-A84F-66CCDF05F759}" srcOrd="2" destOrd="0" presId="urn:microsoft.com/office/officeart/2005/8/layout/StepDownProcess"/>
    <dgm:cxn modelId="{9A1B4E7D-A42D-4168-B0A3-0E011DD98974}" type="presParOf" srcId="{7D36AC0E-F7EE-43D2-A84F-66CCDF05F759}" destId="{F01ADCE6-2BE4-4B79-936F-688BD84462B9}" srcOrd="0" destOrd="0" presId="urn:microsoft.com/office/officeart/2005/8/layout/StepDownProcess"/>
    <dgm:cxn modelId="{64C01993-9EBB-4672-9499-81079AFAB355}" type="presParOf" srcId="{7D36AC0E-F7EE-43D2-A84F-66CCDF05F759}" destId="{BDEC33FF-9393-4B3B-AA77-CDDFA1CF0A3D}" srcOrd="1" destOrd="0" presId="urn:microsoft.com/office/officeart/2005/8/layout/StepDownProcess"/>
    <dgm:cxn modelId="{A7D3839F-C4FF-4D39-9EEB-71EB3113A2F7}" type="presParOf" srcId="{7D36AC0E-F7EE-43D2-A84F-66CCDF05F759}" destId="{3F87200D-EB7B-4EE1-AC7C-993AFC13FCEF}" srcOrd="2" destOrd="0" presId="urn:microsoft.com/office/officeart/2005/8/layout/StepDownProcess"/>
    <dgm:cxn modelId="{2644BDDF-3A10-400F-934F-72791CAF25CA}" type="presParOf" srcId="{D3A8E825-A0D3-414C-941A-B1BD601D0D47}" destId="{08468446-891A-403F-9F57-03036C11A89C}" srcOrd="3" destOrd="0" presId="urn:microsoft.com/office/officeart/2005/8/layout/StepDownProcess"/>
    <dgm:cxn modelId="{F9713878-AB3E-4A8D-801C-D1445D25EA22}" type="presParOf" srcId="{D3A8E825-A0D3-414C-941A-B1BD601D0D47}" destId="{2612DB46-BB1A-4D3B-A17C-0593EFA066D1}" srcOrd="4" destOrd="0" presId="urn:microsoft.com/office/officeart/2005/8/layout/StepDownProcess"/>
    <dgm:cxn modelId="{C50DB402-206A-4B82-BE17-DBBBDE1650DE}" type="presParOf" srcId="{2612DB46-BB1A-4D3B-A17C-0593EFA066D1}" destId="{DE2F91F3-C48C-4EF5-9527-8777DB067B50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445982A-801C-43B3-BA89-91C7AFE46580}" type="doc">
      <dgm:prSet loTypeId="urn:microsoft.com/office/officeart/2005/8/layout/list1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47C3C419-232C-4465-A477-71F064706088}">
      <dgm:prSet phldrT="[Texto]"/>
      <dgm:spPr/>
      <dgm:t>
        <a:bodyPr/>
        <a:lstStyle/>
        <a:p>
          <a:r>
            <a:rPr lang="es-ES" dirty="0"/>
            <a:t>RÉGIMEN</a:t>
          </a:r>
        </a:p>
      </dgm:t>
    </dgm:pt>
    <dgm:pt modelId="{2E2D08A0-5FE7-4CDD-971E-F1B3A4A01DDA}" type="parTrans" cxnId="{30466303-C02F-450C-AE08-5B8105018CDD}">
      <dgm:prSet/>
      <dgm:spPr/>
      <dgm:t>
        <a:bodyPr/>
        <a:lstStyle/>
        <a:p>
          <a:endParaRPr lang="es-ES"/>
        </a:p>
      </dgm:t>
    </dgm:pt>
    <dgm:pt modelId="{F3D4B30E-77E7-4D26-8107-E83BFDE0A0CE}" type="sibTrans" cxnId="{30466303-C02F-450C-AE08-5B8105018CDD}">
      <dgm:prSet/>
      <dgm:spPr/>
      <dgm:t>
        <a:bodyPr/>
        <a:lstStyle/>
        <a:p>
          <a:endParaRPr lang="es-ES"/>
        </a:p>
      </dgm:t>
    </dgm:pt>
    <dgm:pt modelId="{43FFBBCB-9D22-4A1D-8AEA-221993FCF7E3}">
      <dgm:prSet phldrT="[Texto]"/>
      <dgm:spPr/>
      <dgm:t>
        <a:bodyPr/>
        <a:lstStyle/>
        <a:p>
          <a:r>
            <a:rPr lang="es-ES" dirty="0"/>
            <a:t>VINCRISTINA, PREDNISONA, ANTRACICLINA Y L-ASPARAGINASA</a:t>
          </a:r>
        </a:p>
      </dgm:t>
    </dgm:pt>
    <dgm:pt modelId="{317F5EC9-6B8A-441F-9C39-B4B5609412B8}" type="parTrans" cxnId="{1D51124B-BFAC-4A2C-94D8-5829220321C7}">
      <dgm:prSet/>
      <dgm:spPr/>
      <dgm:t>
        <a:bodyPr/>
        <a:lstStyle/>
        <a:p>
          <a:endParaRPr lang="es-ES"/>
        </a:p>
      </dgm:t>
    </dgm:pt>
    <dgm:pt modelId="{3C804385-BCD2-4EB2-A890-239E6BE4DCE0}" type="sibTrans" cxnId="{1D51124B-BFAC-4A2C-94D8-5829220321C7}">
      <dgm:prSet/>
      <dgm:spPr/>
      <dgm:t>
        <a:bodyPr/>
        <a:lstStyle/>
        <a:p>
          <a:endParaRPr lang="es-ES"/>
        </a:p>
      </dgm:t>
    </dgm:pt>
    <dgm:pt modelId="{6C1DC600-106A-45C8-A41B-E8498530ECD2}">
      <dgm:prSet phldrT="[Texto]"/>
      <dgm:spPr/>
      <dgm:t>
        <a:bodyPr/>
        <a:lstStyle/>
        <a:p>
          <a:r>
            <a:rPr lang="es-ES" dirty="0"/>
            <a:t>HYPERCVAD</a:t>
          </a:r>
        </a:p>
      </dgm:t>
    </dgm:pt>
    <dgm:pt modelId="{0F92C409-D03F-40BC-98F1-EBB464D65E4C}" type="parTrans" cxnId="{6F9976CC-271A-4842-AABD-F89E451EE9CD}">
      <dgm:prSet/>
      <dgm:spPr/>
      <dgm:t>
        <a:bodyPr/>
        <a:lstStyle/>
        <a:p>
          <a:endParaRPr lang="es-ES"/>
        </a:p>
      </dgm:t>
    </dgm:pt>
    <dgm:pt modelId="{7FF68DD9-E8BB-4D04-92AF-166F7AEDE012}" type="sibTrans" cxnId="{6F9976CC-271A-4842-AABD-F89E451EE9CD}">
      <dgm:prSet/>
      <dgm:spPr/>
      <dgm:t>
        <a:bodyPr/>
        <a:lstStyle/>
        <a:p>
          <a:endParaRPr lang="es-ES"/>
        </a:p>
      </dgm:t>
    </dgm:pt>
    <dgm:pt modelId="{58F3BB1E-C187-45A7-975B-D33EAFDDAD86}">
      <dgm:prSet phldrT="[Texto]"/>
      <dgm:spPr/>
      <dgm:t>
        <a:bodyPr/>
        <a:lstStyle/>
        <a:p>
          <a:r>
            <a:rPr lang="es-ES" dirty="0"/>
            <a:t>4-5 SEMANAS</a:t>
          </a:r>
        </a:p>
      </dgm:t>
    </dgm:pt>
    <dgm:pt modelId="{D1033FE7-EF76-441A-8B36-FEB2C5A95E53}" type="parTrans" cxnId="{BC9A0C9B-2C15-43EB-A895-6B7839157150}">
      <dgm:prSet/>
      <dgm:spPr/>
      <dgm:t>
        <a:bodyPr/>
        <a:lstStyle/>
        <a:p>
          <a:endParaRPr lang="es-ES"/>
        </a:p>
      </dgm:t>
    </dgm:pt>
    <dgm:pt modelId="{95910B09-5BEB-431A-840E-4DA7C7EF6F2E}" type="sibTrans" cxnId="{BC9A0C9B-2C15-43EB-A895-6B7839157150}">
      <dgm:prSet/>
      <dgm:spPr/>
      <dgm:t>
        <a:bodyPr/>
        <a:lstStyle/>
        <a:p>
          <a:endParaRPr lang="es-ES"/>
        </a:p>
      </dgm:t>
    </dgm:pt>
    <dgm:pt modelId="{31986319-B4F0-43A5-B0C1-9F551BF20641}">
      <dgm:prSet phldrT="[Texto]"/>
      <dgm:spPr/>
      <dgm:t>
        <a:bodyPr/>
        <a:lstStyle/>
        <a:p>
          <a:r>
            <a:rPr lang="es-ES" dirty="0"/>
            <a:t>FASE IMPAR</a:t>
          </a:r>
        </a:p>
      </dgm:t>
    </dgm:pt>
    <dgm:pt modelId="{3DA31E01-A9DA-492A-AC1C-849AE4CE24A4}" type="parTrans" cxnId="{4F99D87F-FB9D-40C8-AD46-292BB5A6E0D9}">
      <dgm:prSet/>
      <dgm:spPr/>
      <dgm:t>
        <a:bodyPr/>
        <a:lstStyle/>
        <a:p>
          <a:endParaRPr lang="es-ES"/>
        </a:p>
      </dgm:t>
    </dgm:pt>
    <dgm:pt modelId="{019F1704-0214-4343-8D38-D2ECA30550C1}" type="sibTrans" cxnId="{4F99D87F-FB9D-40C8-AD46-292BB5A6E0D9}">
      <dgm:prSet/>
      <dgm:spPr/>
      <dgm:t>
        <a:bodyPr/>
        <a:lstStyle/>
        <a:p>
          <a:endParaRPr lang="es-ES"/>
        </a:p>
      </dgm:t>
    </dgm:pt>
    <dgm:pt modelId="{290FC730-25C7-47E9-B9DA-61197014EFEA}">
      <dgm:prSet phldrT="[Texto]"/>
      <dgm:spPr/>
      <dgm:t>
        <a:bodyPr/>
        <a:lstStyle/>
        <a:p>
          <a:r>
            <a:rPr lang="es-ES" dirty="0"/>
            <a:t>FASE PAR (METROTEXATE-CITARABINA)</a:t>
          </a:r>
        </a:p>
      </dgm:t>
    </dgm:pt>
    <dgm:pt modelId="{5B21B039-C0E1-45E2-A2EF-34BB13C247C4}" type="parTrans" cxnId="{F5E3DEFD-EC2E-45CE-BE35-49C272645939}">
      <dgm:prSet/>
      <dgm:spPr/>
      <dgm:t>
        <a:bodyPr/>
        <a:lstStyle/>
        <a:p>
          <a:endParaRPr lang="es-ES"/>
        </a:p>
      </dgm:t>
    </dgm:pt>
    <dgm:pt modelId="{A5FB6247-482D-459F-951B-3B257527EDF3}" type="sibTrans" cxnId="{F5E3DEFD-EC2E-45CE-BE35-49C272645939}">
      <dgm:prSet/>
      <dgm:spPr/>
      <dgm:t>
        <a:bodyPr/>
        <a:lstStyle/>
        <a:p>
          <a:endParaRPr lang="es-ES"/>
        </a:p>
      </dgm:t>
    </dgm:pt>
    <dgm:pt modelId="{DD1A2D83-730A-463E-8F22-1BF1BB1245C5}">
      <dgm:prSet phldrT="[Texto]"/>
      <dgm:spPr/>
      <dgm:t>
        <a:bodyPr/>
        <a:lstStyle/>
        <a:p>
          <a:r>
            <a:rPr lang="es-ES" dirty="0"/>
            <a:t>SEGUNDO LÍNEA</a:t>
          </a:r>
        </a:p>
      </dgm:t>
    </dgm:pt>
    <dgm:pt modelId="{E9CD7693-1C23-4BCF-BEC5-71E9737E373F}" type="parTrans" cxnId="{313BD651-792D-4F43-879F-EE95FDE10299}">
      <dgm:prSet/>
      <dgm:spPr/>
      <dgm:t>
        <a:bodyPr/>
        <a:lstStyle/>
        <a:p>
          <a:endParaRPr lang="es-ES"/>
        </a:p>
      </dgm:t>
    </dgm:pt>
    <dgm:pt modelId="{F2FE8705-AA0A-4474-B1BB-AE6BFB485B2E}" type="sibTrans" cxnId="{313BD651-792D-4F43-879F-EE95FDE10299}">
      <dgm:prSet/>
      <dgm:spPr/>
      <dgm:t>
        <a:bodyPr/>
        <a:lstStyle/>
        <a:p>
          <a:endParaRPr lang="es-ES"/>
        </a:p>
      </dgm:t>
    </dgm:pt>
    <dgm:pt modelId="{7C0A7FE0-1D9F-4EE5-952A-D189361E5C5C}">
      <dgm:prSet phldrT="[Texto]"/>
      <dgm:spPr/>
      <dgm:t>
        <a:bodyPr/>
        <a:lstStyle/>
        <a:p>
          <a:r>
            <a:rPr lang="es-ES" dirty="0"/>
            <a:t>FLAG IDA</a:t>
          </a:r>
        </a:p>
      </dgm:t>
    </dgm:pt>
    <dgm:pt modelId="{7B9C2797-3775-49AD-A6B5-227BAFCAF2B5}" type="parTrans" cxnId="{2B920F7B-B73C-4645-90E8-F580C5609FD2}">
      <dgm:prSet/>
      <dgm:spPr/>
      <dgm:t>
        <a:bodyPr/>
        <a:lstStyle/>
        <a:p>
          <a:endParaRPr lang="es-ES"/>
        </a:p>
      </dgm:t>
    </dgm:pt>
    <dgm:pt modelId="{6C626BF0-5A7C-42DB-B38D-8F5BC83103F4}" type="sibTrans" cxnId="{2B920F7B-B73C-4645-90E8-F580C5609FD2}">
      <dgm:prSet/>
      <dgm:spPr/>
      <dgm:t>
        <a:bodyPr/>
        <a:lstStyle/>
        <a:p>
          <a:endParaRPr lang="es-ES"/>
        </a:p>
      </dgm:t>
    </dgm:pt>
    <dgm:pt modelId="{FFA93454-96FD-4F30-8B75-85A02EFBEF3E}">
      <dgm:prSet phldrT="[Texto]"/>
      <dgm:spPr/>
      <dgm:t>
        <a:bodyPr/>
        <a:lstStyle/>
        <a:p>
          <a:r>
            <a:rPr lang="es-ES" dirty="0" err="1"/>
            <a:t>Ph</a:t>
          </a:r>
          <a:r>
            <a:rPr lang="es-ES" dirty="0"/>
            <a:t>+</a:t>
          </a:r>
        </a:p>
      </dgm:t>
    </dgm:pt>
    <dgm:pt modelId="{E4D2CB48-DC3C-47B3-A6C8-93F33AA83B75}" type="parTrans" cxnId="{BDC59367-95BD-4A32-84A2-527E3025A602}">
      <dgm:prSet/>
      <dgm:spPr/>
      <dgm:t>
        <a:bodyPr/>
        <a:lstStyle/>
        <a:p>
          <a:endParaRPr lang="es-ES"/>
        </a:p>
      </dgm:t>
    </dgm:pt>
    <dgm:pt modelId="{F2DAE22B-B311-46AC-AE1F-B7ED52C60928}" type="sibTrans" cxnId="{BDC59367-95BD-4A32-84A2-527E3025A602}">
      <dgm:prSet/>
      <dgm:spPr/>
      <dgm:t>
        <a:bodyPr/>
        <a:lstStyle/>
        <a:p>
          <a:endParaRPr lang="es-ES"/>
        </a:p>
      </dgm:t>
    </dgm:pt>
    <dgm:pt modelId="{77A4656A-7D07-4EBE-9FDD-62A495D0801B}">
      <dgm:prSet phldrT="[Texto]"/>
      <dgm:spPr/>
      <dgm:t>
        <a:bodyPr/>
        <a:lstStyle/>
        <a:p>
          <a:r>
            <a:rPr lang="es-ES" b="0" i="0" dirty="0"/>
            <a:t>INDUCCIÓN ESTÁNDAR + INHIBIDORES DE TIROSINACINASAS </a:t>
          </a:r>
          <a:r>
            <a:rPr lang="es-ES" b="0" i="1" dirty="0"/>
            <a:t>BCR-ABL </a:t>
          </a:r>
          <a:r>
            <a:rPr lang="es-ES" b="0" i="0" dirty="0"/>
            <a:t>(</a:t>
          </a:r>
          <a:r>
            <a:rPr lang="en-US" b="0" i="0" dirty="0"/>
            <a:t>IMATINIB</a:t>
          </a:r>
          <a:r>
            <a:rPr lang="es-ES" b="0" i="0" dirty="0"/>
            <a:t>)</a:t>
          </a:r>
          <a:endParaRPr lang="es-ES" dirty="0"/>
        </a:p>
      </dgm:t>
    </dgm:pt>
    <dgm:pt modelId="{3E93E3B8-762C-43D4-9615-4E5C3457D6BB}" type="parTrans" cxnId="{7670F88D-733C-473B-84FA-AA9D2AFC4FFA}">
      <dgm:prSet/>
      <dgm:spPr/>
      <dgm:t>
        <a:bodyPr/>
        <a:lstStyle/>
        <a:p>
          <a:endParaRPr lang="es-ES"/>
        </a:p>
      </dgm:t>
    </dgm:pt>
    <dgm:pt modelId="{3F8DEEAD-E65C-4ACE-9A04-4DA290554C85}" type="sibTrans" cxnId="{7670F88D-733C-473B-84FA-AA9D2AFC4FFA}">
      <dgm:prSet/>
      <dgm:spPr/>
      <dgm:t>
        <a:bodyPr/>
        <a:lstStyle/>
        <a:p>
          <a:endParaRPr lang="es-ES"/>
        </a:p>
      </dgm:t>
    </dgm:pt>
    <dgm:pt modelId="{90E58C43-F54F-4064-8BA2-761E56808F05}" type="pres">
      <dgm:prSet presAssocID="{0445982A-801C-43B3-BA89-91C7AFE4658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E996D3B-C7E3-4089-AD2E-0F01F5B781A0}" type="pres">
      <dgm:prSet presAssocID="{47C3C419-232C-4465-A477-71F064706088}" presName="parentLin" presStyleCnt="0"/>
      <dgm:spPr/>
    </dgm:pt>
    <dgm:pt modelId="{A455BAAB-B03E-4AB0-842D-F5BC71442653}" type="pres">
      <dgm:prSet presAssocID="{47C3C419-232C-4465-A477-71F064706088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D4D04A5E-BA31-4C08-A139-91A5ACEBE2CA}" type="pres">
      <dgm:prSet presAssocID="{47C3C419-232C-4465-A477-71F06470608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D149CA0-62FA-4D42-BD9A-3197CE051D2E}" type="pres">
      <dgm:prSet presAssocID="{47C3C419-232C-4465-A477-71F064706088}" presName="negativeSpace" presStyleCnt="0"/>
      <dgm:spPr/>
    </dgm:pt>
    <dgm:pt modelId="{2AEC9D5D-2281-41F4-8EC1-311B6B481299}" type="pres">
      <dgm:prSet presAssocID="{47C3C419-232C-4465-A477-71F064706088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0CD2765-95E2-4140-901C-4CD611A1751C}" type="pres">
      <dgm:prSet presAssocID="{F3D4B30E-77E7-4D26-8107-E83BFDE0A0CE}" presName="spaceBetweenRectangles" presStyleCnt="0"/>
      <dgm:spPr/>
    </dgm:pt>
    <dgm:pt modelId="{9DBE99E2-12D1-4166-97C6-6F8E43ABF01A}" type="pres">
      <dgm:prSet presAssocID="{6C1DC600-106A-45C8-A41B-E8498530ECD2}" presName="parentLin" presStyleCnt="0"/>
      <dgm:spPr/>
    </dgm:pt>
    <dgm:pt modelId="{3EFFA38C-3CAD-49E0-B331-6F8DB5A77C6E}" type="pres">
      <dgm:prSet presAssocID="{6C1DC600-106A-45C8-A41B-E8498530ECD2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BEE5A6DA-34DD-4362-A66C-3F57A804996B}" type="pres">
      <dgm:prSet presAssocID="{6C1DC600-106A-45C8-A41B-E8498530ECD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454C3C-2FD2-43A6-83C9-4A356E4E4301}" type="pres">
      <dgm:prSet presAssocID="{6C1DC600-106A-45C8-A41B-E8498530ECD2}" presName="negativeSpace" presStyleCnt="0"/>
      <dgm:spPr/>
    </dgm:pt>
    <dgm:pt modelId="{71B2B438-4AD9-45B3-A217-C50391A58393}" type="pres">
      <dgm:prSet presAssocID="{6C1DC600-106A-45C8-A41B-E8498530ECD2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8472C6-FDA8-4685-9637-40532EF10840}" type="pres">
      <dgm:prSet presAssocID="{7FF68DD9-E8BB-4D04-92AF-166F7AEDE012}" presName="spaceBetweenRectangles" presStyleCnt="0"/>
      <dgm:spPr/>
    </dgm:pt>
    <dgm:pt modelId="{ECF69177-FA07-4050-B140-631DA52A07EE}" type="pres">
      <dgm:prSet presAssocID="{DD1A2D83-730A-463E-8F22-1BF1BB1245C5}" presName="parentLin" presStyleCnt="0"/>
      <dgm:spPr/>
    </dgm:pt>
    <dgm:pt modelId="{5DC04F97-47F6-4DF4-B229-86DB4EB4EAD3}" type="pres">
      <dgm:prSet presAssocID="{DD1A2D83-730A-463E-8F22-1BF1BB1245C5}" presName="parentLeftMargin" presStyleLbl="node1" presStyleIdx="1" presStyleCnt="4"/>
      <dgm:spPr/>
      <dgm:t>
        <a:bodyPr/>
        <a:lstStyle/>
        <a:p>
          <a:endParaRPr lang="es-ES"/>
        </a:p>
      </dgm:t>
    </dgm:pt>
    <dgm:pt modelId="{A1C2B324-A332-4A74-8591-1D2571F87EF5}" type="pres">
      <dgm:prSet presAssocID="{DD1A2D83-730A-463E-8F22-1BF1BB1245C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FC594AF-CEA6-4F2F-B3C1-8C9BC0C1C886}" type="pres">
      <dgm:prSet presAssocID="{DD1A2D83-730A-463E-8F22-1BF1BB1245C5}" presName="negativeSpace" presStyleCnt="0"/>
      <dgm:spPr/>
    </dgm:pt>
    <dgm:pt modelId="{6DDB24BE-898B-4F80-9789-B52733FBB255}" type="pres">
      <dgm:prSet presAssocID="{DD1A2D83-730A-463E-8F22-1BF1BB1245C5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9101954-1A07-4BC3-9584-6677A507D69F}" type="pres">
      <dgm:prSet presAssocID="{F2FE8705-AA0A-4474-B1BB-AE6BFB485B2E}" presName="spaceBetweenRectangles" presStyleCnt="0"/>
      <dgm:spPr/>
    </dgm:pt>
    <dgm:pt modelId="{ADAADFB6-D297-4AB7-AC83-F397A921E845}" type="pres">
      <dgm:prSet presAssocID="{FFA93454-96FD-4F30-8B75-85A02EFBEF3E}" presName="parentLin" presStyleCnt="0"/>
      <dgm:spPr/>
    </dgm:pt>
    <dgm:pt modelId="{EB1AE920-02A1-4237-9CC5-4F8484EFB776}" type="pres">
      <dgm:prSet presAssocID="{FFA93454-96FD-4F30-8B75-85A02EFBEF3E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C5D86B10-F29A-4DDA-8713-C0BF6A498D58}" type="pres">
      <dgm:prSet presAssocID="{FFA93454-96FD-4F30-8B75-85A02EFBEF3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867AA1-1471-436B-83F5-832529A347C5}" type="pres">
      <dgm:prSet presAssocID="{FFA93454-96FD-4F30-8B75-85A02EFBEF3E}" presName="negativeSpace" presStyleCnt="0"/>
      <dgm:spPr/>
    </dgm:pt>
    <dgm:pt modelId="{BF1B436A-9966-4575-8AB5-56A6F4588B8F}" type="pres">
      <dgm:prSet presAssocID="{FFA93454-96FD-4F30-8B75-85A02EFBEF3E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8605F3E-8768-46A6-9842-6204AB5089A1}" type="presOf" srcId="{6C1DC600-106A-45C8-A41B-E8498530ECD2}" destId="{BEE5A6DA-34DD-4362-A66C-3F57A804996B}" srcOrd="1" destOrd="0" presId="urn:microsoft.com/office/officeart/2005/8/layout/list1"/>
    <dgm:cxn modelId="{1D51124B-BFAC-4A2C-94D8-5829220321C7}" srcId="{47C3C419-232C-4465-A477-71F064706088}" destId="{43FFBBCB-9D22-4A1D-8AEA-221993FCF7E3}" srcOrd="0" destOrd="0" parTransId="{317F5EC9-6B8A-441F-9C39-B4B5609412B8}" sibTransId="{3C804385-BCD2-4EB2-A890-239E6BE4DCE0}"/>
    <dgm:cxn modelId="{18E67894-3EB6-4D79-8148-9239B80B4D90}" type="presOf" srcId="{47C3C419-232C-4465-A477-71F064706088}" destId="{A455BAAB-B03E-4AB0-842D-F5BC71442653}" srcOrd="0" destOrd="0" presId="urn:microsoft.com/office/officeart/2005/8/layout/list1"/>
    <dgm:cxn modelId="{6FFB44BB-F707-4E8B-B5B0-0283477C4538}" type="presOf" srcId="{DD1A2D83-730A-463E-8F22-1BF1BB1245C5}" destId="{A1C2B324-A332-4A74-8591-1D2571F87EF5}" srcOrd="1" destOrd="0" presId="urn:microsoft.com/office/officeart/2005/8/layout/list1"/>
    <dgm:cxn modelId="{2B920F7B-B73C-4645-90E8-F580C5609FD2}" srcId="{DD1A2D83-730A-463E-8F22-1BF1BB1245C5}" destId="{7C0A7FE0-1D9F-4EE5-952A-D189361E5C5C}" srcOrd="0" destOrd="0" parTransId="{7B9C2797-3775-49AD-A6B5-227BAFCAF2B5}" sibTransId="{6C626BF0-5A7C-42DB-B38D-8F5BC83103F4}"/>
    <dgm:cxn modelId="{30466303-C02F-450C-AE08-5B8105018CDD}" srcId="{0445982A-801C-43B3-BA89-91C7AFE46580}" destId="{47C3C419-232C-4465-A477-71F064706088}" srcOrd="0" destOrd="0" parTransId="{2E2D08A0-5FE7-4CDD-971E-F1B3A4A01DDA}" sibTransId="{F3D4B30E-77E7-4D26-8107-E83BFDE0A0CE}"/>
    <dgm:cxn modelId="{22B38A13-67DA-448F-AF88-642F534F64C0}" type="presOf" srcId="{0445982A-801C-43B3-BA89-91C7AFE46580}" destId="{90E58C43-F54F-4064-8BA2-761E56808F05}" srcOrd="0" destOrd="0" presId="urn:microsoft.com/office/officeart/2005/8/layout/list1"/>
    <dgm:cxn modelId="{BDC59367-95BD-4A32-84A2-527E3025A602}" srcId="{0445982A-801C-43B3-BA89-91C7AFE46580}" destId="{FFA93454-96FD-4F30-8B75-85A02EFBEF3E}" srcOrd="3" destOrd="0" parTransId="{E4D2CB48-DC3C-47B3-A6C8-93F33AA83B75}" sibTransId="{F2DAE22B-B311-46AC-AE1F-B7ED52C60928}"/>
    <dgm:cxn modelId="{E0526B8D-E101-415E-BDF1-C9E674117741}" type="presOf" srcId="{58F3BB1E-C187-45A7-975B-D33EAFDDAD86}" destId="{2AEC9D5D-2281-41F4-8EC1-311B6B481299}" srcOrd="0" destOrd="1" presId="urn:microsoft.com/office/officeart/2005/8/layout/list1"/>
    <dgm:cxn modelId="{E1F4C19F-04CF-465D-B7D5-26D0A84B5407}" type="presOf" srcId="{FFA93454-96FD-4F30-8B75-85A02EFBEF3E}" destId="{C5D86B10-F29A-4DDA-8713-C0BF6A498D58}" srcOrd="1" destOrd="0" presId="urn:microsoft.com/office/officeart/2005/8/layout/list1"/>
    <dgm:cxn modelId="{313BD651-792D-4F43-879F-EE95FDE10299}" srcId="{0445982A-801C-43B3-BA89-91C7AFE46580}" destId="{DD1A2D83-730A-463E-8F22-1BF1BB1245C5}" srcOrd="2" destOrd="0" parTransId="{E9CD7693-1C23-4BCF-BEC5-71E9737E373F}" sibTransId="{F2FE8705-AA0A-4474-B1BB-AE6BFB485B2E}"/>
    <dgm:cxn modelId="{40522B6A-DD4E-4E3C-B0D6-71AE777F9297}" type="presOf" srcId="{47C3C419-232C-4465-A477-71F064706088}" destId="{D4D04A5E-BA31-4C08-A139-91A5ACEBE2CA}" srcOrd="1" destOrd="0" presId="urn:microsoft.com/office/officeart/2005/8/layout/list1"/>
    <dgm:cxn modelId="{7670F88D-733C-473B-84FA-AA9D2AFC4FFA}" srcId="{FFA93454-96FD-4F30-8B75-85A02EFBEF3E}" destId="{77A4656A-7D07-4EBE-9FDD-62A495D0801B}" srcOrd="0" destOrd="0" parTransId="{3E93E3B8-762C-43D4-9615-4E5C3457D6BB}" sibTransId="{3F8DEEAD-E65C-4ACE-9A04-4DA290554C85}"/>
    <dgm:cxn modelId="{2520F751-5E09-4578-A0AB-81ACD04B4078}" type="presOf" srcId="{290FC730-25C7-47E9-B9DA-61197014EFEA}" destId="{71B2B438-4AD9-45B3-A217-C50391A58393}" srcOrd="0" destOrd="1" presId="urn:microsoft.com/office/officeart/2005/8/layout/list1"/>
    <dgm:cxn modelId="{90A0F2F6-4F50-4093-AB8A-846A58417F72}" type="presOf" srcId="{77A4656A-7D07-4EBE-9FDD-62A495D0801B}" destId="{BF1B436A-9966-4575-8AB5-56A6F4588B8F}" srcOrd="0" destOrd="0" presId="urn:microsoft.com/office/officeart/2005/8/layout/list1"/>
    <dgm:cxn modelId="{F1403535-4E5B-427A-8189-02CA9A57C4A8}" type="presOf" srcId="{43FFBBCB-9D22-4A1D-8AEA-221993FCF7E3}" destId="{2AEC9D5D-2281-41F4-8EC1-311B6B481299}" srcOrd="0" destOrd="0" presId="urn:microsoft.com/office/officeart/2005/8/layout/list1"/>
    <dgm:cxn modelId="{6F9976CC-271A-4842-AABD-F89E451EE9CD}" srcId="{0445982A-801C-43B3-BA89-91C7AFE46580}" destId="{6C1DC600-106A-45C8-A41B-E8498530ECD2}" srcOrd="1" destOrd="0" parTransId="{0F92C409-D03F-40BC-98F1-EBB464D65E4C}" sibTransId="{7FF68DD9-E8BB-4D04-92AF-166F7AEDE012}"/>
    <dgm:cxn modelId="{B882E42B-08FA-4BEE-A9DF-C641F59E16A5}" type="presOf" srcId="{7C0A7FE0-1D9F-4EE5-952A-D189361E5C5C}" destId="{6DDB24BE-898B-4F80-9789-B52733FBB255}" srcOrd="0" destOrd="0" presId="urn:microsoft.com/office/officeart/2005/8/layout/list1"/>
    <dgm:cxn modelId="{6F4B9FA7-15B2-4093-AA99-57B517B43288}" type="presOf" srcId="{FFA93454-96FD-4F30-8B75-85A02EFBEF3E}" destId="{EB1AE920-02A1-4237-9CC5-4F8484EFB776}" srcOrd="0" destOrd="0" presId="urn:microsoft.com/office/officeart/2005/8/layout/list1"/>
    <dgm:cxn modelId="{A5AD56A5-3032-4444-9D3C-85C050E17E19}" type="presOf" srcId="{6C1DC600-106A-45C8-A41B-E8498530ECD2}" destId="{3EFFA38C-3CAD-49E0-B331-6F8DB5A77C6E}" srcOrd="0" destOrd="0" presId="urn:microsoft.com/office/officeart/2005/8/layout/list1"/>
    <dgm:cxn modelId="{BC9A0C9B-2C15-43EB-A895-6B7839157150}" srcId="{47C3C419-232C-4465-A477-71F064706088}" destId="{58F3BB1E-C187-45A7-975B-D33EAFDDAD86}" srcOrd="1" destOrd="0" parTransId="{D1033FE7-EF76-441A-8B36-FEB2C5A95E53}" sibTransId="{95910B09-5BEB-431A-840E-4DA7C7EF6F2E}"/>
    <dgm:cxn modelId="{4F99D87F-FB9D-40C8-AD46-292BB5A6E0D9}" srcId="{6C1DC600-106A-45C8-A41B-E8498530ECD2}" destId="{31986319-B4F0-43A5-B0C1-9F551BF20641}" srcOrd="0" destOrd="0" parTransId="{3DA31E01-A9DA-492A-AC1C-849AE4CE24A4}" sibTransId="{019F1704-0214-4343-8D38-D2ECA30550C1}"/>
    <dgm:cxn modelId="{F5E3DEFD-EC2E-45CE-BE35-49C272645939}" srcId="{6C1DC600-106A-45C8-A41B-E8498530ECD2}" destId="{290FC730-25C7-47E9-B9DA-61197014EFEA}" srcOrd="1" destOrd="0" parTransId="{5B21B039-C0E1-45E2-A2EF-34BB13C247C4}" sibTransId="{A5FB6247-482D-459F-951B-3B257527EDF3}"/>
    <dgm:cxn modelId="{D6A6E4D1-3317-4414-B7C4-2A594F068008}" type="presOf" srcId="{31986319-B4F0-43A5-B0C1-9F551BF20641}" destId="{71B2B438-4AD9-45B3-A217-C50391A58393}" srcOrd="0" destOrd="0" presId="urn:microsoft.com/office/officeart/2005/8/layout/list1"/>
    <dgm:cxn modelId="{AC5015F0-1E76-419F-9567-2DD312996840}" type="presOf" srcId="{DD1A2D83-730A-463E-8F22-1BF1BB1245C5}" destId="{5DC04F97-47F6-4DF4-B229-86DB4EB4EAD3}" srcOrd="0" destOrd="0" presId="urn:microsoft.com/office/officeart/2005/8/layout/list1"/>
    <dgm:cxn modelId="{B076E961-9238-4ADA-BFB8-B060448B2FB4}" type="presParOf" srcId="{90E58C43-F54F-4064-8BA2-761E56808F05}" destId="{6E996D3B-C7E3-4089-AD2E-0F01F5B781A0}" srcOrd="0" destOrd="0" presId="urn:microsoft.com/office/officeart/2005/8/layout/list1"/>
    <dgm:cxn modelId="{42B327EF-85F1-47FE-A24F-A1921C9A0B15}" type="presParOf" srcId="{6E996D3B-C7E3-4089-AD2E-0F01F5B781A0}" destId="{A455BAAB-B03E-4AB0-842D-F5BC71442653}" srcOrd="0" destOrd="0" presId="urn:microsoft.com/office/officeart/2005/8/layout/list1"/>
    <dgm:cxn modelId="{DC9A8FA5-869C-417D-9020-6E0AB586D27D}" type="presParOf" srcId="{6E996D3B-C7E3-4089-AD2E-0F01F5B781A0}" destId="{D4D04A5E-BA31-4C08-A139-91A5ACEBE2CA}" srcOrd="1" destOrd="0" presId="urn:microsoft.com/office/officeart/2005/8/layout/list1"/>
    <dgm:cxn modelId="{094E49C1-0212-4ACF-9E17-26A4E55776FE}" type="presParOf" srcId="{90E58C43-F54F-4064-8BA2-761E56808F05}" destId="{DD149CA0-62FA-4D42-BD9A-3197CE051D2E}" srcOrd="1" destOrd="0" presId="urn:microsoft.com/office/officeart/2005/8/layout/list1"/>
    <dgm:cxn modelId="{E588610F-3F13-40AA-8CD0-2FEF2079F361}" type="presParOf" srcId="{90E58C43-F54F-4064-8BA2-761E56808F05}" destId="{2AEC9D5D-2281-41F4-8EC1-311B6B481299}" srcOrd="2" destOrd="0" presId="urn:microsoft.com/office/officeart/2005/8/layout/list1"/>
    <dgm:cxn modelId="{5881827A-8DD0-4E90-9BB7-899D7E63BC61}" type="presParOf" srcId="{90E58C43-F54F-4064-8BA2-761E56808F05}" destId="{E0CD2765-95E2-4140-901C-4CD611A1751C}" srcOrd="3" destOrd="0" presId="urn:microsoft.com/office/officeart/2005/8/layout/list1"/>
    <dgm:cxn modelId="{2792DF21-7BC0-4BDC-8E72-0C7F97A4895C}" type="presParOf" srcId="{90E58C43-F54F-4064-8BA2-761E56808F05}" destId="{9DBE99E2-12D1-4166-97C6-6F8E43ABF01A}" srcOrd="4" destOrd="0" presId="urn:microsoft.com/office/officeart/2005/8/layout/list1"/>
    <dgm:cxn modelId="{4F0CC1C9-35B8-40BE-9A27-3DB860949DD7}" type="presParOf" srcId="{9DBE99E2-12D1-4166-97C6-6F8E43ABF01A}" destId="{3EFFA38C-3CAD-49E0-B331-6F8DB5A77C6E}" srcOrd="0" destOrd="0" presId="urn:microsoft.com/office/officeart/2005/8/layout/list1"/>
    <dgm:cxn modelId="{F7D0292F-F3E2-414B-B488-81E7F54F3144}" type="presParOf" srcId="{9DBE99E2-12D1-4166-97C6-6F8E43ABF01A}" destId="{BEE5A6DA-34DD-4362-A66C-3F57A804996B}" srcOrd="1" destOrd="0" presId="urn:microsoft.com/office/officeart/2005/8/layout/list1"/>
    <dgm:cxn modelId="{04355C21-AC9B-4CB6-A5DF-FF5F4CA9F728}" type="presParOf" srcId="{90E58C43-F54F-4064-8BA2-761E56808F05}" destId="{9C454C3C-2FD2-43A6-83C9-4A356E4E4301}" srcOrd="5" destOrd="0" presId="urn:microsoft.com/office/officeart/2005/8/layout/list1"/>
    <dgm:cxn modelId="{B84E4AD3-0353-4CF1-99C1-803008DCE8FE}" type="presParOf" srcId="{90E58C43-F54F-4064-8BA2-761E56808F05}" destId="{71B2B438-4AD9-45B3-A217-C50391A58393}" srcOrd="6" destOrd="0" presId="urn:microsoft.com/office/officeart/2005/8/layout/list1"/>
    <dgm:cxn modelId="{99DB49CB-FEE7-4FEF-A379-40D2DCED8100}" type="presParOf" srcId="{90E58C43-F54F-4064-8BA2-761E56808F05}" destId="{708472C6-FDA8-4685-9637-40532EF10840}" srcOrd="7" destOrd="0" presId="urn:microsoft.com/office/officeart/2005/8/layout/list1"/>
    <dgm:cxn modelId="{3E9E9A34-0DE3-4274-BD83-417804DCFB66}" type="presParOf" srcId="{90E58C43-F54F-4064-8BA2-761E56808F05}" destId="{ECF69177-FA07-4050-B140-631DA52A07EE}" srcOrd="8" destOrd="0" presId="urn:microsoft.com/office/officeart/2005/8/layout/list1"/>
    <dgm:cxn modelId="{11F7E90D-E27B-4858-9314-DC5FA1A8D32D}" type="presParOf" srcId="{ECF69177-FA07-4050-B140-631DA52A07EE}" destId="{5DC04F97-47F6-4DF4-B229-86DB4EB4EAD3}" srcOrd="0" destOrd="0" presId="urn:microsoft.com/office/officeart/2005/8/layout/list1"/>
    <dgm:cxn modelId="{DAA95E00-F87B-4CF5-B3CE-26578D526D24}" type="presParOf" srcId="{ECF69177-FA07-4050-B140-631DA52A07EE}" destId="{A1C2B324-A332-4A74-8591-1D2571F87EF5}" srcOrd="1" destOrd="0" presId="urn:microsoft.com/office/officeart/2005/8/layout/list1"/>
    <dgm:cxn modelId="{F80A39F9-D8B7-41C7-9365-5134444FADB6}" type="presParOf" srcId="{90E58C43-F54F-4064-8BA2-761E56808F05}" destId="{7FC594AF-CEA6-4F2F-B3C1-8C9BC0C1C886}" srcOrd="9" destOrd="0" presId="urn:microsoft.com/office/officeart/2005/8/layout/list1"/>
    <dgm:cxn modelId="{3B1499B8-7102-4893-B351-1F5221CE2DAB}" type="presParOf" srcId="{90E58C43-F54F-4064-8BA2-761E56808F05}" destId="{6DDB24BE-898B-4F80-9789-B52733FBB255}" srcOrd="10" destOrd="0" presId="urn:microsoft.com/office/officeart/2005/8/layout/list1"/>
    <dgm:cxn modelId="{A749F684-6848-4E9B-9D89-2479973724D5}" type="presParOf" srcId="{90E58C43-F54F-4064-8BA2-761E56808F05}" destId="{59101954-1A07-4BC3-9584-6677A507D69F}" srcOrd="11" destOrd="0" presId="urn:microsoft.com/office/officeart/2005/8/layout/list1"/>
    <dgm:cxn modelId="{BF8A1B2A-85D1-41A6-B0D6-A190F618A0E2}" type="presParOf" srcId="{90E58C43-F54F-4064-8BA2-761E56808F05}" destId="{ADAADFB6-D297-4AB7-AC83-F397A921E845}" srcOrd="12" destOrd="0" presId="urn:microsoft.com/office/officeart/2005/8/layout/list1"/>
    <dgm:cxn modelId="{0BC6C17B-5F7D-4CC1-B699-58B965A7F846}" type="presParOf" srcId="{ADAADFB6-D297-4AB7-AC83-F397A921E845}" destId="{EB1AE920-02A1-4237-9CC5-4F8484EFB776}" srcOrd="0" destOrd="0" presId="urn:microsoft.com/office/officeart/2005/8/layout/list1"/>
    <dgm:cxn modelId="{6917A4A1-6294-406A-B081-AFF1D23F5465}" type="presParOf" srcId="{ADAADFB6-D297-4AB7-AC83-F397A921E845}" destId="{C5D86B10-F29A-4DDA-8713-C0BF6A498D58}" srcOrd="1" destOrd="0" presId="urn:microsoft.com/office/officeart/2005/8/layout/list1"/>
    <dgm:cxn modelId="{86F7D016-E99F-42EA-85B5-FF64C8C0B269}" type="presParOf" srcId="{90E58C43-F54F-4064-8BA2-761E56808F05}" destId="{12867AA1-1471-436B-83F5-832529A347C5}" srcOrd="13" destOrd="0" presId="urn:microsoft.com/office/officeart/2005/8/layout/list1"/>
    <dgm:cxn modelId="{52F85F88-3EA5-4F75-839E-6A7DEB4F6699}" type="presParOf" srcId="{90E58C43-F54F-4064-8BA2-761E56808F05}" destId="{BF1B436A-9966-4575-8AB5-56A6F4588B8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E08163C-026C-46DC-BA2E-42091EC9DD0F}" type="doc">
      <dgm:prSet loTypeId="urn:microsoft.com/office/officeart/2005/8/layout/vList5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EC97D663-1C0A-473D-8405-0F64DCB5E685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MORTALIDAD</a:t>
          </a:r>
        </a:p>
      </dgm:t>
    </dgm:pt>
    <dgm:pt modelId="{7E1BF659-8A52-4C10-933B-F75479A6B110}" type="parTrans" cxnId="{10B8B0E1-1230-4A59-B598-943C9B550EF0}">
      <dgm:prSet/>
      <dgm:spPr/>
      <dgm:t>
        <a:bodyPr/>
        <a:lstStyle/>
        <a:p>
          <a:endParaRPr lang="es-ES"/>
        </a:p>
      </dgm:t>
    </dgm:pt>
    <dgm:pt modelId="{8554E1E1-9329-433A-BA25-599C12D96A79}" type="sibTrans" cxnId="{10B8B0E1-1230-4A59-B598-943C9B550EF0}">
      <dgm:prSet/>
      <dgm:spPr/>
      <dgm:t>
        <a:bodyPr/>
        <a:lstStyle/>
        <a:p>
          <a:endParaRPr lang="es-ES"/>
        </a:p>
      </dgm:t>
    </dgm:pt>
    <dgm:pt modelId="{85B01A0A-6E71-4E3F-9232-6ED25D2BDCF7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5%</a:t>
          </a:r>
        </a:p>
      </dgm:t>
    </dgm:pt>
    <dgm:pt modelId="{1D1E6532-6BEE-4591-A8B6-7BE3D1576DE2}" type="parTrans" cxnId="{8916BDF1-DEAE-4386-A649-FA77BB07D039}">
      <dgm:prSet/>
      <dgm:spPr/>
      <dgm:t>
        <a:bodyPr/>
        <a:lstStyle/>
        <a:p>
          <a:endParaRPr lang="es-ES"/>
        </a:p>
      </dgm:t>
    </dgm:pt>
    <dgm:pt modelId="{A69A0DBB-442F-4E5D-BD6E-66256C23F081}" type="sibTrans" cxnId="{8916BDF1-DEAE-4386-A649-FA77BB07D039}">
      <dgm:prSet/>
      <dgm:spPr/>
      <dgm:t>
        <a:bodyPr/>
        <a:lstStyle/>
        <a:p>
          <a:endParaRPr lang="es-ES"/>
        </a:p>
      </dgm:t>
    </dgm:pt>
    <dgm:pt modelId="{FB1FD57F-EDB3-48B4-8841-00B1F70E6B0D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RESISTENCIA</a:t>
          </a:r>
        </a:p>
      </dgm:t>
    </dgm:pt>
    <dgm:pt modelId="{94060E11-B348-484E-8153-0BDCFBEF2706}" type="parTrans" cxnId="{1D62CA82-AF53-45CA-8AF7-B1AA2DF2ED20}">
      <dgm:prSet/>
      <dgm:spPr/>
      <dgm:t>
        <a:bodyPr/>
        <a:lstStyle/>
        <a:p>
          <a:endParaRPr lang="es-ES"/>
        </a:p>
      </dgm:t>
    </dgm:pt>
    <dgm:pt modelId="{99E27114-4A44-48FB-A73B-B85E46E365C4}" type="sibTrans" cxnId="{1D62CA82-AF53-45CA-8AF7-B1AA2DF2ED20}">
      <dgm:prSet/>
      <dgm:spPr/>
      <dgm:t>
        <a:bodyPr/>
        <a:lstStyle/>
        <a:p>
          <a:endParaRPr lang="es-ES"/>
        </a:p>
      </dgm:t>
    </dgm:pt>
    <dgm:pt modelId="{C547DFAC-BFA3-4852-BD2D-D27181454448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5%</a:t>
          </a:r>
        </a:p>
      </dgm:t>
    </dgm:pt>
    <dgm:pt modelId="{93D7019A-152D-4365-934B-D300BF443397}" type="parTrans" cxnId="{B6C54BDE-836F-4167-9C0B-502FAEB46117}">
      <dgm:prSet/>
      <dgm:spPr/>
      <dgm:t>
        <a:bodyPr/>
        <a:lstStyle/>
        <a:p>
          <a:endParaRPr lang="es-ES"/>
        </a:p>
      </dgm:t>
    </dgm:pt>
    <dgm:pt modelId="{0A50198B-D0D6-40DC-9669-BE553E2929A5}" type="sibTrans" cxnId="{B6C54BDE-836F-4167-9C0B-502FAEB46117}">
      <dgm:prSet/>
      <dgm:spPr/>
      <dgm:t>
        <a:bodyPr/>
        <a:lstStyle/>
        <a:p>
          <a:endParaRPr lang="es-ES"/>
        </a:p>
      </dgm:t>
    </dgm:pt>
    <dgm:pt modelId="{12DB64DB-814D-41F6-AAB3-A1BC2A810A09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RC</a:t>
          </a:r>
        </a:p>
      </dgm:t>
    </dgm:pt>
    <dgm:pt modelId="{B52F7A0B-9C66-41ED-82A4-88DA97E4C23C}" type="parTrans" cxnId="{A0D64C2D-F1D1-4F94-8DFA-C9F5AFCBA6F1}">
      <dgm:prSet/>
      <dgm:spPr/>
      <dgm:t>
        <a:bodyPr/>
        <a:lstStyle/>
        <a:p>
          <a:endParaRPr lang="es-ES"/>
        </a:p>
      </dgm:t>
    </dgm:pt>
    <dgm:pt modelId="{DB71BF70-CE5F-47D9-9CE9-9AAA86B66BCF}" type="sibTrans" cxnId="{A0D64C2D-F1D1-4F94-8DFA-C9F5AFCBA6F1}">
      <dgm:prSet/>
      <dgm:spPr/>
      <dgm:t>
        <a:bodyPr/>
        <a:lstStyle/>
        <a:p>
          <a:endParaRPr lang="es-ES"/>
        </a:p>
      </dgm:t>
    </dgm:pt>
    <dgm:pt modelId="{4D76475B-C615-4F4B-B909-C44812420886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90%</a:t>
          </a:r>
        </a:p>
      </dgm:t>
    </dgm:pt>
    <dgm:pt modelId="{CC3D56A6-07E3-4B96-9210-18150F144DC6}" type="parTrans" cxnId="{507D17F9-4DA3-45E1-B222-D1E0CC02AB0B}">
      <dgm:prSet/>
      <dgm:spPr/>
      <dgm:t>
        <a:bodyPr/>
        <a:lstStyle/>
        <a:p>
          <a:endParaRPr lang="es-ES"/>
        </a:p>
      </dgm:t>
    </dgm:pt>
    <dgm:pt modelId="{8A8A7AFD-2C79-4DB4-B042-0FB4C57D6F1F}" type="sibTrans" cxnId="{507D17F9-4DA3-45E1-B222-D1E0CC02AB0B}">
      <dgm:prSet/>
      <dgm:spPr/>
      <dgm:t>
        <a:bodyPr/>
        <a:lstStyle/>
        <a:p>
          <a:endParaRPr lang="es-ES"/>
        </a:p>
      </dgm:t>
    </dgm:pt>
    <dgm:pt modelId="{D1124ACF-A1EE-4514-99FD-0673E5C8B50B}" type="pres">
      <dgm:prSet presAssocID="{3E08163C-026C-46DC-BA2E-42091EC9DD0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1402BEB-0691-40E9-99AD-B47D01633826}" type="pres">
      <dgm:prSet presAssocID="{EC97D663-1C0A-473D-8405-0F64DCB5E685}" presName="linNode" presStyleCnt="0"/>
      <dgm:spPr/>
    </dgm:pt>
    <dgm:pt modelId="{6AC52D64-2A0D-4AFC-A21F-4F106B1F10A7}" type="pres">
      <dgm:prSet presAssocID="{EC97D663-1C0A-473D-8405-0F64DCB5E68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BC01B2-52B8-42F8-A914-2053A48ABB23}" type="pres">
      <dgm:prSet presAssocID="{EC97D663-1C0A-473D-8405-0F64DCB5E685}" presName="descendantText" presStyleLbl="alignAccFollowNode1" presStyleIdx="0" presStyleCnt="3" custScaleX="3323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6523E63-3856-4CCA-923A-093A3DABDADB}" type="pres">
      <dgm:prSet presAssocID="{8554E1E1-9329-433A-BA25-599C12D96A79}" presName="sp" presStyleCnt="0"/>
      <dgm:spPr/>
    </dgm:pt>
    <dgm:pt modelId="{270A6398-5EB9-43ED-8BB5-D485295D7F65}" type="pres">
      <dgm:prSet presAssocID="{FB1FD57F-EDB3-48B4-8841-00B1F70E6B0D}" presName="linNode" presStyleCnt="0"/>
      <dgm:spPr/>
    </dgm:pt>
    <dgm:pt modelId="{5C7FC8C1-3E26-435C-B22F-300489F25191}" type="pres">
      <dgm:prSet presAssocID="{FB1FD57F-EDB3-48B4-8841-00B1F70E6B0D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A15D52-2FB8-4584-AE57-B76DEE11D13B}" type="pres">
      <dgm:prSet presAssocID="{FB1FD57F-EDB3-48B4-8841-00B1F70E6B0D}" presName="descendantText" presStyleLbl="alignAccFollowNode1" presStyleIdx="1" presStyleCnt="3" custScaleX="3323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2BC2CE-0857-418E-BD4D-A6B1C5282590}" type="pres">
      <dgm:prSet presAssocID="{99E27114-4A44-48FB-A73B-B85E46E365C4}" presName="sp" presStyleCnt="0"/>
      <dgm:spPr/>
    </dgm:pt>
    <dgm:pt modelId="{EFF4782D-60CD-4837-ACDC-BF285278FC64}" type="pres">
      <dgm:prSet presAssocID="{12DB64DB-814D-41F6-AAB3-A1BC2A810A09}" presName="linNode" presStyleCnt="0"/>
      <dgm:spPr/>
    </dgm:pt>
    <dgm:pt modelId="{80038233-F4A4-42EB-9100-E27BF664ABBD}" type="pres">
      <dgm:prSet presAssocID="{12DB64DB-814D-41F6-AAB3-A1BC2A810A09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B7E332-4EB3-4F54-81E3-D6FB68F6912B}" type="pres">
      <dgm:prSet presAssocID="{12DB64DB-814D-41F6-AAB3-A1BC2A810A09}" presName="descendantText" presStyleLbl="alignAccFollowNode1" presStyleIdx="2" presStyleCnt="3" custScaleX="3323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A8A5FBB-C3DE-476F-B51E-75F950B0D1EB}" type="presOf" srcId="{4D76475B-C615-4F4B-B909-C44812420886}" destId="{84B7E332-4EB3-4F54-81E3-D6FB68F6912B}" srcOrd="0" destOrd="0" presId="urn:microsoft.com/office/officeart/2005/8/layout/vList5"/>
    <dgm:cxn modelId="{B6C54BDE-836F-4167-9C0B-502FAEB46117}" srcId="{FB1FD57F-EDB3-48B4-8841-00B1F70E6B0D}" destId="{C547DFAC-BFA3-4852-BD2D-D27181454448}" srcOrd="0" destOrd="0" parTransId="{93D7019A-152D-4365-934B-D300BF443397}" sibTransId="{0A50198B-D0D6-40DC-9669-BE553E2929A5}"/>
    <dgm:cxn modelId="{10B8B0E1-1230-4A59-B598-943C9B550EF0}" srcId="{3E08163C-026C-46DC-BA2E-42091EC9DD0F}" destId="{EC97D663-1C0A-473D-8405-0F64DCB5E685}" srcOrd="0" destOrd="0" parTransId="{7E1BF659-8A52-4C10-933B-F75479A6B110}" sibTransId="{8554E1E1-9329-433A-BA25-599C12D96A79}"/>
    <dgm:cxn modelId="{F2173CA8-3D74-4CCC-BF0A-B1EBA02C3E8B}" type="presOf" srcId="{FB1FD57F-EDB3-48B4-8841-00B1F70E6B0D}" destId="{5C7FC8C1-3E26-435C-B22F-300489F25191}" srcOrd="0" destOrd="0" presId="urn:microsoft.com/office/officeart/2005/8/layout/vList5"/>
    <dgm:cxn modelId="{1D62CA82-AF53-45CA-8AF7-B1AA2DF2ED20}" srcId="{3E08163C-026C-46DC-BA2E-42091EC9DD0F}" destId="{FB1FD57F-EDB3-48B4-8841-00B1F70E6B0D}" srcOrd="1" destOrd="0" parTransId="{94060E11-B348-484E-8153-0BDCFBEF2706}" sibTransId="{99E27114-4A44-48FB-A73B-B85E46E365C4}"/>
    <dgm:cxn modelId="{8916BDF1-DEAE-4386-A649-FA77BB07D039}" srcId="{EC97D663-1C0A-473D-8405-0F64DCB5E685}" destId="{85B01A0A-6E71-4E3F-9232-6ED25D2BDCF7}" srcOrd="0" destOrd="0" parTransId="{1D1E6532-6BEE-4591-A8B6-7BE3D1576DE2}" sibTransId="{A69A0DBB-442F-4E5D-BD6E-66256C23F081}"/>
    <dgm:cxn modelId="{507D17F9-4DA3-45E1-B222-D1E0CC02AB0B}" srcId="{12DB64DB-814D-41F6-AAB3-A1BC2A810A09}" destId="{4D76475B-C615-4F4B-B909-C44812420886}" srcOrd="0" destOrd="0" parTransId="{CC3D56A6-07E3-4B96-9210-18150F144DC6}" sibTransId="{8A8A7AFD-2C79-4DB4-B042-0FB4C57D6F1F}"/>
    <dgm:cxn modelId="{6EE81B45-2784-4EEE-9816-A02900584F53}" type="presOf" srcId="{3E08163C-026C-46DC-BA2E-42091EC9DD0F}" destId="{D1124ACF-A1EE-4514-99FD-0673E5C8B50B}" srcOrd="0" destOrd="0" presId="urn:microsoft.com/office/officeart/2005/8/layout/vList5"/>
    <dgm:cxn modelId="{8FB0EE26-3DF8-413C-B19A-BF63AE8E5B0F}" type="presOf" srcId="{EC97D663-1C0A-473D-8405-0F64DCB5E685}" destId="{6AC52D64-2A0D-4AFC-A21F-4F106B1F10A7}" srcOrd="0" destOrd="0" presId="urn:microsoft.com/office/officeart/2005/8/layout/vList5"/>
    <dgm:cxn modelId="{63DB6612-6369-4982-81E9-FE83094C6F1A}" type="presOf" srcId="{C547DFAC-BFA3-4852-BD2D-D27181454448}" destId="{57A15D52-2FB8-4584-AE57-B76DEE11D13B}" srcOrd="0" destOrd="0" presId="urn:microsoft.com/office/officeart/2005/8/layout/vList5"/>
    <dgm:cxn modelId="{A0D64C2D-F1D1-4F94-8DFA-C9F5AFCBA6F1}" srcId="{3E08163C-026C-46DC-BA2E-42091EC9DD0F}" destId="{12DB64DB-814D-41F6-AAB3-A1BC2A810A09}" srcOrd="2" destOrd="0" parTransId="{B52F7A0B-9C66-41ED-82A4-88DA97E4C23C}" sibTransId="{DB71BF70-CE5F-47D9-9CE9-9AAA86B66BCF}"/>
    <dgm:cxn modelId="{BB76375C-40A1-4183-BD63-16CE886CE7A9}" type="presOf" srcId="{85B01A0A-6E71-4E3F-9232-6ED25D2BDCF7}" destId="{E4BC01B2-52B8-42F8-A914-2053A48ABB23}" srcOrd="0" destOrd="0" presId="urn:microsoft.com/office/officeart/2005/8/layout/vList5"/>
    <dgm:cxn modelId="{30F2A322-CF86-4193-8522-9EEE51B6BA85}" type="presOf" srcId="{12DB64DB-814D-41F6-AAB3-A1BC2A810A09}" destId="{80038233-F4A4-42EB-9100-E27BF664ABBD}" srcOrd="0" destOrd="0" presId="urn:microsoft.com/office/officeart/2005/8/layout/vList5"/>
    <dgm:cxn modelId="{5078CF6B-718A-4B0A-817E-B5D08E7FB813}" type="presParOf" srcId="{D1124ACF-A1EE-4514-99FD-0673E5C8B50B}" destId="{31402BEB-0691-40E9-99AD-B47D01633826}" srcOrd="0" destOrd="0" presId="urn:microsoft.com/office/officeart/2005/8/layout/vList5"/>
    <dgm:cxn modelId="{EF43BF1D-C905-4B60-B070-C404EED49CF0}" type="presParOf" srcId="{31402BEB-0691-40E9-99AD-B47D01633826}" destId="{6AC52D64-2A0D-4AFC-A21F-4F106B1F10A7}" srcOrd="0" destOrd="0" presId="urn:microsoft.com/office/officeart/2005/8/layout/vList5"/>
    <dgm:cxn modelId="{B982CA7A-B5CD-4D29-9B28-59BECFE43FA4}" type="presParOf" srcId="{31402BEB-0691-40E9-99AD-B47D01633826}" destId="{E4BC01B2-52B8-42F8-A914-2053A48ABB23}" srcOrd="1" destOrd="0" presId="urn:microsoft.com/office/officeart/2005/8/layout/vList5"/>
    <dgm:cxn modelId="{1628D849-5766-44B0-8290-6C593C29E26B}" type="presParOf" srcId="{D1124ACF-A1EE-4514-99FD-0673E5C8B50B}" destId="{D6523E63-3856-4CCA-923A-093A3DABDADB}" srcOrd="1" destOrd="0" presId="urn:microsoft.com/office/officeart/2005/8/layout/vList5"/>
    <dgm:cxn modelId="{34E2FB0C-6560-41AA-93A8-B2E7CE4BA5BC}" type="presParOf" srcId="{D1124ACF-A1EE-4514-99FD-0673E5C8B50B}" destId="{270A6398-5EB9-43ED-8BB5-D485295D7F65}" srcOrd="2" destOrd="0" presId="urn:microsoft.com/office/officeart/2005/8/layout/vList5"/>
    <dgm:cxn modelId="{C62033EF-ADCF-4569-9993-C138C6001D4A}" type="presParOf" srcId="{270A6398-5EB9-43ED-8BB5-D485295D7F65}" destId="{5C7FC8C1-3E26-435C-B22F-300489F25191}" srcOrd="0" destOrd="0" presId="urn:microsoft.com/office/officeart/2005/8/layout/vList5"/>
    <dgm:cxn modelId="{D2BAFA81-71C8-4E7A-B4AE-FE2AA906BB5D}" type="presParOf" srcId="{270A6398-5EB9-43ED-8BB5-D485295D7F65}" destId="{57A15D52-2FB8-4584-AE57-B76DEE11D13B}" srcOrd="1" destOrd="0" presId="urn:microsoft.com/office/officeart/2005/8/layout/vList5"/>
    <dgm:cxn modelId="{1AABC66E-4BE8-4295-A94B-D1F15BAF1E87}" type="presParOf" srcId="{D1124ACF-A1EE-4514-99FD-0673E5C8B50B}" destId="{9C2BC2CE-0857-418E-BD4D-A6B1C5282590}" srcOrd="3" destOrd="0" presId="urn:microsoft.com/office/officeart/2005/8/layout/vList5"/>
    <dgm:cxn modelId="{FA30E76F-EF3C-4E5C-8E3B-F4C647D39978}" type="presParOf" srcId="{D1124ACF-A1EE-4514-99FD-0673E5C8B50B}" destId="{EFF4782D-60CD-4837-ACDC-BF285278FC64}" srcOrd="4" destOrd="0" presId="urn:microsoft.com/office/officeart/2005/8/layout/vList5"/>
    <dgm:cxn modelId="{A5E19E10-B42F-4DB9-A432-9831A09E95AA}" type="presParOf" srcId="{EFF4782D-60CD-4837-ACDC-BF285278FC64}" destId="{80038233-F4A4-42EB-9100-E27BF664ABBD}" srcOrd="0" destOrd="0" presId="urn:microsoft.com/office/officeart/2005/8/layout/vList5"/>
    <dgm:cxn modelId="{8331EDBC-6D9A-43B6-848C-3C9ABE5A017C}" type="presParOf" srcId="{EFF4782D-60CD-4837-ACDC-BF285278FC64}" destId="{84B7E332-4EB3-4F54-81E3-D6FB68F6912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0445982A-801C-43B3-BA89-91C7AFE46580}" type="doc">
      <dgm:prSet loTypeId="urn:microsoft.com/office/officeart/2005/8/layout/list1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47C3C419-232C-4465-A477-71F064706088}">
      <dgm:prSet phldrT="[Texto]" custT="1"/>
      <dgm:spPr/>
      <dgm:t>
        <a:bodyPr/>
        <a:lstStyle/>
        <a:p>
          <a:r>
            <a:rPr lang="es-ES" sz="1800" dirty="0"/>
            <a:t>INTENSIFICACIÓN</a:t>
          </a:r>
        </a:p>
      </dgm:t>
    </dgm:pt>
    <dgm:pt modelId="{2E2D08A0-5FE7-4CDD-971E-F1B3A4A01DDA}" type="parTrans" cxnId="{30466303-C02F-450C-AE08-5B8105018CDD}">
      <dgm:prSet/>
      <dgm:spPr/>
      <dgm:t>
        <a:bodyPr/>
        <a:lstStyle/>
        <a:p>
          <a:endParaRPr lang="es-ES"/>
        </a:p>
      </dgm:t>
    </dgm:pt>
    <dgm:pt modelId="{F3D4B30E-77E7-4D26-8107-E83BFDE0A0CE}" type="sibTrans" cxnId="{30466303-C02F-450C-AE08-5B8105018CDD}">
      <dgm:prSet/>
      <dgm:spPr/>
      <dgm:t>
        <a:bodyPr/>
        <a:lstStyle/>
        <a:p>
          <a:endParaRPr lang="es-ES"/>
        </a:p>
      </dgm:t>
    </dgm:pt>
    <dgm:pt modelId="{DBA0D5BC-286C-4D93-A122-018E4046A225}">
      <dgm:prSet phldrT="[Texto]" custT="1"/>
      <dgm:spPr/>
      <dgm:t>
        <a:bodyPr/>
        <a:lstStyle/>
        <a:p>
          <a:r>
            <a:rPr lang="es-ES" sz="1800" dirty="0"/>
            <a:t>CITOSTÁTICOS A ALTAS DOSIS: METROTEXATE + CITARABINA + ASPARAGINASA</a:t>
          </a:r>
        </a:p>
      </dgm:t>
    </dgm:pt>
    <dgm:pt modelId="{5F014296-A128-4518-ADF0-9E279AA49109}" type="parTrans" cxnId="{AC51D541-95F2-4C97-B8B8-F1E7B3BAC2EB}">
      <dgm:prSet/>
      <dgm:spPr/>
      <dgm:t>
        <a:bodyPr/>
        <a:lstStyle/>
        <a:p>
          <a:endParaRPr lang="es-ES"/>
        </a:p>
      </dgm:t>
    </dgm:pt>
    <dgm:pt modelId="{C94690DB-C440-42C5-B1E4-860D767D826F}" type="sibTrans" cxnId="{AC51D541-95F2-4C97-B8B8-F1E7B3BAC2EB}">
      <dgm:prSet/>
      <dgm:spPr/>
      <dgm:t>
        <a:bodyPr/>
        <a:lstStyle/>
        <a:p>
          <a:endParaRPr lang="es-ES"/>
        </a:p>
      </dgm:t>
    </dgm:pt>
    <dgm:pt modelId="{C8526F0A-39A3-41A1-8705-907A51E798BC}">
      <dgm:prSet phldrT="[Texto]" custT="1"/>
      <dgm:spPr/>
      <dgm:t>
        <a:bodyPr/>
        <a:lstStyle/>
        <a:p>
          <a:r>
            <a:rPr lang="es-ES" sz="1800" dirty="0"/>
            <a:t>REINDUCCIÓN</a:t>
          </a:r>
        </a:p>
      </dgm:t>
    </dgm:pt>
    <dgm:pt modelId="{A03310C8-5DE9-4887-9896-FF61548CAA2E}" type="parTrans" cxnId="{25439EF0-8694-49A4-A3B7-3A35659BC31C}">
      <dgm:prSet/>
      <dgm:spPr/>
      <dgm:t>
        <a:bodyPr/>
        <a:lstStyle/>
        <a:p>
          <a:endParaRPr lang="es-ES"/>
        </a:p>
      </dgm:t>
    </dgm:pt>
    <dgm:pt modelId="{1070DE4F-036B-4ACA-A88C-8627F31315E4}" type="sibTrans" cxnId="{25439EF0-8694-49A4-A3B7-3A35659BC31C}">
      <dgm:prSet/>
      <dgm:spPr/>
      <dgm:t>
        <a:bodyPr/>
        <a:lstStyle/>
        <a:p>
          <a:endParaRPr lang="es-ES"/>
        </a:p>
      </dgm:t>
    </dgm:pt>
    <dgm:pt modelId="{F54E07E5-4F1B-4144-B425-050942B8B676}">
      <dgm:prSet phldrT="[Texto]" custT="1"/>
      <dgm:spPr/>
      <dgm:t>
        <a:bodyPr/>
        <a:lstStyle/>
        <a:p>
          <a:r>
            <a:rPr lang="es-ES" sz="1800" dirty="0"/>
            <a:t>1 O MÁS CICLOS CON MISMOS FÁRMACOS DE INDUCCIÓN O CON LIGERAS VARIANTES.</a:t>
          </a:r>
        </a:p>
      </dgm:t>
    </dgm:pt>
    <dgm:pt modelId="{9FE5DB11-3DE3-448D-AF87-2E66B587FC79}" type="parTrans" cxnId="{C7AE9694-54C8-4FED-8798-CC22BEDC0B85}">
      <dgm:prSet/>
      <dgm:spPr/>
      <dgm:t>
        <a:bodyPr/>
        <a:lstStyle/>
        <a:p>
          <a:endParaRPr lang="es-ES"/>
        </a:p>
      </dgm:t>
    </dgm:pt>
    <dgm:pt modelId="{D4105CDB-2E7C-4CCF-8BA5-32214EDDB628}" type="sibTrans" cxnId="{C7AE9694-54C8-4FED-8798-CC22BEDC0B85}">
      <dgm:prSet/>
      <dgm:spPr/>
      <dgm:t>
        <a:bodyPr/>
        <a:lstStyle/>
        <a:p>
          <a:endParaRPr lang="es-ES"/>
        </a:p>
      </dgm:t>
    </dgm:pt>
    <dgm:pt modelId="{90E58C43-F54F-4064-8BA2-761E56808F05}" type="pres">
      <dgm:prSet presAssocID="{0445982A-801C-43B3-BA89-91C7AFE4658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E996D3B-C7E3-4089-AD2E-0F01F5B781A0}" type="pres">
      <dgm:prSet presAssocID="{47C3C419-232C-4465-A477-71F064706088}" presName="parentLin" presStyleCnt="0"/>
      <dgm:spPr/>
    </dgm:pt>
    <dgm:pt modelId="{A455BAAB-B03E-4AB0-842D-F5BC71442653}" type="pres">
      <dgm:prSet presAssocID="{47C3C419-232C-4465-A477-71F064706088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D4D04A5E-BA31-4C08-A139-91A5ACEBE2CA}" type="pres">
      <dgm:prSet presAssocID="{47C3C419-232C-4465-A477-71F06470608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D149CA0-62FA-4D42-BD9A-3197CE051D2E}" type="pres">
      <dgm:prSet presAssocID="{47C3C419-232C-4465-A477-71F064706088}" presName="negativeSpace" presStyleCnt="0"/>
      <dgm:spPr/>
    </dgm:pt>
    <dgm:pt modelId="{2AEC9D5D-2281-41F4-8EC1-311B6B481299}" type="pres">
      <dgm:prSet presAssocID="{47C3C419-232C-4465-A477-71F064706088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0CD2765-95E2-4140-901C-4CD611A1751C}" type="pres">
      <dgm:prSet presAssocID="{F3D4B30E-77E7-4D26-8107-E83BFDE0A0CE}" presName="spaceBetweenRectangles" presStyleCnt="0"/>
      <dgm:spPr/>
    </dgm:pt>
    <dgm:pt modelId="{14C72925-7F8D-4245-9E87-86B0AB65DE18}" type="pres">
      <dgm:prSet presAssocID="{C8526F0A-39A3-41A1-8705-907A51E798BC}" presName="parentLin" presStyleCnt="0"/>
      <dgm:spPr/>
    </dgm:pt>
    <dgm:pt modelId="{C215FA38-6130-43B4-872A-245091670935}" type="pres">
      <dgm:prSet presAssocID="{C8526F0A-39A3-41A1-8705-907A51E798BC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CA3B2D28-1A25-429F-9F4E-78F7C4D775FB}" type="pres">
      <dgm:prSet presAssocID="{C8526F0A-39A3-41A1-8705-907A51E798B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511915-445C-47BB-ABAC-FECD9CC67C32}" type="pres">
      <dgm:prSet presAssocID="{C8526F0A-39A3-41A1-8705-907A51E798BC}" presName="negativeSpace" presStyleCnt="0"/>
      <dgm:spPr/>
    </dgm:pt>
    <dgm:pt modelId="{8B77D3CA-D638-47B2-984B-ABF6D9E0550E}" type="pres">
      <dgm:prSet presAssocID="{C8526F0A-39A3-41A1-8705-907A51E798BC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0466303-C02F-450C-AE08-5B8105018CDD}" srcId="{0445982A-801C-43B3-BA89-91C7AFE46580}" destId="{47C3C419-232C-4465-A477-71F064706088}" srcOrd="0" destOrd="0" parTransId="{2E2D08A0-5FE7-4CDD-971E-F1B3A4A01DDA}" sibTransId="{F3D4B30E-77E7-4D26-8107-E83BFDE0A0CE}"/>
    <dgm:cxn modelId="{AC51D541-95F2-4C97-B8B8-F1E7B3BAC2EB}" srcId="{47C3C419-232C-4465-A477-71F064706088}" destId="{DBA0D5BC-286C-4D93-A122-018E4046A225}" srcOrd="0" destOrd="0" parTransId="{5F014296-A128-4518-ADF0-9E279AA49109}" sibTransId="{C94690DB-C440-42C5-B1E4-860D767D826F}"/>
    <dgm:cxn modelId="{40522B6A-DD4E-4E3C-B0D6-71AE777F9297}" type="presOf" srcId="{47C3C419-232C-4465-A477-71F064706088}" destId="{D4D04A5E-BA31-4C08-A139-91A5ACEBE2CA}" srcOrd="1" destOrd="0" presId="urn:microsoft.com/office/officeart/2005/8/layout/list1"/>
    <dgm:cxn modelId="{8BC3AE81-B9F8-49DD-A0B6-FC83BD436532}" type="presOf" srcId="{F54E07E5-4F1B-4144-B425-050942B8B676}" destId="{8B77D3CA-D638-47B2-984B-ABF6D9E0550E}" srcOrd="0" destOrd="0" presId="urn:microsoft.com/office/officeart/2005/8/layout/list1"/>
    <dgm:cxn modelId="{6462574F-1EC2-4CE1-A0FB-D1BDC602340C}" type="presOf" srcId="{C8526F0A-39A3-41A1-8705-907A51E798BC}" destId="{C215FA38-6130-43B4-872A-245091670935}" srcOrd="0" destOrd="0" presId="urn:microsoft.com/office/officeart/2005/8/layout/list1"/>
    <dgm:cxn modelId="{22B38A13-67DA-448F-AF88-642F534F64C0}" type="presOf" srcId="{0445982A-801C-43B3-BA89-91C7AFE46580}" destId="{90E58C43-F54F-4064-8BA2-761E56808F05}" srcOrd="0" destOrd="0" presId="urn:microsoft.com/office/officeart/2005/8/layout/list1"/>
    <dgm:cxn modelId="{DA0CEFD5-8768-408D-B1B4-1F3ACD49973B}" type="presOf" srcId="{DBA0D5BC-286C-4D93-A122-018E4046A225}" destId="{2AEC9D5D-2281-41F4-8EC1-311B6B481299}" srcOrd="0" destOrd="0" presId="urn:microsoft.com/office/officeart/2005/8/layout/list1"/>
    <dgm:cxn modelId="{25439EF0-8694-49A4-A3B7-3A35659BC31C}" srcId="{0445982A-801C-43B3-BA89-91C7AFE46580}" destId="{C8526F0A-39A3-41A1-8705-907A51E798BC}" srcOrd="1" destOrd="0" parTransId="{A03310C8-5DE9-4887-9896-FF61548CAA2E}" sibTransId="{1070DE4F-036B-4ACA-A88C-8627F31315E4}"/>
    <dgm:cxn modelId="{C7AE9694-54C8-4FED-8798-CC22BEDC0B85}" srcId="{C8526F0A-39A3-41A1-8705-907A51E798BC}" destId="{F54E07E5-4F1B-4144-B425-050942B8B676}" srcOrd="0" destOrd="0" parTransId="{9FE5DB11-3DE3-448D-AF87-2E66B587FC79}" sibTransId="{D4105CDB-2E7C-4CCF-8BA5-32214EDDB628}"/>
    <dgm:cxn modelId="{18E67894-3EB6-4D79-8148-9239B80B4D90}" type="presOf" srcId="{47C3C419-232C-4465-A477-71F064706088}" destId="{A455BAAB-B03E-4AB0-842D-F5BC71442653}" srcOrd="0" destOrd="0" presId="urn:microsoft.com/office/officeart/2005/8/layout/list1"/>
    <dgm:cxn modelId="{CDF26200-0004-41D8-8CD1-97F3360F4464}" type="presOf" srcId="{C8526F0A-39A3-41A1-8705-907A51E798BC}" destId="{CA3B2D28-1A25-429F-9F4E-78F7C4D775FB}" srcOrd="1" destOrd="0" presId="urn:microsoft.com/office/officeart/2005/8/layout/list1"/>
    <dgm:cxn modelId="{B076E961-9238-4ADA-BFB8-B060448B2FB4}" type="presParOf" srcId="{90E58C43-F54F-4064-8BA2-761E56808F05}" destId="{6E996D3B-C7E3-4089-AD2E-0F01F5B781A0}" srcOrd="0" destOrd="0" presId="urn:microsoft.com/office/officeart/2005/8/layout/list1"/>
    <dgm:cxn modelId="{42B327EF-85F1-47FE-A24F-A1921C9A0B15}" type="presParOf" srcId="{6E996D3B-C7E3-4089-AD2E-0F01F5B781A0}" destId="{A455BAAB-B03E-4AB0-842D-F5BC71442653}" srcOrd="0" destOrd="0" presId="urn:microsoft.com/office/officeart/2005/8/layout/list1"/>
    <dgm:cxn modelId="{DC9A8FA5-869C-417D-9020-6E0AB586D27D}" type="presParOf" srcId="{6E996D3B-C7E3-4089-AD2E-0F01F5B781A0}" destId="{D4D04A5E-BA31-4C08-A139-91A5ACEBE2CA}" srcOrd="1" destOrd="0" presId="urn:microsoft.com/office/officeart/2005/8/layout/list1"/>
    <dgm:cxn modelId="{094E49C1-0212-4ACF-9E17-26A4E55776FE}" type="presParOf" srcId="{90E58C43-F54F-4064-8BA2-761E56808F05}" destId="{DD149CA0-62FA-4D42-BD9A-3197CE051D2E}" srcOrd="1" destOrd="0" presId="urn:microsoft.com/office/officeart/2005/8/layout/list1"/>
    <dgm:cxn modelId="{E588610F-3F13-40AA-8CD0-2FEF2079F361}" type="presParOf" srcId="{90E58C43-F54F-4064-8BA2-761E56808F05}" destId="{2AEC9D5D-2281-41F4-8EC1-311B6B481299}" srcOrd="2" destOrd="0" presId="urn:microsoft.com/office/officeart/2005/8/layout/list1"/>
    <dgm:cxn modelId="{1842CBCB-DB90-49EF-B4CA-7B425C54815E}" type="presParOf" srcId="{90E58C43-F54F-4064-8BA2-761E56808F05}" destId="{E0CD2765-95E2-4140-901C-4CD611A1751C}" srcOrd="3" destOrd="0" presId="urn:microsoft.com/office/officeart/2005/8/layout/list1"/>
    <dgm:cxn modelId="{BFAC76BE-5782-4C0E-B636-96A1C369FE2D}" type="presParOf" srcId="{90E58C43-F54F-4064-8BA2-761E56808F05}" destId="{14C72925-7F8D-4245-9E87-86B0AB65DE18}" srcOrd="4" destOrd="0" presId="urn:microsoft.com/office/officeart/2005/8/layout/list1"/>
    <dgm:cxn modelId="{8DCBAEE2-A35A-45DB-BD57-5A057A4C9387}" type="presParOf" srcId="{14C72925-7F8D-4245-9E87-86B0AB65DE18}" destId="{C215FA38-6130-43B4-872A-245091670935}" srcOrd="0" destOrd="0" presId="urn:microsoft.com/office/officeart/2005/8/layout/list1"/>
    <dgm:cxn modelId="{DD909568-A52C-4E91-9497-15273EA0074C}" type="presParOf" srcId="{14C72925-7F8D-4245-9E87-86B0AB65DE18}" destId="{CA3B2D28-1A25-429F-9F4E-78F7C4D775FB}" srcOrd="1" destOrd="0" presId="urn:microsoft.com/office/officeart/2005/8/layout/list1"/>
    <dgm:cxn modelId="{67F92586-4AC2-4377-A8BB-4E51DF99D8AC}" type="presParOf" srcId="{90E58C43-F54F-4064-8BA2-761E56808F05}" destId="{45511915-445C-47BB-ABAC-FECD9CC67C32}" srcOrd="5" destOrd="0" presId="urn:microsoft.com/office/officeart/2005/8/layout/list1"/>
    <dgm:cxn modelId="{A89AD0C6-65AD-410D-B49F-24E83B95525B}" type="presParOf" srcId="{90E58C43-F54F-4064-8BA2-761E56808F05}" destId="{8B77D3CA-D638-47B2-984B-ABF6D9E0550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5C0A11-6C98-4169-AFA6-04EB7779D493}" type="doc">
      <dgm:prSet loTypeId="urn:microsoft.com/office/officeart/2005/8/layout/vList3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13B9C59B-5854-417A-85E8-E0A9E27DBF19}">
      <dgm:prSet phldrT="[Texto]" custT="1"/>
      <dgm:spPr/>
      <dgm:t>
        <a:bodyPr/>
        <a:lstStyle/>
        <a:p>
          <a:r>
            <a:rPr lang="es-ES" sz="2400" b="0" i="0" dirty="0"/>
            <a:t>MUERTE POR CÁNCER</a:t>
          </a:r>
          <a:endParaRPr lang="es-ES" sz="2400" dirty="0"/>
        </a:p>
      </dgm:t>
    </dgm:pt>
    <dgm:pt modelId="{44C7F917-AD77-48D2-B31F-EA9893295729}" type="parTrans" cxnId="{2E56918B-1375-414F-9562-D237DE13207A}">
      <dgm:prSet/>
      <dgm:spPr/>
      <dgm:t>
        <a:bodyPr/>
        <a:lstStyle/>
        <a:p>
          <a:endParaRPr lang="es-ES"/>
        </a:p>
      </dgm:t>
    </dgm:pt>
    <dgm:pt modelId="{1FA24EBB-50ED-45A6-BD99-EA6B23303CF9}" type="sibTrans" cxnId="{2E56918B-1375-414F-9562-D237DE13207A}">
      <dgm:prSet/>
      <dgm:spPr/>
      <dgm:t>
        <a:bodyPr/>
        <a:lstStyle/>
        <a:p>
          <a:endParaRPr lang="es-ES"/>
        </a:p>
      </dgm:t>
    </dgm:pt>
    <dgm:pt modelId="{F74FD034-D765-4EFF-8133-3E36AC56BB14}">
      <dgm:prSet phldrT="[Texto]" custT="1"/>
      <dgm:spPr/>
      <dgm:t>
        <a:bodyPr/>
        <a:lstStyle/>
        <a:p>
          <a:r>
            <a:rPr lang="en-US" sz="2400" b="0" i="0" dirty="0"/>
            <a:t>♂ &gt;</a:t>
          </a:r>
          <a:r>
            <a:rPr lang="es-ES" sz="2400" b="0" i="0" dirty="0"/>
            <a:t>40 a.</a:t>
          </a:r>
          <a:endParaRPr lang="es-ES" sz="2400" dirty="0"/>
        </a:p>
      </dgm:t>
    </dgm:pt>
    <dgm:pt modelId="{A96A423A-ECDB-4029-AF9C-C4046B539A9E}" type="parTrans" cxnId="{48AF307C-99A3-49CE-9751-7160B2C63B61}">
      <dgm:prSet/>
      <dgm:spPr/>
      <dgm:t>
        <a:bodyPr/>
        <a:lstStyle/>
        <a:p>
          <a:endParaRPr lang="es-ES"/>
        </a:p>
      </dgm:t>
    </dgm:pt>
    <dgm:pt modelId="{C864BD40-9DF5-4F50-87E4-CD2B0DF60BD8}" type="sibTrans" cxnId="{48AF307C-99A3-49CE-9751-7160B2C63B61}">
      <dgm:prSet/>
      <dgm:spPr/>
      <dgm:t>
        <a:bodyPr/>
        <a:lstStyle/>
        <a:p>
          <a:endParaRPr lang="es-ES"/>
        </a:p>
      </dgm:t>
    </dgm:pt>
    <dgm:pt modelId="{6C7EBF74-8714-408A-8925-BF0507695C99}">
      <dgm:prSet phldrT="[Texto]" custT="1"/>
      <dgm:spPr/>
      <dgm:t>
        <a:bodyPr/>
        <a:lstStyle/>
        <a:p>
          <a:r>
            <a:rPr lang="es-ES" sz="2400" dirty="0"/>
            <a:t>(INEC) 2014</a:t>
          </a:r>
        </a:p>
      </dgm:t>
    </dgm:pt>
    <dgm:pt modelId="{FD269A01-446F-4B00-B311-57EA0FC21704}" type="parTrans" cxnId="{96F1DD5F-3F97-46B5-AB20-06795D1CE64A}">
      <dgm:prSet/>
      <dgm:spPr/>
      <dgm:t>
        <a:bodyPr/>
        <a:lstStyle/>
        <a:p>
          <a:endParaRPr lang="es-ES"/>
        </a:p>
      </dgm:t>
    </dgm:pt>
    <dgm:pt modelId="{B15191ED-462F-410C-A7DD-FBCA2A973B0D}" type="sibTrans" cxnId="{96F1DD5F-3F97-46B5-AB20-06795D1CE64A}">
      <dgm:prSet/>
      <dgm:spPr/>
      <dgm:t>
        <a:bodyPr/>
        <a:lstStyle/>
        <a:p>
          <a:endParaRPr lang="es-ES"/>
        </a:p>
      </dgm:t>
    </dgm:pt>
    <dgm:pt modelId="{CB7CF16C-C077-46B2-BF08-32F04A96533E}">
      <dgm:prSet phldrT="[Texto]" custT="1"/>
      <dgm:spPr/>
      <dgm:t>
        <a:bodyPr/>
        <a:lstStyle/>
        <a:p>
          <a:r>
            <a:rPr lang="es-ES" sz="2400" dirty="0"/>
            <a:t>14 CAUSA DE MUERTE EN EL PAÍS.</a:t>
          </a:r>
        </a:p>
      </dgm:t>
    </dgm:pt>
    <dgm:pt modelId="{F8983B2E-FFBD-478D-AA93-F6E419C3263C}" type="parTrans" cxnId="{29A9F577-D69F-42F7-98E6-795EF3E5F0AB}">
      <dgm:prSet/>
      <dgm:spPr/>
      <dgm:t>
        <a:bodyPr/>
        <a:lstStyle/>
        <a:p>
          <a:endParaRPr lang="es-ES"/>
        </a:p>
      </dgm:t>
    </dgm:pt>
    <dgm:pt modelId="{B9F33637-6822-45DB-817A-12B81D4AF56F}" type="sibTrans" cxnId="{29A9F577-D69F-42F7-98E6-795EF3E5F0AB}">
      <dgm:prSet/>
      <dgm:spPr/>
      <dgm:t>
        <a:bodyPr/>
        <a:lstStyle/>
        <a:p>
          <a:endParaRPr lang="es-ES"/>
        </a:p>
      </dgm:t>
    </dgm:pt>
    <dgm:pt modelId="{F4621A45-6983-478F-BC84-BC04B9909C66}">
      <dgm:prSet phldrT="[Texto]" custT="1"/>
      <dgm:spPr/>
      <dgm:t>
        <a:bodyPr/>
        <a:lstStyle/>
        <a:p>
          <a:r>
            <a:rPr lang="es-ES" sz="2400" dirty="0"/>
            <a:t>♀ </a:t>
          </a:r>
          <a:r>
            <a:rPr lang="es-ES" sz="2400" dirty="0" err="1"/>
            <a:t>aprox</a:t>
          </a:r>
          <a:r>
            <a:rPr lang="es-ES" sz="2400" dirty="0"/>
            <a:t> la mitad de nuevas muertes.</a:t>
          </a:r>
        </a:p>
      </dgm:t>
    </dgm:pt>
    <dgm:pt modelId="{DA87112C-D826-41F3-95FC-68D22C439CEF}" type="parTrans" cxnId="{77C0E82A-63D4-4DC1-949E-1A8AF76B9D87}">
      <dgm:prSet/>
      <dgm:spPr/>
      <dgm:t>
        <a:bodyPr/>
        <a:lstStyle/>
        <a:p>
          <a:endParaRPr lang="es-ES"/>
        </a:p>
      </dgm:t>
    </dgm:pt>
    <dgm:pt modelId="{EAB0CF63-F40D-440A-BF92-012033ADD1A2}" type="sibTrans" cxnId="{77C0E82A-63D4-4DC1-949E-1A8AF76B9D87}">
      <dgm:prSet/>
      <dgm:spPr/>
      <dgm:t>
        <a:bodyPr/>
        <a:lstStyle/>
        <a:p>
          <a:endParaRPr lang="es-ES"/>
        </a:p>
      </dgm:t>
    </dgm:pt>
    <dgm:pt modelId="{8EFAEE67-C000-477A-895D-E24CE7E19F92}" type="pres">
      <dgm:prSet presAssocID="{D25C0A11-6C98-4169-AFA6-04EB7779D49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41DA7FC-B71C-4D00-9FF3-EF956BB5113A}" type="pres">
      <dgm:prSet presAssocID="{13B9C59B-5854-417A-85E8-E0A9E27DBF19}" presName="composite" presStyleCnt="0"/>
      <dgm:spPr/>
    </dgm:pt>
    <dgm:pt modelId="{73D27072-AEB5-4969-A1D6-5C6369D438DE}" type="pres">
      <dgm:prSet presAssocID="{13B9C59B-5854-417A-85E8-E0A9E27DBF19}" presName="imgShp" presStyleLbl="fgImgPlace1" presStyleIdx="0" presStyleCnt="2"/>
      <dgm:spPr/>
    </dgm:pt>
    <dgm:pt modelId="{2261978F-E11A-407F-8588-15F318C5AB41}" type="pres">
      <dgm:prSet presAssocID="{13B9C59B-5854-417A-85E8-E0A9E27DBF19}" presName="txShp" presStyleLbl="node1" presStyleIdx="0" presStyleCnt="2" custScaleY="9824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688D1D1-B2C6-4F75-8FC3-D35B334D33F1}" type="pres">
      <dgm:prSet presAssocID="{1FA24EBB-50ED-45A6-BD99-EA6B23303CF9}" presName="spacing" presStyleCnt="0"/>
      <dgm:spPr/>
    </dgm:pt>
    <dgm:pt modelId="{01AA8D3D-1CDB-4355-80E5-19473C7581D2}" type="pres">
      <dgm:prSet presAssocID="{6C7EBF74-8714-408A-8925-BF0507695C99}" presName="composite" presStyleCnt="0"/>
      <dgm:spPr/>
    </dgm:pt>
    <dgm:pt modelId="{7BCCD9C0-33F6-4B45-8060-A44B29EDB2BE}" type="pres">
      <dgm:prSet presAssocID="{6C7EBF74-8714-408A-8925-BF0507695C99}" presName="imgShp" presStyleLbl="fgImgPlace1" presStyleIdx="1" presStyleCnt="2"/>
      <dgm:spPr/>
    </dgm:pt>
    <dgm:pt modelId="{43834FC7-8E5B-4EEB-9F5F-F850663FAC75}" type="pres">
      <dgm:prSet presAssocID="{6C7EBF74-8714-408A-8925-BF0507695C99}" presName="txShp" presStyleLbl="node1" presStyleIdx="1" presStyleCnt="2" custLinFactNeighborX="-413" custLinFactNeighborY="12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7C0E82A-63D4-4DC1-949E-1A8AF76B9D87}" srcId="{13B9C59B-5854-417A-85E8-E0A9E27DBF19}" destId="{F4621A45-6983-478F-BC84-BC04B9909C66}" srcOrd="1" destOrd="0" parTransId="{DA87112C-D826-41F3-95FC-68D22C439CEF}" sibTransId="{EAB0CF63-F40D-440A-BF92-012033ADD1A2}"/>
    <dgm:cxn modelId="{1DF7A928-E175-491B-A8A2-FEB47A1E4D65}" type="presOf" srcId="{D25C0A11-6C98-4169-AFA6-04EB7779D493}" destId="{8EFAEE67-C000-477A-895D-E24CE7E19F92}" srcOrd="0" destOrd="0" presId="urn:microsoft.com/office/officeart/2005/8/layout/vList3"/>
    <dgm:cxn modelId="{96F1DD5F-3F97-46B5-AB20-06795D1CE64A}" srcId="{D25C0A11-6C98-4169-AFA6-04EB7779D493}" destId="{6C7EBF74-8714-408A-8925-BF0507695C99}" srcOrd="1" destOrd="0" parTransId="{FD269A01-446F-4B00-B311-57EA0FC21704}" sibTransId="{B15191ED-462F-410C-A7DD-FBCA2A973B0D}"/>
    <dgm:cxn modelId="{FA21DF39-CE74-4801-84CC-230D16AAEF3B}" type="presOf" srcId="{F74FD034-D765-4EFF-8133-3E36AC56BB14}" destId="{2261978F-E11A-407F-8588-15F318C5AB41}" srcOrd="0" destOrd="1" presId="urn:microsoft.com/office/officeart/2005/8/layout/vList3"/>
    <dgm:cxn modelId="{59DE176B-6735-4228-BAFD-0E32CD511FEA}" type="presOf" srcId="{13B9C59B-5854-417A-85E8-E0A9E27DBF19}" destId="{2261978F-E11A-407F-8588-15F318C5AB41}" srcOrd="0" destOrd="0" presId="urn:microsoft.com/office/officeart/2005/8/layout/vList3"/>
    <dgm:cxn modelId="{B83A57DD-0445-4C11-81D6-2916F3BCA0F8}" type="presOf" srcId="{CB7CF16C-C077-46B2-BF08-32F04A96533E}" destId="{43834FC7-8E5B-4EEB-9F5F-F850663FAC75}" srcOrd="0" destOrd="1" presId="urn:microsoft.com/office/officeart/2005/8/layout/vList3"/>
    <dgm:cxn modelId="{C52C76EA-291B-4385-A7E1-C93C7BF44DA4}" type="presOf" srcId="{6C7EBF74-8714-408A-8925-BF0507695C99}" destId="{43834FC7-8E5B-4EEB-9F5F-F850663FAC75}" srcOrd="0" destOrd="0" presId="urn:microsoft.com/office/officeart/2005/8/layout/vList3"/>
    <dgm:cxn modelId="{48AF307C-99A3-49CE-9751-7160B2C63B61}" srcId="{13B9C59B-5854-417A-85E8-E0A9E27DBF19}" destId="{F74FD034-D765-4EFF-8133-3E36AC56BB14}" srcOrd="0" destOrd="0" parTransId="{A96A423A-ECDB-4029-AF9C-C4046B539A9E}" sibTransId="{C864BD40-9DF5-4F50-87E4-CD2B0DF60BD8}"/>
    <dgm:cxn modelId="{6730F9B1-69DE-42ED-BBA5-A0CFC2D417B4}" type="presOf" srcId="{F4621A45-6983-478F-BC84-BC04B9909C66}" destId="{2261978F-E11A-407F-8588-15F318C5AB41}" srcOrd="0" destOrd="2" presId="urn:microsoft.com/office/officeart/2005/8/layout/vList3"/>
    <dgm:cxn modelId="{2E56918B-1375-414F-9562-D237DE13207A}" srcId="{D25C0A11-6C98-4169-AFA6-04EB7779D493}" destId="{13B9C59B-5854-417A-85E8-E0A9E27DBF19}" srcOrd="0" destOrd="0" parTransId="{44C7F917-AD77-48D2-B31F-EA9893295729}" sibTransId="{1FA24EBB-50ED-45A6-BD99-EA6B23303CF9}"/>
    <dgm:cxn modelId="{29A9F577-D69F-42F7-98E6-795EF3E5F0AB}" srcId="{6C7EBF74-8714-408A-8925-BF0507695C99}" destId="{CB7CF16C-C077-46B2-BF08-32F04A96533E}" srcOrd="0" destOrd="0" parTransId="{F8983B2E-FFBD-478D-AA93-F6E419C3263C}" sibTransId="{B9F33637-6822-45DB-817A-12B81D4AF56F}"/>
    <dgm:cxn modelId="{A90AB71D-5C3A-4C49-88E0-2D1DE79313D6}" type="presParOf" srcId="{8EFAEE67-C000-477A-895D-E24CE7E19F92}" destId="{541DA7FC-B71C-4D00-9FF3-EF956BB5113A}" srcOrd="0" destOrd="0" presId="urn:microsoft.com/office/officeart/2005/8/layout/vList3"/>
    <dgm:cxn modelId="{0546D440-43C4-488A-A8BD-C6AF511AF4F6}" type="presParOf" srcId="{541DA7FC-B71C-4D00-9FF3-EF956BB5113A}" destId="{73D27072-AEB5-4969-A1D6-5C6369D438DE}" srcOrd="0" destOrd="0" presId="urn:microsoft.com/office/officeart/2005/8/layout/vList3"/>
    <dgm:cxn modelId="{BBD53E2D-9ABA-4D3D-A299-24A1408C547A}" type="presParOf" srcId="{541DA7FC-B71C-4D00-9FF3-EF956BB5113A}" destId="{2261978F-E11A-407F-8588-15F318C5AB41}" srcOrd="1" destOrd="0" presId="urn:microsoft.com/office/officeart/2005/8/layout/vList3"/>
    <dgm:cxn modelId="{98AA681C-2027-4611-9795-5203EF61A36C}" type="presParOf" srcId="{8EFAEE67-C000-477A-895D-E24CE7E19F92}" destId="{A688D1D1-B2C6-4F75-8FC3-D35B334D33F1}" srcOrd="1" destOrd="0" presId="urn:microsoft.com/office/officeart/2005/8/layout/vList3"/>
    <dgm:cxn modelId="{FCDF3822-C717-4323-A724-C59C5DFBA5B8}" type="presParOf" srcId="{8EFAEE67-C000-477A-895D-E24CE7E19F92}" destId="{01AA8D3D-1CDB-4355-80E5-19473C7581D2}" srcOrd="2" destOrd="0" presId="urn:microsoft.com/office/officeart/2005/8/layout/vList3"/>
    <dgm:cxn modelId="{84A07141-5165-453C-A9B6-5D0C8196A55D}" type="presParOf" srcId="{01AA8D3D-1CDB-4355-80E5-19473C7581D2}" destId="{7BCCD9C0-33F6-4B45-8060-A44B29EDB2BE}" srcOrd="0" destOrd="0" presId="urn:microsoft.com/office/officeart/2005/8/layout/vList3"/>
    <dgm:cxn modelId="{E8C3C45B-4970-49DB-A2BF-414BA2E8EC77}" type="presParOf" srcId="{01AA8D3D-1CDB-4355-80E5-19473C7581D2}" destId="{43834FC7-8E5B-4EEB-9F5F-F850663FAC7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0445982A-801C-43B3-BA89-91C7AFE46580}" type="doc">
      <dgm:prSet loTypeId="urn:microsoft.com/office/officeart/2005/8/layout/list1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53165A36-B2AA-4395-9CC1-20BC31A41AE8}">
      <dgm:prSet/>
      <dgm:spPr/>
      <dgm:t>
        <a:bodyPr/>
        <a:lstStyle/>
        <a:p>
          <a:r>
            <a:rPr lang="es-ES" dirty="0"/>
            <a:t>QUIMIOTERAPIA CONTINUA</a:t>
          </a:r>
        </a:p>
      </dgm:t>
    </dgm:pt>
    <dgm:pt modelId="{73906430-507C-4187-AE3F-F70F66512DB1}" type="parTrans" cxnId="{98778D19-7266-40D9-8AFA-0F4FB313EB6C}">
      <dgm:prSet/>
      <dgm:spPr/>
      <dgm:t>
        <a:bodyPr/>
        <a:lstStyle/>
        <a:p>
          <a:endParaRPr lang="es-ES"/>
        </a:p>
      </dgm:t>
    </dgm:pt>
    <dgm:pt modelId="{D2EE0A25-483A-447A-846C-6E15009C2B75}" type="sibTrans" cxnId="{98778D19-7266-40D9-8AFA-0F4FB313EB6C}">
      <dgm:prSet/>
      <dgm:spPr/>
      <dgm:t>
        <a:bodyPr/>
        <a:lstStyle/>
        <a:p>
          <a:endParaRPr lang="es-ES"/>
        </a:p>
      </dgm:t>
    </dgm:pt>
    <dgm:pt modelId="{71E8219A-5F09-48A3-89AD-89849F1CE690}">
      <dgm:prSet/>
      <dgm:spPr/>
      <dgm:t>
        <a:bodyPr/>
        <a:lstStyle/>
        <a:p>
          <a:r>
            <a:rPr lang="es-ES" dirty="0"/>
            <a:t>6-MP CON MTX</a:t>
          </a:r>
        </a:p>
      </dgm:t>
    </dgm:pt>
    <dgm:pt modelId="{E5C65806-E3A6-4340-8D86-9F0CC85C7C24}" type="parTrans" cxnId="{12C7FF90-8E0D-4B0B-81FB-2A5D99A0E4AE}">
      <dgm:prSet/>
      <dgm:spPr/>
      <dgm:t>
        <a:bodyPr/>
        <a:lstStyle/>
        <a:p>
          <a:endParaRPr lang="es-ES"/>
        </a:p>
      </dgm:t>
    </dgm:pt>
    <dgm:pt modelId="{5D5DE220-B285-4D5A-BB56-303897254330}" type="sibTrans" cxnId="{12C7FF90-8E0D-4B0B-81FB-2A5D99A0E4AE}">
      <dgm:prSet/>
      <dgm:spPr/>
      <dgm:t>
        <a:bodyPr/>
        <a:lstStyle/>
        <a:p>
          <a:endParaRPr lang="es-ES"/>
        </a:p>
      </dgm:t>
    </dgm:pt>
    <dgm:pt modelId="{DDFA3785-D7DD-47FA-B7CB-43F82ED49E45}">
      <dgm:prSet/>
      <dgm:spPr/>
      <dgm:t>
        <a:bodyPr/>
        <a:lstStyle/>
        <a:p>
          <a:r>
            <a:rPr lang="es-ES" dirty="0"/>
            <a:t>HASTA 2 AÑOS DESDE LA RC</a:t>
          </a:r>
        </a:p>
      </dgm:t>
    </dgm:pt>
    <dgm:pt modelId="{0CE2D848-3454-42DA-8F2C-5075DB7965DC}" type="parTrans" cxnId="{CC1156DC-8A0F-4CFA-9D55-080BDF7AB562}">
      <dgm:prSet/>
      <dgm:spPr/>
      <dgm:t>
        <a:bodyPr/>
        <a:lstStyle/>
        <a:p>
          <a:endParaRPr lang="es-ES"/>
        </a:p>
      </dgm:t>
    </dgm:pt>
    <dgm:pt modelId="{F9665FDD-EC0B-4501-86DC-D4857F5125A9}" type="sibTrans" cxnId="{CC1156DC-8A0F-4CFA-9D55-080BDF7AB562}">
      <dgm:prSet/>
      <dgm:spPr/>
      <dgm:t>
        <a:bodyPr/>
        <a:lstStyle/>
        <a:p>
          <a:endParaRPr lang="es-ES"/>
        </a:p>
      </dgm:t>
    </dgm:pt>
    <dgm:pt modelId="{AC9CBC34-B8BC-4771-890E-EF4064F4FE49}">
      <dgm:prSet/>
      <dgm:spPr/>
      <dgm:t>
        <a:bodyPr/>
        <a:lstStyle/>
        <a:p>
          <a:r>
            <a:rPr lang="es-ES" dirty="0"/>
            <a:t>REINDUCCIÓN</a:t>
          </a:r>
        </a:p>
      </dgm:t>
    </dgm:pt>
    <dgm:pt modelId="{A1F24240-8386-4929-97EB-7E6985C9E6C5}" type="parTrans" cxnId="{192D0B70-475B-42F5-9B8E-42498DB6B0A5}">
      <dgm:prSet/>
      <dgm:spPr/>
      <dgm:t>
        <a:bodyPr/>
        <a:lstStyle/>
        <a:p>
          <a:endParaRPr lang="es-ES"/>
        </a:p>
      </dgm:t>
    </dgm:pt>
    <dgm:pt modelId="{8A7C16B3-8FBA-43F3-9EC4-38BB6551AB30}" type="sibTrans" cxnId="{192D0B70-475B-42F5-9B8E-42498DB6B0A5}">
      <dgm:prSet/>
      <dgm:spPr/>
      <dgm:t>
        <a:bodyPr/>
        <a:lstStyle/>
        <a:p>
          <a:endParaRPr lang="es-ES"/>
        </a:p>
      </dgm:t>
    </dgm:pt>
    <dgm:pt modelId="{90E58C43-F54F-4064-8BA2-761E56808F05}" type="pres">
      <dgm:prSet presAssocID="{0445982A-801C-43B3-BA89-91C7AFE4658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1E905F0-83EF-46EB-88D6-5DC144DFD8B9}" type="pres">
      <dgm:prSet presAssocID="{53165A36-B2AA-4395-9CC1-20BC31A41AE8}" presName="parentLin" presStyleCnt="0"/>
      <dgm:spPr/>
    </dgm:pt>
    <dgm:pt modelId="{19E4F7AC-4E05-407E-A06B-D2242EE1852F}" type="pres">
      <dgm:prSet presAssocID="{53165A36-B2AA-4395-9CC1-20BC31A41AE8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7C78F14E-F0C8-4DA9-BCCF-7A8B84CE6D37}" type="pres">
      <dgm:prSet presAssocID="{53165A36-B2AA-4395-9CC1-20BC31A41AE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35ADCF-AA31-478B-927E-2252A291F116}" type="pres">
      <dgm:prSet presAssocID="{53165A36-B2AA-4395-9CC1-20BC31A41AE8}" presName="negativeSpace" presStyleCnt="0"/>
      <dgm:spPr/>
    </dgm:pt>
    <dgm:pt modelId="{0C4D0108-EDFA-4BAF-9B75-1BC2CDFF2D07}" type="pres">
      <dgm:prSet presAssocID="{53165A36-B2AA-4395-9CC1-20BC31A41AE8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1EDD411-FA09-42B6-BADA-3004F894E4FD}" type="pres">
      <dgm:prSet presAssocID="{D2EE0A25-483A-447A-846C-6E15009C2B75}" presName="spaceBetweenRectangles" presStyleCnt="0"/>
      <dgm:spPr/>
    </dgm:pt>
    <dgm:pt modelId="{59DDAECC-51A6-43B9-8A38-6C37EAAAA6E8}" type="pres">
      <dgm:prSet presAssocID="{AC9CBC34-B8BC-4771-890E-EF4064F4FE49}" presName="parentLin" presStyleCnt="0"/>
      <dgm:spPr/>
    </dgm:pt>
    <dgm:pt modelId="{DA05B5A5-2144-484D-AF66-5DB50D6A0DF1}" type="pres">
      <dgm:prSet presAssocID="{AC9CBC34-B8BC-4771-890E-EF4064F4FE49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BCC52234-CC8A-482C-8F3F-A58F1CD33CFD}" type="pres">
      <dgm:prSet presAssocID="{AC9CBC34-B8BC-4771-890E-EF4064F4FE4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325753-393D-4019-8D77-7BC0015BB8F2}" type="pres">
      <dgm:prSet presAssocID="{AC9CBC34-B8BC-4771-890E-EF4064F4FE49}" presName="negativeSpace" presStyleCnt="0"/>
      <dgm:spPr/>
    </dgm:pt>
    <dgm:pt modelId="{8D0A8340-1154-4C7B-9074-CC9DD8FE3000}" type="pres">
      <dgm:prSet presAssocID="{AC9CBC34-B8BC-4771-890E-EF4064F4FE4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B0DC4847-EA89-4BDB-8E3E-B7286A632AD6}" type="presOf" srcId="{DDFA3785-D7DD-47FA-B7CB-43F82ED49E45}" destId="{0C4D0108-EDFA-4BAF-9B75-1BC2CDFF2D07}" srcOrd="0" destOrd="1" presId="urn:microsoft.com/office/officeart/2005/8/layout/list1"/>
    <dgm:cxn modelId="{0B7D6E1B-F6B4-4923-B84F-DC7C93124B8E}" type="presOf" srcId="{AC9CBC34-B8BC-4771-890E-EF4064F4FE49}" destId="{BCC52234-CC8A-482C-8F3F-A58F1CD33CFD}" srcOrd="1" destOrd="0" presId="urn:microsoft.com/office/officeart/2005/8/layout/list1"/>
    <dgm:cxn modelId="{E6BAF024-DB2A-4196-BBC0-A8B5C4EEC400}" type="presOf" srcId="{AC9CBC34-B8BC-4771-890E-EF4064F4FE49}" destId="{DA05B5A5-2144-484D-AF66-5DB50D6A0DF1}" srcOrd="0" destOrd="0" presId="urn:microsoft.com/office/officeart/2005/8/layout/list1"/>
    <dgm:cxn modelId="{660531DC-41B1-4523-9802-3EA05000A7CD}" type="presOf" srcId="{53165A36-B2AA-4395-9CC1-20BC31A41AE8}" destId="{19E4F7AC-4E05-407E-A06B-D2242EE1852F}" srcOrd="0" destOrd="0" presId="urn:microsoft.com/office/officeart/2005/8/layout/list1"/>
    <dgm:cxn modelId="{22B38A13-67DA-448F-AF88-642F534F64C0}" type="presOf" srcId="{0445982A-801C-43B3-BA89-91C7AFE46580}" destId="{90E58C43-F54F-4064-8BA2-761E56808F05}" srcOrd="0" destOrd="0" presId="urn:microsoft.com/office/officeart/2005/8/layout/list1"/>
    <dgm:cxn modelId="{192D0B70-475B-42F5-9B8E-42498DB6B0A5}" srcId="{0445982A-801C-43B3-BA89-91C7AFE46580}" destId="{AC9CBC34-B8BC-4771-890E-EF4064F4FE49}" srcOrd="1" destOrd="0" parTransId="{A1F24240-8386-4929-97EB-7E6985C9E6C5}" sibTransId="{8A7C16B3-8FBA-43F3-9EC4-38BB6551AB30}"/>
    <dgm:cxn modelId="{12C7FF90-8E0D-4B0B-81FB-2A5D99A0E4AE}" srcId="{53165A36-B2AA-4395-9CC1-20BC31A41AE8}" destId="{71E8219A-5F09-48A3-89AD-89849F1CE690}" srcOrd="0" destOrd="0" parTransId="{E5C65806-E3A6-4340-8D86-9F0CC85C7C24}" sibTransId="{5D5DE220-B285-4D5A-BB56-303897254330}"/>
    <dgm:cxn modelId="{C477D658-0A7C-4CEA-885A-5AF1AB237E45}" type="presOf" srcId="{71E8219A-5F09-48A3-89AD-89849F1CE690}" destId="{0C4D0108-EDFA-4BAF-9B75-1BC2CDFF2D07}" srcOrd="0" destOrd="0" presId="urn:microsoft.com/office/officeart/2005/8/layout/list1"/>
    <dgm:cxn modelId="{CC1156DC-8A0F-4CFA-9D55-080BDF7AB562}" srcId="{53165A36-B2AA-4395-9CC1-20BC31A41AE8}" destId="{DDFA3785-D7DD-47FA-B7CB-43F82ED49E45}" srcOrd="1" destOrd="0" parTransId="{0CE2D848-3454-42DA-8F2C-5075DB7965DC}" sibTransId="{F9665FDD-EC0B-4501-86DC-D4857F5125A9}"/>
    <dgm:cxn modelId="{5B2D87CF-0602-457B-92A6-A263C7AA160F}" type="presOf" srcId="{53165A36-B2AA-4395-9CC1-20BC31A41AE8}" destId="{7C78F14E-F0C8-4DA9-BCCF-7A8B84CE6D37}" srcOrd="1" destOrd="0" presId="urn:microsoft.com/office/officeart/2005/8/layout/list1"/>
    <dgm:cxn modelId="{98778D19-7266-40D9-8AFA-0F4FB313EB6C}" srcId="{0445982A-801C-43B3-BA89-91C7AFE46580}" destId="{53165A36-B2AA-4395-9CC1-20BC31A41AE8}" srcOrd="0" destOrd="0" parTransId="{73906430-507C-4187-AE3F-F70F66512DB1}" sibTransId="{D2EE0A25-483A-447A-846C-6E15009C2B75}"/>
    <dgm:cxn modelId="{ECC1E41B-A17A-4DA6-A2B9-CB50AE6CC666}" type="presParOf" srcId="{90E58C43-F54F-4064-8BA2-761E56808F05}" destId="{B1E905F0-83EF-46EB-88D6-5DC144DFD8B9}" srcOrd="0" destOrd="0" presId="urn:microsoft.com/office/officeart/2005/8/layout/list1"/>
    <dgm:cxn modelId="{CC1A7096-8EA8-4271-8BE3-963419343CCB}" type="presParOf" srcId="{B1E905F0-83EF-46EB-88D6-5DC144DFD8B9}" destId="{19E4F7AC-4E05-407E-A06B-D2242EE1852F}" srcOrd="0" destOrd="0" presId="urn:microsoft.com/office/officeart/2005/8/layout/list1"/>
    <dgm:cxn modelId="{07C8C5D8-91D9-421C-8BBE-24D770ADAE0F}" type="presParOf" srcId="{B1E905F0-83EF-46EB-88D6-5DC144DFD8B9}" destId="{7C78F14E-F0C8-4DA9-BCCF-7A8B84CE6D37}" srcOrd="1" destOrd="0" presId="urn:microsoft.com/office/officeart/2005/8/layout/list1"/>
    <dgm:cxn modelId="{A81ECB27-209E-4936-8220-1A5955980851}" type="presParOf" srcId="{90E58C43-F54F-4064-8BA2-761E56808F05}" destId="{9635ADCF-AA31-478B-927E-2252A291F116}" srcOrd="1" destOrd="0" presId="urn:microsoft.com/office/officeart/2005/8/layout/list1"/>
    <dgm:cxn modelId="{09C66C41-8FD6-4E5F-9020-717AD38443A3}" type="presParOf" srcId="{90E58C43-F54F-4064-8BA2-761E56808F05}" destId="{0C4D0108-EDFA-4BAF-9B75-1BC2CDFF2D07}" srcOrd="2" destOrd="0" presId="urn:microsoft.com/office/officeart/2005/8/layout/list1"/>
    <dgm:cxn modelId="{1AD77128-FBBD-497E-AD30-E58D4076E9FD}" type="presParOf" srcId="{90E58C43-F54F-4064-8BA2-761E56808F05}" destId="{91EDD411-FA09-42B6-BADA-3004F894E4FD}" srcOrd="3" destOrd="0" presId="urn:microsoft.com/office/officeart/2005/8/layout/list1"/>
    <dgm:cxn modelId="{D1FECAC3-6F6F-4293-80D8-1D6C546CD483}" type="presParOf" srcId="{90E58C43-F54F-4064-8BA2-761E56808F05}" destId="{59DDAECC-51A6-43B9-8A38-6C37EAAAA6E8}" srcOrd="4" destOrd="0" presId="urn:microsoft.com/office/officeart/2005/8/layout/list1"/>
    <dgm:cxn modelId="{5C513BDB-0A9D-408A-8E59-D5D21A804C86}" type="presParOf" srcId="{59DDAECC-51A6-43B9-8A38-6C37EAAAA6E8}" destId="{DA05B5A5-2144-484D-AF66-5DB50D6A0DF1}" srcOrd="0" destOrd="0" presId="urn:microsoft.com/office/officeart/2005/8/layout/list1"/>
    <dgm:cxn modelId="{17C39054-6359-4DCF-AFB4-B0C4E4BD4047}" type="presParOf" srcId="{59DDAECC-51A6-43B9-8A38-6C37EAAAA6E8}" destId="{BCC52234-CC8A-482C-8F3F-A58F1CD33CFD}" srcOrd="1" destOrd="0" presId="urn:microsoft.com/office/officeart/2005/8/layout/list1"/>
    <dgm:cxn modelId="{E805E8A1-0047-45C2-86CA-AAD4AFDD3AEC}" type="presParOf" srcId="{90E58C43-F54F-4064-8BA2-761E56808F05}" destId="{01325753-393D-4019-8D77-7BC0015BB8F2}" srcOrd="5" destOrd="0" presId="urn:microsoft.com/office/officeart/2005/8/layout/list1"/>
    <dgm:cxn modelId="{B44211F7-F58F-4E0A-82F7-353BB3A751A4}" type="presParOf" srcId="{90E58C43-F54F-4064-8BA2-761E56808F05}" destId="{8D0A8340-1154-4C7B-9074-CC9DD8FE3000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0445982A-801C-43B3-BA89-91C7AFE46580}" type="doc">
      <dgm:prSet loTypeId="urn:microsoft.com/office/officeart/2005/8/layout/list1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53165A36-B2AA-4395-9CC1-20BC31A41AE8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DURACIÓN</a:t>
          </a:r>
        </a:p>
      </dgm:t>
    </dgm:pt>
    <dgm:pt modelId="{73906430-507C-4187-AE3F-F70F66512DB1}" type="parTrans" cxnId="{98778D19-7266-40D9-8AFA-0F4FB313EB6C}">
      <dgm:prSet/>
      <dgm:spPr/>
      <dgm:t>
        <a:bodyPr/>
        <a:lstStyle/>
        <a:p>
          <a:endParaRPr lang="es-ES"/>
        </a:p>
      </dgm:t>
    </dgm:pt>
    <dgm:pt modelId="{D2EE0A25-483A-447A-846C-6E15009C2B75}" type="sibTrans" cxnId="{98778D19-7266-40D9-8AFA-0F4FB313EB6C}">
      <dgm:prSet/>
      <dgm:spPr/>
      <dgm:t>
        <a:bodyPr/>
        <a:lstStyle/>
        <a:p>
          <a:endParaRPr lang="es-ES"/>
        </a:p>
      </dgm:t>
    </dgm:pt>
    <dgm:pt modelId="{05C2CA46-083C-40CE-AE60-34801C1DD7A1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LLA B (PRO-B, COMÚN Y PRE-B) Y LLA T </a:t>
          </a:r>
          <a:r>
            <a:rPr lang="en-US" b="0" i="0" dirty="0">
              <a:solidFill>
                <a:schemeClr val="tx1"/>
              </a:solidFill>
            </a:rPr>
            <a:t>→ 2 AÑOS</a:t>
          </a:r>
          <a:endParaRPr lang="es-ES" dirty="0">
            <a:solidFill>
              <a:schemeClr val="tx1"/>
            </a:solidFill>
          </a:endParaRPr>
        </a:p>
      </dgm:t>
    </dgm:pt>
    <dgm:pt modelId="{DE0E486A-027A-4C7C-9466-FA34CD9CB92D}" type="parTrans" cxnId="{F539C1BA-4C28-4F49-B9CC-4AD05953E736}">
      <dgm:prSet/>
      <dgm:spPr/>
      <dgm:t>
        <a:bodyPr/>
        <a:lstStyle/>
        <a:p>
          <a:endParaRPr lang="es-ES"/>
        </a:p>
      </dgm:t>
    </dgm:pt>
    <dgm:pt modelId="{85B4090C-8F41-4094-ABF2-D5574216FDFE}" type="sibTrans" cxnId="{F539C1BA-4C28-4F49-B9CC-4AD05953E736}">
      <dgm:prSet/>
      <dgm:spPr/>
      <dgm:t>
        <a:bodyPr/>
        <a:lstStyle/>
        <a:p>
          <a:endParaRPr lang="es-ES"/>
        </a:p>
      </dgm:t>
    </dgm:pt>
    <dgm:pt modelId="{6C0A2906-BBC2-41BC-9657-1A959A53BDD6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RESULTADOS</a:t>
          </a:r>
        </a:p>
      </dgm:t>
    </dgm:pt>
    <dgm:pt modelId="{448E9B32-D9E0-4007-ACE7-17FDF2FBAED6}" type="parTrans" cxnId="{754B3117-CE73-40ED-8C7C-DC23E689916E}">
      <dgm:prSet/>
      <dgm:spPr/>
      <dgm:t>
        <a:bodyPr/>
        <a:lstStyle/>
        <a:p>
          <a:endParaRPr lang="es-ES"/>
        </a:p>
      </dgm:t>
    </dgm:pt>
    <dgm:pt modelId="{1E11E482-E1D8-4A87-B836-DE60735AB9E3}" type="sibTrans" cxnId="{754B3117-CE73-40ED-8C7C-DC23E689916E}">
      <dgm:prSet/>
      <dgm:spPr/>
      <dgm:t>
        <a:bodyPr/>
        <a:lstStyle/>
        <a:p>
          <a:endParaRPr lang="es-ES"/>
        </a:p>
      </dgm:t>
    </dgm:pt>
    <dgm:pt modelId="{8E1C4D37-CA62-4B3A-87E3-CA40A223579D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LLA RIESGO ESTÁNDAR: SLE A 5 AÑOS (60-70%)</a:t>
          </a:r>
        </a:p>
      </dgm:t>
    </dgm:pt>
    <dgm:pt modelId="{DF8B9534-AE9A-4AB9-A4A0-11341518215D}" type="parTrans" cxnId="{C5954650-BA37-420A-8BDD-361FF148D96B}">
      <dgm:prSet/>
      <dgm:spPr/>
      <dgm:t>
        <a:bodyPr/>
        <a:lstStyle/>
        <a:p>
          <a:endParaRPr lang="es-ES"/>
        </a:p>
      </dgm:t>
    </dgm:pt>
    <dgm:pt modelId="{83E5D1AF-C3EE-46FD-BBE0-A914F2BBA25A}" type="sibTrans" cxnId="{C5954650-BA37-420A-8BDD-361FF148D96B}">
      <dgm:prSet/>
      <dgm:spPr/>
      <dgm:t>
        <a:bodyPr/>
        <a:lstStyle/>
        <a:p>
          <a:endParaRPr lang="es-ES"/>
        </a:p>
      </dgm:t>
    </dgm:pt>
    <dgm:pt modelId="{0E0989C8-3206-44FC-AC89-335DD0F708CF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LLA ALTO RIESGO: SLE A 5 AÑOS (40-50%)</a:t>
          </a:r>
        </a:p>
      </dgm:t>
    </dgm:pt>
    <dgm:pt modelId="{1CC38D30-63F8-4650-9D68-FB92194841E9}" type="parTrans" cxnId="{894A9947-2AC8-4B62-AF35-B48AEC079256}">
      <dgm:prSet/>
      <dgm:spPr/>
      <dgm:t>
        <a:bodyPr/>
        <a:lstStyle/>
        <a:p>
          <a:endParaRPr lang="es-ES"/>
        </a:p>
      </dgm:t>
    </dgm:pt>
    <dgm:pt modelId="{F5D39F10-F301-4ABD-B5C8-96C74517B706}" type="sibTrans" cxnId="{894A9947-2AC8-4B62-AF35-B48AEC079256}">
      <dgm:prSet/>
      <dgm:spPr/>
      <dgm:t>
        <a:bodyPr/>
        <a:lstStyle/>
        <a:p>
          <a:endParaRPr lang="es-ES"/>
        </a:p>
      </dgm:t>
    </dgm:pt>
    <dgm:pt modelId="{90E58C43-F54F-4064-8BA2-761E56808F05}" type="pres">
      <dgm:prSet presAssocID="{0445982A-801C-43B3-BA89-91C7AFE4658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1E905F0-83EF-46EB-88D6-5DC144DFD8B9}" type="pres">
      <dgm:prSet presAssocID="{53165A36-B2AA-4395-9CC1-20BC31A41AE8}" presName="parentLin" presStyleCnt="0"/>
      <dgm:spPr/>
    </dgm:pt>
    <dgm:pt modelId="{19E4F7AC-4E05-407E-A06B-D2242EE1852F}" type="pres">
      <dgm:prSet presAssocID="{53165A36-B2AA-4395-9CC1-20BC31A41AE8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7C78F14E-F0C8-4DA9-BCCF-7A8B84CE6D37}" type="pres">
      <dgm:prSet presAssocID="{53165A36-B2AA-4395-9CC1-20BC31A41AE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35ADCF-AA31-478B-927E-2252A291F116}" type="pres">
      <dgm:prSet presAssocID="{53165A36-B2AA-4395-9CC1-20BC31A41AE8}" presName="negativeSpace" presStyleCnt="0"/>
      <dgm:spPr/>
    </dgm:pt>
    <dgm:pt modelId="{0C4D0108-EDFA-4BAF-9B75-1BC2CDFF2D07}" type="pres">
      <dgm:prSet presAssocID="{53165A36-B2AA-4395-9CC1-20BC31A41AE8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1EDD411-FA09-42B6-BADA-3004F894E4FD}" type="pres">
      <dgm:prSet presAssocID="{D2EE0A25-483A-447A-846C-6E15009C2B75}" presName="spaceBetweenRectangles" presStyleCnt="0"/>
      <dgm:spPr/>
    </dgm:pt>
    <dgm:pt modelId="{9C6FE7D7-D003-4F64-BBD7-7B664EBEC781}" type="pres">
      <dgm:prSet presAssocID="{6C0A2906-BBC2-41BC-9657-1A959A53BDD6}" presName="parentLin" presStyleCnt="0"/>
      <dgm:spPr/>
    </dgm:pt>
    <dgm:pt modelId="{6DE07737-0EE5-406E-B1B2-B2DAF7B61B0C}" type="pres">
      <dgm:prSet presAssocID="{6C0A2906-BBC2-41BC-9657-1A959A53BDD6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BF94C7A9-6D9D-48C3-B0C0-0255C49DC72F}" type="pres">
      <dgm:prSet presAssocID="{6C0A2906-BBC2-41BC-9657-1A959A53BDD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9EF497-8567-4D57-8CDA-F56EBFCB3FBD}" type="pres">
      <dgm:prSet presAssocID="{6C0A2906-BBC2-41BC-9657-1A959A53BDD6}" presName="negativeSpace" presStyleCnt="0"/>
      <dgm:spPr/>
    </dgm:pt>
    <dgm:pt modelId="{D6E9CBEC-A34F-4441-B083-C55D04D0920F}" type="pres">
      <dgm:prSet presAssocID="{6C0A2906-BBC2-41BC-9657-1A959A53BDD6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539C1BA-4C28-4F49-B9CC-4AD05953E736}" srcId="{53165A36-B2AA-4395-9CC1-20BC31A41AE8}" destId="{05C2CA46-083C-40CE-AE60-34801C1DD7A1}" srcOrd="0" destOrd="0" parTransId="{DE0E486A-027A-4C7C-9466-FA34CD9CB92D}" sibTransId="{85B4090C-8F41-4094-ABF2-D5574216FDFE}"/>
    <dgm:cxn modelId="{FD11F6D8-1B13-49E8-929C-FE9F1BFCB527}" type="presOf" srcId="{6C0A2906-BBC2-41BC-9657-1A959A53BDD6}" destId="{BF94C7A9-6D9D-48C3-B0C0-0255C49DC72F}" srcOrd="1" destOrd="0" presId="urn:microsoft.com/office/officeart/2005/8/layout/list1"/>
    <dgm:cxn modelId="{7402FF92-2459-4A66-B611-98AF0D81F70C}" type="presOf" srcId="{0E0989C8-3206-44FC-AC89-335DD0F708CF}" destId="{D6E9CBEC-A34F-4441-B083-C55D04D0920F}" srcOrd="0" destOrd="1" presId="urn:microsoft.com/office/officeart/2005/8/layout/list1"/>
    <dgm:cxn modelId="{660531DC-41B1-4523-9802-3EA05000A7CD}" type="presOf" srcId="{53165A36-B2AA-4395-9CC1-20BC31A41AE8}" destId="{19E4F7AC-4E05-407E-A06B-D2242EE1852F}" srcOrd="0" destOrd="0" presId="urn:microsoft.com/office/officeart/2005/8/layout/list1"/>
    <dgm:cxn modelId="{22B38A13-67DA-448F-AF88-642F534F64C0}" type="presOf" srcId="{0445982A-801C-43B3-BA89-91C7AFE46580}" destId="{90E58C43-F54F-4064-8BA2-761E56808F05}" srcOrd="0" destOrd="0" presId="urn:microsoft.com/office/officeart/2005/8/layout/list1"/>
    <dgm:cxn modelId="{BBFF5D24-BC92-49BA-99B6-CED15BDB719E}" type="presOf" srcId="{8E1C4D37-CA62-4B3A-87E3-CA40A223579D}" destId="{D6E9CBEC-A34F-4441-B083-C55D04D0920F}" srcOrd="0" destOrd="0" presId="urn:microsoft.com/office/officeart/2005/8/layout/list1"/>
    <dgm:cxn modelId="{754B3117-CE73-40ED-8C7C-DC23E689916E}" srcId="{0445982A-801C-43B3-BA89-91C7AFE46580}" destId="{6C0A2906-BBC2-41BC-9657-1A959A53BDD6}" srcOrd="1" destOrd="0" parTransId="{448E9B32-D9E0-4007-ACE7-17FDF2FBAED6}" sibTransId="{1E11E482-E1D8-4A87-B836-DE60735AB9E3}"/>
    <dgm:cxn modelId="{D129B2D0-6F98-4201-BA77-8BBB90FF122A}" type="presOf" srcId="{05C2CA46-083C-40CE-AE60-34801C1DD7A1}" destId="{0C4D0108-EDFA-4BAF-9B75-1BC2CDFF2D07}" srcOrd="0" destOrd="0" presId="urn:microsoft.com/office/officeart/2005/8/layout/list1"/>
    <dgm:cxn modelId="{5B2D87CF-0602-457B-92A6-A263C7AA160F}" type="presOf" srcId="{53165A36-B2AA-4395-9CC1-20BC31A41AE8}" destId="{7C78F14E-F0C8-4DA9-BCCF-7A8B84CE6D37}" srcOrd="1" destOrd="0" presId="urn:microsoft.com/office/officeart/2005/8/layout/list1"/>
    <dgm:cxn modelId="{C5954650-BA37-420A-8BDD-361FF148D96B}" srcId="{6C0A2906-BBC2-41BC-9657-1A959A53BDD6}" destId="{8E1C4D37-CA62-4B3A-87E3-CA40A223579D}" srcOrd="0" destOrd="0" parTransId="{DF8B9534-AE9A-4AB9-A4A0-11341518215D}" sibTransId="{83E5D1AF-C3EE-46FD-BBE0-A914F2BBA25A}"/>
    <dgm:cxn modelId="{98778D19-7266-40D9-8AFA-0F4FB313EB6C}" srcId="{0445982A-801C-43B3-BA89-91C7AFE46580}" destId="{53165A36-B2AA-4395-9CC1-20BC31A41AE8}" srcOrd="0" destOrd="0" parTransId="{73906430-507C-4187-AE3F-F70F66512DB1}" sibTransId="{D2EE0A25-483A-447A-846C-6E15009C2B75}"/>
    <dgm:cxn modelId="{6D540FD8-48C8-48DF-9AEF-A13853517449}" type="presOf" srcId="{6C0A2906-BBC2-41BC-9657-1A959A53BDD6}" destId="{6DE07737-0EE5-406E-B1B2-B2DAF7B61B0C}" srcOrd="0" destOrd="0" presId="urn:microsoft.com/office/officeart/2005/8/layout/list1"/>
    <dgm:cxn modelId="{894A9947-2AC8-4B62-AF35-B48AEC079256}" srcId="{6C0A2906-BBC2-41BC-9657-1A959A53BDD6}" destId="{0E0989C8-3206-44FC-AC89-335DD0F708CF}" srcOrd="1" destOrd="0" parTransId="{1CC38D30-63F8-4650-9D68-FB92194841E9}" sibTransId="{F5D39F10-F301-4ABD-B5C8-96C74517B706}"/>
    <dgm:cxn modelId="{ECC1E41B-A17A-4DA6-A2B9-CB50AE6CC666}" type="presParOf" srcId="{90E58C43-F54F-4064-8BA2-761E56808F05}" destId="{B1E905F0-83EF-46EB-88D6-5DC144DFD8B9}" srcOrd="0" destOrd="0" presId="urn:microsoft.com/office/officeart/2005/8/layout/list1"/>
    <dgm:cxn modelId="{CC1A7096-8EA8-4271-8BE3-963419343CCB}" type="presParOf" srcId="{B1E905F0-83EF-46EB-88D6-5DC144DFD8B9}" destId="{19E4F7AC-4E05-407E-A06B-D2242EE1852F}" srcOrd="0" destOrd="0" presId="urn:microsoft.com/office/officeart/2005/8/layout/list1"/>
    <dgm:cxn modelId="{07C8C5D8-91D9-421C-8BBE-24D770ADAE0F}" type="presParOf" srcId="{B1E905F0-83EF-46EB-88D6-5DC144DFD8B9}" destId="{7C78F14E-F0C8-4DA9-BCCF-7A8B84CE6D37}" srcOrd="1" destOrd="0" presId="urn:microsoft.com/office/officeart/2005/8/layout/list1"/>
    <dgm:cxn modelId="{A81ECB27-209E-4936-8220-1A5955980851}" type="presParOf" srcId="{90E58C43-F54F-4064-8BA2-761E56808F05}" destId="{9635ADCF-AA31-478B-927E-2252A291F116}" srcOrd="1" destOrd="0" presId="urn:microsoft.com/office/officeart/2005/8/layout/list1"/>
    <dgm:cxn modelId="{09C66C41-8FD6-4E5F-9020-717AD38443A3}" type="presParOf" srcId="{90E58C43-F54F-4064-8BA2-761E56808F05}" destId="{0C4D0108-EDFA-4BAF-9B75-1BC2CDFF2D07}" srcOrd="2" destOrd="0" presId="urn:microsoft.com/office/officeart/2005/8/layout/list1"/>
    <dgm:cxn modelId="{C1C46D5B-1095-43F8-891E-3E518CFA167A}" type="presParOf" srcId="{90E58C43-F54F-4064-8BA2-761E56808F05}" destId="{91EDD411-FA09-42B6-BADA-3004F894E4FD}" srcOrd="3" destOrd="0" presId="urn:microsoft.com/office/officeart/2005/8/layout/list1"/>
    <dgm:cxn modelId="{2612C965-9B2D-4FCD-BE11-A53929D583A7}" type="presParOf" srcId="{90E58C43-F54F-4064-8BA2-761E56808F05}" destId="{9C6FE7D7-D003-4F64-BBD7-7B664EBEC781}" srcOrd="4" destOrd="0" presId="urn:microsoft.com/office/officeart/2005/8/layout/list1"/>
    <dgm:cxn modelId="{EE2CC4F9-3665-45ED-8763-605F778DC0DC}" type="presParOf" srcId="{9C6FE7D7-D003-4F64-BBD7-7B664EBEC781}" destId="{6DE07737-0EE5-406E-B1B2-B2DAF7B61B0C}" srcOrd="0" destOrd="0" presId="urn:microsoft.com/office/officeart/2005/8/layout/list1"/>
    <dgm:cxn modelId="{6F81A7B4-B83A-4ADB-835B-05D4E578D197}" type="presParOf" srcId="{9C6FE7D7-D003-4F64-BBD7-7B664EBEC781}" destId="{BF94C7A9-6D9D-48C3-B0C0-0255C49DC72F}" srcOrd="1" destOrd="0" presId="urn:microsoft.com/office/officeart/2005/8/layout/list1"/>
    <dgm:cxn modelId="{6BA5EA75-105F-4D59-933D-1C0DD6C5165A}" type="presParOf" srcId="{90E58C43-F54F-4064-8BA2-761E56808F05}" destId="{C59EF497-8567-4D57-8CDA-F56EBFCB3FBD}" srcOrd="5" destOrd="0" presId="urn:microsoft.com/office/officeart/2005/8/layout/list1"/>
    <dgm:cxn modelId="{CAD9E90C-419C-44A9-8444-7ADB605A717B}" type="presParOf" srcId="{90E58C43-F54F-4064-8BA2-761E56808F05}" destId="{D6E9CBEC-A34F-4441-B083-C55D04D0920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0445982A-801C-43B3-BA89-91C7AFE46580}" type="doc">
      <dgm:prSet loTypeId="urn:microsoft.com/office/officeart/2005/8/layout/list1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47C3C419-232C-4465-A477-71F064706088}">
      <dgm:prSet phldrT="[Texto]" custT="1"/>
      <dgm:spPr/>
      <dgm:t>
        <a:bodyPr/>
        <a:lstStyle/>
        <a:p>
          <a:r>
            <a:rPr lang="es-ES" sz="1800" dirty="0"/>
            <a:t>QUIMIOTERAPIA INTRATECAL</a:t>
          </a:r>
        </a:p>
      </dgm:t>
    </dgm:pt>
    <dgm:pt modelId="{2E2D08A0-5FE7-4CDD-971E-F1B3A4A01DDA}" type="parTrans" cxnId="{30466303-C02F-450C-AE08-5B8105018CDD}">
      <dgm:prSet/>
      <dgm:spPr/>
      <dgm:t>
        <a:bodyPr/>
        <a:lstStyle/>
        <a:p>
          <a:endParaRPr lang="es-ES"/>
        </a:p>
      </dgm:t>
    </dgm:pt>
    <dgm:pt modelId="{F3D4B30E-77E7-4D26-8107-E83BFDE0A0CE}" type="sibTrans" cxnId="{30466303-C02F-450C-AE08-5B8105018CDD}">
      <dgm:prSet/>
      <dgm:spPr/>
      <dgm:t>
        <a:bodyPr/>
        <a:lstStyle/>
        <a:p>
          <a:endParaRPr lang="es-ES"/>
        </a:p>
      </dgm:t>
    </dgm:pt>
    <dgm:pt modelId="{C2D0BFE0-E7D3-49F7-9F4C-F247D31EC258}">
      <dgm:prSet phldrT="[Texto]" custT="1"/>
      <dgm:spPr/>
      <dgm:t>
        <a:bodyPr/>
        <a:lstStyle/>
        <a:p>
          <a:r>
            <a:rPr lang="es-ES" sz="1800" dirty="0"/>
            <a:t>TRIPLE (MTX- Ara-C Y DXM)</a:t>
          </a:r>
        </a:p>
      </dgm:t>
    </dgm:pt>
    <dgm:pt modelId="{6C6D455A-D630-4953-80AE-BFEF67F73D1B}" type="parTrans" cxnId="{253D4501-3E7A-4F74-BF81-3043C144FF9C}">
      <dgm:prSet/>
      <dgm:spPr/>
      <dgm:t>
        <a:bodyPr/>
        <a:lstStyle/>
        <a:p>
          <a:endParaRPr lang="es-ES"/>
        </a:p>
      </dgm:t>
    </dgm:pt>
    <dgm:pt modelId="{D1103FB5-E588-401A-A5C8-0A39062A2EFB}" type="sibTrans" cxnId="{253D4501-3E7A-4F74-BF81-3043C144FF9C}">
      <dgm:prSet/>
      <dgm:spPr/>
      <dgm:t>
        <a:bodyPr/>
        <a:lstStyle/>
        <a:p>
          <a:endParaRPr lang="es-ES"/>
        </a:p>
      </dgm:t>
    </dgm:pt>
    <dgm:pt modelId="{BFF45EA8-C4AD-4267-B5F9-DF6A08F0A6A5}">
      <dgm:prSet phldrT="[Texto]" custT="1"/>
      <dgm:spPr/>
      <dgm:t>
        <a:bodyPr/>
        <a:lstStyle/>
        <a:p>
          <a:r>
            <a:rPr lang="es-ES" sz="1800" dirty="0"/>
            <a:t>JUNTO QT IV CON MTX + Ara-C</a:t>
          </a:r>
        </a:p>
      </dgm:t>
    </dgm:pt>
    <dgm:pt modelId="{A8920EDF-F9CC-405D-8244-815964646988}" type="parTrans" cxnId="{C70DB8B6-EF77-4ABF-9159-97A76B83447E}">
      <dgm:prSet/>
      <dgm:spPr/>
      <dgm:t>
        <a:bodyPr/>
        <a:lstStyle/>
        <a:p>
          <a:endParaRPr lang="es-ES"/>
        </a:p>
      </dgm:t>
    </dgm:pt>
    <dgm:pt modelId="{7BD9817E-AE91-4297-971D-9BBDFB9EA13C}" type="sibTrans" cxnId="{C70DB8B6-EF77-4ABF-9159-97A76B83447E}">
      <dgm:prSet/>
      <dgm:spPr/>
      <dgm:t>
        <a:bodyPr/>
        <a:lstStyle/>
        <a:p>
          <a:endParaRPr lang="es-ES"/>
        </a:p>
      </dgm:t>
    </dgm:pt>
    <dgm:pt modelId="{165C3A56-6847-446F-AAEF-8727AF433983}">
      <dgm:prSet phldrT="[Texto]" custT="1"/>
      <dgm:spPr/>
      <dgm:t>
        <a:bodyPr/>
        <a:lstStyle/>
        <a:p>
          <a:r>
            <a:rPr lang="es-ES" sz="1800" dirty="0"/>
            <a:t>DURANTE TODO EL TRATAMIENTO</a:t>
          </a:r>
        </a:p>
      </dgm:t>
    </dgm:pt>
    <dgm:pt modelId="{1B5ACAA4-1100-4599-96F4-6D7310FBE394}" type="parTrans" cxnId="{BE8C1CC2-A54E-4CF2-AC2D-56DBF2058E74}">
      <dgm:prSet/>
      <dgm:spPr/>
      <dgm:t>
        <a:bodyPr/>
        <a:lstStyle/>
        <a:p>
          <a:endParaRPr lang="es-ES"/>
        </a:p>
      </dgm:t>
    </dgm:pt>
    <dgm:pt modelId="{61B9D18E-C5BF-4C5B-922F-3F15F8EB7698}" type="sibTrans" cxnId="{BE8C1CC2-A54E-4CF2-AC2D-56DBF2058E74}">
      <dgm:prSet/>
      <dgm:spPr/>
      <dgm:t>
        <a:bodyPr/>
        <a:lstStyle/>
        <a:p>
          <a:endParaRPr lang="es-ES"/>
        </a:p>
      </dgm:t>
    </dgm:pt>
    <dgm:pt modelId="{B6F926F5-952F-4D7A-9E65-F5D4C0E0C165}">
      <dgm:prSet phldrT="[Texto]" custT="1"/>
      <dgm:spPr/>
      <dgm:t>
        <a:bodyPr/>
        <a:lstStyle/>
        <a:p>
          <a:r>
            <a:rPr lang="es-ES" sz="1800" dirty="0"/>
            <a:t>TOXICIDAD</a:t>
          </a:r>
        </a:p>
      </dgm:t>
    </dgm:pt>
    <dgm:pt modelId="{BF36C2BE-27C2-4636-A8BD-5EB63B044BCB}" type="parTrans" cxnId="{8A673A5F-AB9A-4A73-8870-F0DA950467CC}">
      <dgm:prSet/>
      <dgm:spPr/>
      <dgm:t>
        <a:bodyPr/>
        <a:lstStyle/>
        <a:p>
          <a:endParaRPr lang="es-ES"/>
        </a:p>
      </dgm:t>
    </dgm:pt>
    <dgm:pt modelId="{667214C9-A16C-4AF3-8A66-576C88960E27}" type="sibTrans" cxnId="{8A673A5F-AB9A-4A73-8870-F0DA950467CC}">
      <dgm:prSet/>
      <dgm:spPr/>
      <dgm:t>
        <a:bodyPr/>
        <a:lstStyle/>
        <a:p>
          <a:endParaRPr lang="es-ES"/>
        </a:p>
      </dgm:t>
    </dgm:pt>
    <dgm:pt modelId="{755741F9-51BD-4D19-8691-21099DEC9D87}">
      <dgm:prSet phldrT="[Texto]" custT="1"/>
      <dgm:spPr/>
      <dgm:t>
        <a:bodyPr/>
        <a:lstStyle/>
        <a:p>
          <a:r>
            <a:rPr lang="es-ES" sz="1800" dirty="0"/>
            <a:t>BAJA EN ADULTOS</a:t>
          </a:r>
        </a:p>
      </dgm:t>
    </dgm:pt>
    <dgm:pt modelId="{A69C893A-1121-4B39-A796-B38EE96D74A3}" type="parTrans" cxnId="{F10FE62A-E64A-497F-9ECA-290234A4EE09}">
      <dgm:prSet/>
      <dgm:spPr/>
      <dgm:t>
        <a:bodyPr/>
        <a:lstStyle/>
        <a:p>
          <a:endParaRPr lang="es-ES"/>
        </a:p>
      </dgm:t>
    </dgm:pt>
    <dgm:pt modelId="{9C2D3666-8129-422B-B247-CD3ECB2797A0}" type="sibTrans" cxnId="{F10FE62A-E64A-497F-9ECA-290234A4EE09}">
      <dgm:prSet/>
      <dgm:spPr/>
      <dgm:t>
        <a:bodyPr/>
        <a:lstStyle/>
        <a:p>
          <a:endParaRPr lang="es-ES"/>
        </a:p>
      </dgm:t>
    </dgm:pt>
    <dgm:pt modelId="{9575CD02-87F1-433D-8571-C039C3EF88DF}">
      <dgm:prSet phldrT="[Texto]" custT="1"/>
      <dgm:spPr/>
      <dgm:t>
        <a:bodyPr/>
        <a:lstStyle/>
        <a:p>
          <a:r>
            <a:rPr lang="es-ES" sz="1800" dirty="0"/>
            <a:t>REACCIONES FEBRILES, ARACNOIDITIS</a:t>
          </a:r>
        </a:p>
      </dgm:t>
    </dgm:pt>
    <dgm:pt modelId="{00526A3D-CADF-4598-A8CC-7233FBF04245}" type="parTrans" cxnId="{DC98C733-32FD-487E-8095-BF10304C37C3}">
      <dgm:prSet/>
      <dgm:spPr/>
      <dgm:t>
        <a:bodyPr/>
        <a:lstStyle/>
        <a:p>
          <a:endParaRPr lang="es-ES"/>
        </a:p>
      </dgm:t>
    </dgm:pt>
    <dgm:pt modelId="{C3841992-3F2F-42A9-A62A-6321F7BB5271}" type="sibTrans" cxnId="{DC98C733-32FD-487E-8095-BF10304C37C3}">
      <dgm:prSet/>
      <dgm:spPr/>
      <dgm:t>
        <a:bodyPr/>
        <a:lstStyle/>
        <a:p>
          <a:endParaRPr lang="es-ES"/>
        </a:p>
      </dgm:t>
    </dgm:pt>
    <dgm:pt modelId="{0F0BE57E-64C0-45DF-9EF7-21AB9C179450}">
      <dgm:prSet phldrT="[Texto]" custT="1"/>
      <dgm:spPr/>
      <dgm:t>
        <a:bodyPr/>
        <a:lstStyle/>
        <a:p>
          <a:r>
            <a:rPr lang="es-ES" sz="1800" dirty="0"/>
            <a:t>RARAMENTE LEUCOENCEFALOPATÍA</a:t>
          </a:r>
        </a:p>
      </dgm:t>
    </dgm:pt>
    <dgm:pt modelId="{55C84DA4-2B25-48E2-9797-7F162821949F}" type="parTrans" cxnId="{9639F4F5-5854-4D13-9196-4944510EEB9A}">
      <dgm:prSet/>
      <dgm:spPr/>
      <dgm:t>
        <a:bodyPr/>
        <a:lstStyle/>
        <a:p>
          <a:endParaRPr lang="es-ES"/>
        </a:p>
      </dgm:t>
    </dgm:pt>
    <dgm:pt modelId="{F3E70840-FD09-4293-B17F-1B30469D020D}" type="sibTrans" cxnId="{9639F4F5-5854-4D13-9196-4944510EEB9A}">
      <dgm:prSet/>
      <dgm:spPr/>
      <dgm:t>
        <a:bodyPr/>
        <a:lstStyle/>
        <a:p>
          <a:endParaRPr lang="es-ES"/>
        </a:p>
      </dgm:t>
    </dgm:pt>
    <dgm:pt modelId="{D559E180-1F9A-49C6-81D0-383C83A56EE3}">
      <dgm:prSet phldrT="[Texto]" custT="1"/>
      <dgm:spPr/>
      <dgm:t>
        <a:bodyPr/>
        <a:lstStyle/>
        <a:p>
          <a:r>
            <a:rPr lang="es-ES" sz="1800" dirty="0"/>
            <a:t>RADIOTERAPIA</a:t>
          </a:r>
        </a:p>
      </dgm:t>
    </dgm:pt>
    <dgm:pt modelId="{DFBD0377-CA9E-408C-89F7-2F239D69A74A}" type="parTrans" cxnId="{A8E36E57-3646-49C1-9C36-F7204E0A7496}">
      <dgm:prSet/>
      <dgm:spPr/>
      <dgm:t>
        <a:bodyPr/>
        <a:lstStyle/>
        <a:p>
          <a:endParaRPr lang="es-EC"/>
        </a:p>
      </dgm:t>
    </dgm:pt>
    <dgm:pt modelId="{D06CB846-B87D-40DA-9B86-F5E3D75A458C}" type="sibTrans" cxnId="{A8E36E57-3646-49C1-9C36-F7204E0A7496}">
      <dgm:prSet/>
      <dgm:spPr/>
      <dgm:t>
        <a:bodyPr/>
        <a:lstStyle/>
        <a:p>
          <a:endParaRPr lang="es-EC"/>
        </a:p>
      </dgm:t>
    </dgm:pt>
    <dgm:pt modelId="{90E58C43-F54F-4064-8BA2-761E56808F05}" type="pres">
      <dgm:prSet presAssocID="{0445982A-801C-43B3-BA89-91C7AFE4658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E996D3B-C7E3-4089-AD2E-0F01F5B781A0}" type="pres">
      <dgm:prSet presAssocID="{47C3C419-232C-4465-A477-71F064706088}" presName="parentLin" presStyleCnt="0"/>
      <dgm:spPr/>
    </dgm:pt>
    <dgm:pt modelId="{A455BAAB-B03E-4AB0-842D-F5BC71442653}" type="pres">
      <dgm:prSet presAssocID="{47C3C419-232C-4465-A477-71F064706088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D4D04A5E-BA31-4C08-A139-91A5ACEBE2CA}" type="pres">
      <dgm:prSet presAssocID="{47C3C419-232C-4465-A477-71F06470608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D149CA0-62FA-4D42-BD9A-3197CE051D2E}" type="pres">
      <dgm:prSet presAssocID="{47C3C419-232C-4465-A477-71F064706088}" presName="negativeSpace" presStyleCnt="0"/>
      <dgm:spPr/>
    </dgm:pt>
    <dgm:pt modelId="{2AEC9D5D-2281-41F4-8EC1-311B6B481299}" type="pres">
      <dgm:prSet presAssocID="{47C3C419-232C-4465-A477-71F064706088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0CD2765-95E2-4140-901C-4CD611A1751C}" type="pres">
      <dgm:prSet presAssocID="{F3D4B30E-77E7-4D26-8107-E83BFDE0A0CE}" presName="spaceBetweenRectangles" presStyleCnt="0"/>
      <dgm:spPr/>
    </dgm:pt>
    <dgm:pt modelId="{3D74B75A-71B9-44CB-BC15-D420811D9224}" type="pres">
      <dgm:prSet presAssocID="{165C3A56-6847-446F-AAEF-8727AF433983}" presName="parentLin" presStyleCnt="0"/>
      <dgm:spPr/>
    </dgm:pt>
    <dgm:pt modelId="{1D35F932-F173-4399-8218-3854077723D2}" type="pres">
      <dgm:prSet presAssocID="{165C3A56-6847-446F-AAEF-8727AF433983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A5D9DFA4-1300-445A-BEB9-19746758505F}" type="pres">
      <dgm:prSet presAssocID="{165C3A56-6847-446F-AAEF-8727AF43398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3B7B77-E674-4A6C-90AA-EB4113595D3E}" type="pres">
      <dgm:prSet presAssocID="{165C3A56-6847-446F-AAEF-8727AF433983}" presName="negativeSpace" presStyleCnt="0"/>
      <dgm:spPr/>
    </dgm:pt>
    <dgm:pt modelId="{6F86A57A-7401-453C-8C5A-E11BB23FFA34}" type="pres">
      <dgm:prSet presAssocID="{165C3A56-6847-446F-AAEF-8727AF433983}" presName="childText" presStyleLbl="conFgAcc1" presStyleIdx="1" presStyleCnt="4">
        <dgm:presLayoutVars>
          <dgm:bulletEnabled val="1"/>
        </dgm:presLayoutVars>
      </dgm:prSet>
      <dgm:spPr/>
    </dgm:pt>
    <dgm:pt modelId="{C7A2EE37-73C7-4EE9-B286-79CB37BB77D3}" type="pres">
      <dgm:prSet presAssocID="{61B9D18E-C5BF-4C5B-922F-3F15F8EB7698}" presName="spaceBetweenRectangles" presStyleCnt="0"/>
      <dgm:spPr/>
    </dgm:pt>
    <dgm:pt modelId="{DF476AB4-F8C8-4E57-8676-8B454E3439B6}" type="pres">
      <dgm:prSet presAssocID="{D559E180-1F9A-49C6-81D0-383C83A56EE3}" presName="parentLin" presStyleCnt="0"/>
      <dgm:spPr/>
    </dgm:pt>
    <dgm:pt modelId="{A8247EE1-5653-4240-A201-E65100127DE5}" type="pres">
      <dgm:prSet presAssocID="{D559E180-1F9A-49C6-81D0-383C83A56EE3}" presName="parentLeftMargin" presStyleLbl="node1" presStyleIdx="1" presStyleCnt="4"/>
      <dgm:spPr/>
      <dgm:t>
        <a:bodyPr/>
        <a:lstStyle/>
        <a:p>
          <a:endParaRPr lang="es-ES"/>
        </a:p>
      </dgm:t>
    </dgm:pt>
    <dgm:pt modelId="{1C18841D-BACE-4A93-BE7D-1C442C8CE76F}" type="pres">
      <dgm:prSet presAssocID="{D559E180-1F9A-49C6-81D0-383C83A56EE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D774E9D-B7BF-4863-B72A-A8643FE6B48F}" type="pres">
      <dgm:prSet presAssocID="{D559E180-1F9A-49C6-81D0-383C83A56EE3}" presName="negativeSpace" presStyleCnt="0"/>
      <dgm:spPr/>
    </dgm:pt>
    <dgm:pt modelId="{21EB5E17-BF7D-488D-8BCA-EA5920282374}" type="pres">
      <dgm:prSet presAssocID="{D559E180-1F9A-49C6-81D0-383C83A56EE3}" presName="childText" presStyleLbl="conFgAcc1" presStyleIdx="2" presStyleCnt="4">
        <dgm:presLayoutVars>
          <dgm:bulletEnabled val="1"/>
        </dgm:presLayoutVars>
      </dgm:prSet>
      <dgm:spPr/>
    </dgm:pt>
    <dgm:pt modelId="{A03E30C9-7DD4-47FE-825D-2BC2AC46CCDA}" type="pres">
      <dgm:prSet presAssocID="{D06CB846-B87D-40DA-9B86-F5E3D75A458C}" presName="spaceBetweenRectangles" presStyleCnt="0"/>
      <dgm:spPr/>
    </dgm:pt>
    <dgm:pt modelId="{CE812526-66D8-471C-9C9B-38E40F7EC627}" type="pres">
      <dgm:prSet presAssocID="{B6F926F5-952F-4D7A-9E65-F5D4C0E0C165}" presName="parentLin" presStyleCnt="0"/>
      <dgm:spPr/>
    </dgm:pt>
    <dgm:pt modelId="{9AE2313B-6068-4970-8CA5-84ECBDB5FB7C}" type="pres">
      <dgm:prSet presAssocID="{B6F926F5-952F-4D7A-9E65-F5D4C0E0C165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7C07BF90-B038-461D-940C-350CA56DB3D9}" type="pres">
      <dgm:prSet presAssocID="{B6F926F5-952F-4D7A-9E65-F5D4C0E0C16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C24A50-1CB8-4347-AAA2-AA0DBF53CA89}" type="pres">
      <dgm:prSet presAssocID="{B6F926F5-952F-4D7A-9E65-F5D4C0E0C165}" presName="negativeSpace" presStyleCnt="0"/>
      <dgm:spPr/>
    </dgm:pt>
    <dgm:pt modelId="{BEDF9262-670D-4045-9188-669865629C22}" type="pres">
      <dgm:prSet presAssocID="{B6F926F5-952F-4D7A-9E65-F5D4C0E0C165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8E67894-3EB6-4D79-8148-9239B80B4D90}" type="presOf" srcId="{47C3C419-232C-4465-A477-71F064706088}" destId="{A455BAAB-B03E-4AB0-842D-F5BC71442653}" srcOrd="0" destOrd="0" presId="urn:microsoft.com/office/officeart/2005/8/layout/list1"/>
    <dgm:cxn modelId="{C70DB8B6-EF77-4ABF-9159-97A76B83447E}" srcId="{47C3C419-232C-4465-A477-71F064706088}" destId="{BFF45EA8-C4AD-4267-B5F9-DF6A08F0A6A5}" srcOrd="1" destOrd="0" parTransId="{A8920EDF-F9CC-405D-8244-815964646988}" sibTransId="{7BD9817E-AE91-4297-971D-9BBDFB9EA13C}"/>
    <dgm:cxn modelId="{30466303-C02F-450C-AE08-5B8105018CDD}" srcId="{0445982A-801C-43B3-BA89-91C7AFE46580}" destId="{47C3C419-232C-4465-A477-71F064706088}" srcOrd="0" destOrd="0" parTransId="{2E2D08A0-5FE7-4CDD-971E-F1B3A4A01DDA}" sibTransId="{F3D4B30E-77E7-4D26-8107-E83BFDE0A0CE}"/>
    <dgm:cxn modelId="{9639F4F5-5854-4D13-9196-4944510EEB9A}" srcId="{B6F926F5-952F-4D7A-9E65-F5D4C0E0C165}" destId="{0F0BE57E-64C0-45DF-9EF7-21AB9C179450}" srcOrd="2" destOrd="0" parTransId="{55C84DA4-2B25-48E2-9797-7F162821949F}" sibTransId="{F3E70840-FD09-4293-B17F-1B30469D020D}"/>
    <dgm:cxn modelId="{22B38A13-67DA-448F-AF88-642F534F64C0}" type="presOf" srcId="{0445982A-801C-43B3-BA89-91C7AFE46580}" destId="{90E58C43-F54F-4064-8BA2-761E56808F05}" srcOrd="0" destOrd="0" presId="urn:microsoft.com/office/officeart/2005/8/layout/list1"/>
    <dgm:cxn modelId="{40522B6A-DD4E-4E3C-B0D6-71AE777F9297}" type="presOf" srcId="{47C3C419-232C-4465-A477-71F064706088}" destId="{D4D04A5E-BA31-4C08-A139-91A5ACEBE2CA}" srcOrd="1" destOrd="0" presId="urn:microsoft.com/office/officeart/2005/8/layout/list1"/>
    <dgm:cxn modelId="{E5A6E7EB-3392-46F9-B399-59B53C2B97E3}" type="presOf" srcId="{D559E180-1F9A-49C6-81D0-383C83A56EE3}" destId="{1C18841D-BACE-4A93-BE7D-1C442C8CE76F}" srcOrd="1" destOrd="0" presId="urn:microsoft.com/office/officeart/2005/8/layout/list1"/>
    <dgm:cxn modelId="{FB5A1152-0D36-4304-B2F0-4B3749BE02CF}" type="presOf" srcId="{BFF45EA8-C4AD-4267-B5F9-DF6A08F0A6A5}" destId="{2AEC9D5D-2281-41F4-8EC1-311B6B481299}" srcOrd="0" destOrd="1" presId="urn:microsoft.com/office/officeart/2005/8/layout/list1"/>
    <dgm:cxn modelId="{23795788-8EFC-416E-8501-88683CF079A1}" type="presOf" srcId="{C2D0BFE0-E7D3-49F7-9F4C-F247D31EC258}" destId="{2AEC9D5D-2281-41F4-8EC1-311B6B481299}" srcOrd="0" destOrd="0" presId="urn:microsoft.com/office/officeart/2005/8/layout/list1"/>
    <dgm:cxn modelId="{95F6078F-30D5-4506-A96D-28BFE86D83F0}" type="presOf" srcId="{B6F926F5-952F-4D7A-9E65-F5D4C0E0C165}" destId="{9AE2313B-6068-4970-8CA5-84ECBDB5FB7C}" srcOrd="0" destOrd="0" presId="urn:microsoft.com/office/officeart/2005/8/layout/list1"/>
    <dgm:cxn modelId="{DC98C733-32FD-487E-8095-BF10304C37C3}" srcId="{B6F926F5-952F-4D7A-9E65-F5D4C0E0C165}" destId="{9575CD02-87F1-433D-8571-C039C3EF88DF}" srcOrd="1" destOrd="0" parTransId="{00526A3D-CADF-4598-A8CC-7233FBF04245}" sibTransId="{C3841992-3F2F-42A9-A62A-6321F7BB5271}"/>
    <dgm:cxn modelId="{F10FE62A-E64A-497F-9ECA-290234A4EE09}" srcId="{B6F926F5-952F-4D7A-9E65-F5D4C0E0C165}" destId="{755741F9-51BD-4D19-8691-21099DEC9D87}" srcOrd="0" destOrd="0" parTransId="{A69C893A-1121-4B39-A796-B38EE96D74A3}" sibTransId="{9C2D3666-8129-422B-B247-CD3ECB2797A0}"/>
    <dgm:cxn modelId="{4440EB83-C2CB-4940-9B03-F5BFAA397875}" type="presOf" srcId="{165C3A56-6847-446F-AAEF-8727AF433983}" destId="{1D35F932-F173-4399-8218-3854077723D2}" srcOrd="0" destOrd="0" presId="urn:microsoft.com/office/officeart/2005/8/layout/list1"/>
    <dgm:cxn modelId="{1C51A78F-24E2-42DF-888F-53D867E76778}" type="presOf" srcId="{755741F9-51BD-4D19-8691-21099DEC9D87}" destId="{BEDF9262-670D-4045-9188-669865629C22}" srcOrd="0" destOrd="0" presId="urn:microsoft.com/office/officeart/2005/8/layout/list1"/>
    <dgm:cxn modelId="{41F80D02-2D50-4EBB-A550-705293C35F42}" type="presOf" srcId="{0F0BE57E-64C0-45DF-9EF7-21AB9C179450}" destId="{BEDF9262-670D-4045-9188-669865629C22}" srcOrd="0" destOrd="2" presId="urn:microsoft.com/office/officeart/2005/8/layout/list1"/>
    <dgm:cxn modelId="{9A5FBF03-4C6F-420E-A480-BF43F791C517}" type="presOf" srcId="{165C3A56-6847-446F-AAEF-8727AF433983}" destId="{A5D9DFA4-1300-445A-BEB9-19746758505F}" srcOrd="1" destOrd="0" presId="urn:microsoft.com/office/officeart/2005/8/layout/list1"/>
    <dgm:cxn modelId="{8A673A5F-AB9A-4A73-8870-F0DA950467CC}" srcId="{0445982A-801C-43B3-BA89-91C7AFE46580}" destId="{B6F926F5-952F-4D7A-9E65-F5D4C0E0C165}" srcOrd="3" destOrd="0" parTransId="{BF36C2BE-27C2-4636-A8BD-5EB63B044BCB}" sibTransId="{667214C9-A16C-4AF3-8A66-576C88960E27}"/>
    <dgm:cxn modelId="{253D4501-3E7A-4F74-BF81-3043C144FF9C}" srcId="{47C3C419-232C-4465-A477-71F064706088}" destId="{C2D0BFE0-E7D3-49F7-9F4C-F247D31EC258}" srcOrd="0" destOrd="0" parTransId="{6C6D455A-D630-4953-80AE-BFEF67F73D1B}" sibTransId="{D1103FB5-E588-401A-A5C8-0A39062A2EFB}"/>
    <dgm:cxn modelId="{A8E36E57-3646-49C1-9C36-F7204E0A7496}" srcId="{0445982A-801C-43B3-BA89-91C7AFE46580}" destId="{D559E180-1F9A-49C6-81D0-383C83A56EE3}" srcOrd="2" destOrd="0" parTransId="{DFBD0377-CA9E-408C-89F7-2F239D69A74A}" sibTransId="{D06CB846-B87D-40DA-9B86-F5E3D75A458C}"/>
    <dgm:cxn modelId="{A1D4F350-6C18-4022-AE4E-25AD69550324}" type="presOf" srcId="{B6F926F5-952F-4D7A-9E65-F5D4C0E0C165}" destId="{7C07BF90-B038-461D-940C-350CA56DB3D9}" srcOrd="1" destOrd="0" presId="urn:microsoft.com/office/officeart/2005/8/layout/list1"/>
    <dgm:cxn modelId="{90514BED-B09B-4651-8F85-991FC56C9FFC}" type="presOf" srcId="{D559E180-1F9A-49C6-81D0-383C83A56EE3}" destId="{A8247EE1-5653-4240-A201-E65100127DE5}" srcOrd="0" destOrd="0" presId="urn:microsoft.com/office/officeart/2005/8/layout/list1"/>
    <dgm:cxn modelId="{BE8C1CC2-A54E-4CF2-AC2D-56DBF2058E74}" srcId="{0445982A-801C-43B3-BA89-91C7AFE46580}" destId="{165C3A56-6847-446F-AAEF-8727AF433983}" srcOrd="1" destOrd="0" parTransId="{1B5ACAA4-1100-4599-96F4-6D7310FBE394}" sibTransId="{61B9D18E-C5BF-4C5B-922F-3F15F8EB7698}"/>
    <dgm:cxn modelId="{FC27324A-0E46-4245-954A-90BE48B2E2F9}" type="presOf" srcId="{9575CD02-87F1-433D-8571-C039C3EF88DF}" destId="{BEDF9262-670D-4045-9188-669865629C22}" srcOrd="0" destOrd="1" presId="urn:microsoft.com/office/officeart/2005/8/layout/list1"/>
    <dgm:cxn modelId="{B076E961-9238-4ADA-BFB8-B060448B2FB4}" type="presParOf" srcId="{90E58C43-F54F-4064-8BA2-761E56808F05}" destId="{6E996D3B-C7E3-4089-AD2E-0F01F5B781A0}" srcOrd="0" destOrd="0" presId="urn:microsoft.com/office/officeart/2005/8/layout/list1"/>
    <dgm:cxn modelId="{42B327EF-85F1-47FE-A24F-A1921C9A0B15}" type="presParOf" srcId="{6E996D3B-C7E3-4089-AD2E-0F01F5B781A0}" destId="{A455BAAB-B03E-4AB0-842D-F5BC71442653}" srcOrd="0" destOrd="0" presId="urn:microsoft.com/office/officeart/2005/8/layout/list1"/>
    <dgm:cxn modelId="{DC9A8FA5-869C-417D-9020-6E0AB586D27D}" type="presParOf" srcId="{6E996D3B-C7E3-4089-AD2E-0F01F5B781A0}" destId="{D4D04A5E-BA31-4C08-A139-91A5ACEBE2CA}" srcOrd="1" destOrd="0" presId="urn:microsoft.com/office/officeart/2005/8/layout/list1"/>
    <dgm:cxn modelId="{094E49C1-0212-4ACF-9E17-26A4E55776FE}" type="presParOf" srcId="{90E58C43-F54F-4064-8BA2-761E56808F05}" destId="{DD149CA0-62FA-4D42-BD9A-3197CE051D2E}" srcOrd="1" destOrd="0" presId="urn:microsoft.com/office/officeart/2005/8/layout/list1"/>
    <dgm:cxn modelId="{E588610F-3F13-40AA-8CD0-2FEF2079F361}" type="presParOf" srcId="{90E58C43-F54F-4064-8BA2-761E56808F05}" destId="{2AEC9D5D-2281-41F4-8EC1-311B6B481299}" srcOrd="2" destOrd="0" presId="urn:microsoft.com/office/officeart/2005/8/layout/list1"/>
    <dgm:cxn modelId="{4756CF03-D4A4-4CC4-8A2F-C2DD2685886B}" type="presParOf" srcId="{90E58C43-F54F-4064-8BA2-761E56808F05}" destId="{E0CD2765-95E2-4140-901C-4CD611A1751C}" srcOrd="3" destOrd="0" presId="urn:microsoft.com/office/officeart/2005/8/layout/list1"/>
    <dgm:cxn modelId="{CAE337A0-AE58-4D9E-ACE4-61A2AC46EAE2}" type="presParOf" srcId="{90E58C43-F54F-4064-8BA2-761E56808F05}" destId="{3D74B75A-71B9-44CB-BC15-D420811D9224}" srcOrd="4" destOrd="0" presId="urn:microsoft.com/office/officeart/2005/8/layout/list1"/>
    <dgm:cxn modelId="{4492AFC9-7808-49E1-8AFA-76142A6A6642}" type="presParOf" srcId="{3D74B75A-71B9-44CB-BC15-D420811D9224}" destId="{1D35F932-F173-4399-8218-3854077723D2}" srcOrd="0" destOrd="0" presId="urn:microsoft.com/office/officeart/2005/8/layout/list1"/>
    <dgm:cxn modelId="{712B0104-6D01-4AB8-A0C8-9C173B1B3157}" type="presParOf" srcId="{3D74B75A-71B9-44CB-BC15-D420811D9224}" destId="{A5D9DFA4-1300-445A-BEB9-19746758505F}" srcOrd="1" destOrd="0" presId="urn:microsoft.com/office/officeart/2005/8/layout/list1"/>
    <dgm:cxn modelId="{7A270696-0B62-45AC-B887-1286592ACB2A}" type="presParOf" srcId="{90E58C43-F54F-4064-8BA2-761E56808F05}" destId="{813B7B77-E674-4A6C-90AA-EB4113595D3E}" srcOrd="5" destOrd="0" presId="urn:microsoft.com/office/officeart/2005/8/layout/list1"/>
    <dgm:cxn modelId="{EBBD0889-7777-4624-9114-078437AAC09D}" type="presParOf" srcId="{90E58C43-F54F-4064-8BA2-761E56808F05}" destId="{6F86A57A-7401-453C-8C5A-E11BB23FFA34}" srcOrd="6" destOrd="0" presId="urn:microsoft.com/office/officeart/2005/8/layout/list1"/>
    <dgm:cxn modelId="{CBC21B4D-26B8-4594-9B7D-174893F6C19D}" type="presParOf" srcId="{90E58C43-F54F-4064-8BA2-761E56808F05}" destId="{C7A2EE37-73C7-4EE9-B286-79CB37BB77D3}" srcOrd="7" destOrd="0" presId="urn:microsoft.com/office/officeart/2005/8/layout/list1"/>
    <dgm:cxn modelId="{4A39C69A-52B6-4CB8-BA78-806A99572B58}" type="presParOf" srcId="{90E58C43-F54F-4064-8BA2-761E56808F05}" destId="{DF476AB4-F8C8-4E57-8676-8B454E3439B6}" srcOrd="8" destOrd="0" presId="urn:microsoft.com/office/officeart/2005/8/layout/list1"/>
    <dgm:cxn modelId="{E7025BAF-22B0-4EB4-A344-58DAE63F16E7}" type="presParOf" srcId="{DF476AB4-F8C8-4E57-8676-8B454E3439B6}" destId="{A8247EE1-5653-4240-A201-E65100127DE5}" srcOrd="0" destOrd="0" presId="urn:microsoft.com/office/officeart/2005/8/layout/list1"/>
    <dgm:cxn modelId="{2DCCBC44-A24F-434A-8F75-19BE338CC94D}" type="presParOf" srcId="{DF476AB4-F8C8-4E57-8676-8B454E3439B6}" destId="{1C18841D-BACE-4A93-BE7D-1C442C8CE76F}" srcOrd="1" destOrd="0" presId="urn:microsoft.com/office/officeart/2005/8/layout/list1"/>
    <dgm:cxn modelId="{DB9238C0-936B-4B57-B5AE-CC691292A5FA}" type="presParOf" srcId="{90E58C43-F54F-4064-8BA2-761E56808F05}" destId="{FD774E9D-B7BF-4863-B72A-A8643FE6B48F}" srcOrd="9" destOrd="0" presId="urn:microsoft.com/office/officeart/2005/8/layout/list1"/>
    <dgm:cxn modelId="{E31AAA26-2B99-4D6C-BCCA-0CFD17C4FB57}" type="presParOf" srcId="{90E58C43-F54F-4064-8BA2-761E56808F05}" destId="{21EB5E17-BF7D-488D-8BCA-EA5920282374}" srcOrd="10" destOrd="0" presId="urn:microsoft.com/office/officeart/2005/8/layout/list1"/>
    <dgm:cxn modelId="{595F2EF7-FE4A-495D-8418-41874E176FA0}" type="presParOf" srcId="{90E58C43-F54F-4064-8BA2-761E56808F05}" destId="{A03E30C9-7DD4-47FE-825D-2BC2AC46CCDA}" srcOrd="11" destOrd="0" presId="urn:microsoft.com/office/officeart/2005/8/layout/list1"/>
    <dgm:cxn modelId="{AD5CD17D-BFC6-40D3-B753-46D525B53773}" type="presParOf" srcId="{90E58C43-F54F-4064-8BA2-761E56808F05}" destId="{CE812526-66D8-471C-9C9B-38E40F7EC627}" srcOrd="12" destOrd="0" presId="urn:microsoft.com/office/officeart/2005/8/layout/list1"/>
    <dgm:cxn modelId="{43146D21-21B0-4582-B912-4E48B1D652ED}" type="presParOf" srcId="{CE812526-66D8-471C-9C9B-38E40F7EC627}" destId="{9AE2313B-6068-4970-8CA5-84ECBDB5FB7C}" srcOrd="0" destOrd="0" presId="urn:microsoft.com/office/officeart/2005/8/layout/list1"/>
    <dgm:cxn modelId="{039E51DC-A2E0-45B7-8A30-B3CBF2CBBC7F}" type="presParOf" srcId="{CE812526-66D8-471C-9C9B-38E40F7EC627}" destId="{7C07BF90-B038-461D-940C-350CA56DB3D9}" srcOrd="1" destOrd="0" presId="urn:microsoft.com/office/officeart/2005/8/layout/list1"/>
    <dgm:cxn modelId="{6236205C-BFCA-4080-8D09-39773692BC2B}" type="presParOf" srcId="{90E58C43-F54F-4064-8BA2-761E56808F05}" destId="{3BC24A50-1CB8-4347-AAA2-AA0DBF53CA89}" srcOrd="13" destOrd="0" presId="urn:microsoft.com/office/officeart/2005/8/layout/list1"/>
    <dgm:cxn modelId="{712E3B64-7A29-4010-AC7C-D16F0D960CB1}" type="presParOf" srcId="{90E58C43-F54F-4064-8BA2-761E56808F05}" destId="{BEDF9262-670D-4045-9188-669865629C22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0445982A-801C-43B3-BA89-91C7AFE46580}" type="doc">
      <dgm:prSet loTypeId="urn:microsoft.com/office/officeart/2005/8/layout/list1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53165A36-B2AA-4395-9CC1-20BC31A41AE8}">
      <dgm:prSet custT="1"/>
      <dgm:spPr/>
      <dgm:t>
        <a:bodyPr/>
        <a:lstStyle/>
        <a:p>
          <a:r>
            <a:rPr lang="es-ES" sz="1800" dirty="0"/>
            <a:t>TPH ALOGÉNICO</a:t>
          </a:r>
        </a:p>
      </dgm:t>
    </dgm:pt>
    <dgm:pt modelId="{73906430-507C-4187-AE3F-F70F66512DB1}" type="parTrans" cxnId="{98778D19-7266-40D9-8AFA-0F4FB313EB6C}">
      <dgm:prSet/>
      <dgm:spPr/>
      <dgm:t>
        <a:bodyPr/>
        <a:lstStyle/>
        <a:p>
          <a:endParaRPr lang="es-ES"/>
        </a:p>
      </dgm:t>
    </dgm:pt>
    <dgm:pt modelId="{D2EE0A25-483A-447A-846C-6E15009C2B75}" type="sibTrans" cxnId="{98778D19-7266-40D9-8AFA-0F4FB313EB6C}">
      <dgm:prSet/>
      <dgm:spPr/>
      <dgm:t>
        <a:bodyPr/>
        <a:lstStyle/>
        <a:p>
          <a:endParaRPr lang="es-ES"/>
        </a:p>
      </dgm:t>
    </dgm:pt>
    <dgm:pt modelId="{F9347965-3328-481D-8938-D8A357F05A32}">
      <dgm:prSet custT="1"/>
      <dgm:spPr/>
      <dgm:t>
        <a:bodyPr/>
        <a:lstStyle/>
        <a:p>
          <a:r>
            <a:rPr lang="es-ES" sz="1800" dirty="0"/>
            <a:t>HERMANO HLA-IDÉNTICO</a:t>
          </a:r>
        </a:p>
      </dgm:t>
    </dgm:pt>
    <dgm:pt modelId="{ED973BA9-0B8D-400D-96C8-8D4C1B594093}" type="parTrans" cxnId="{7FF1E1D8-0F37-4186-913C-7C9A41885300}">
      <dgm:prSet/>
      <dgm:spPr/>
      <dgm:t>
        <a:bodyPr/>
        <a:lstStyle/>
        <a:p>
          <a:endParaRPr lang="es-ES"/>
        </a:p>
      </dgm:t>
    </dgm:pt>
    <dgm:pt modelId="{B5278F53-A0EF-4F44-B068-F9A373B212F0}" type="sibTrans" cxnId="{7FF1E1D8-0F37-4186-913C-7C9A41885300}">
      <dgm:prSet/>
      <dgm:spPr/>
      <dgm:t>
        <a:bodyPr/>
        <a:lstStyle/>
        <a:p>
          <a:endParaRPr lang="es-ES"/>
        </a:p>
      </dgm:t>
    </dgm:pt>
    <dgm:pt modelId="{53F9427D-3728-473A-9DA0-1EC79EEA2140}">
      <dgm:prSet custT="1"/>
      <dgm:spPr/>
      <dgm:t>
        <a:bodyPr/>
        <a:lstStyle/>
        <a:p>
          <a:r>
            <a:rPr lang="es-ES" sz="1800" dirty="0"/>
            <a:t>DONANTE NO EMPARENTADO</a:t>
          </a:r>
        </a:p>
      </dgm:t>
    </dgm:pt>
    <dgm:pt modelId="{25DB261E-783D-4433-9E8F-21CD991C2D8E}" type="parTrans" cxnId="{FE2330C1-D628-4A6B-B7D2-F97C6BAC9CB7}">
      <dgm:prSet/>
      <dgm:spPr/>
      <dgm:t>
        <a:bodyPr/>
        <a:lstStyle/>
        <a:p>
          <a:endParaRPr lang="es-ES"/>
        </a:p>
      </dgm:t>
    </dgm:pt>
    <dgm:pt modelId="{59873937-1508-47B6-B442-7BCBE89534C3}" type="sibTrans" cxnId="{FE2330C1-D628-4A6B-B7D2-F97C6BAC9CB7}">
      <dgm:prSet/>
      <dgm:spPr/>
      <dgm:t>
        <a:bodyPr/>
        <a:lstStyle/>
        <a:p>
          <a:endParaRPr lang="es-ES"/>
        </a:p>
      </dgm:t>
    </dgm:pt>
    <dgm:pt modelId="{2DECCA5B-A1B8-4707-8B21-6C269981D441}">
      <dgm:prSet custT="1"/>
      <dgm:spPr/>
      <dgm:t>
        <a:bodyPr/>
        <a:lstStyle/>
        <a:p>
          <a:r>
            <a:rPr lang="es-ES" sz="1800" dirty="0"/>
            <a:t>HAPLOIDÉNTICO</a:t>
          </a:r>
        </a:p>
      </dgm:t>
    </dgm:pt>
    <dgm:pt modelId="{157FA8CF-39B8-409D-AE68-353D85663E2A}" type="parTrans" cxnId="{AD57A013-74C3-4172-8323-A57DBF117173}">
      <dgm:prSet/>
      <dgm:spPr/>
      <dgm:t>
        <a:bodyPr/>
        <a:lstStyle/>
        <a:p>
          <a:endParaRPr lang="es-ES"/>
        </a:p>
      </dgm:t>
    </dgm:pt>
    <dgm:pt modelId="{EDCED7B7-EE53-4DEA-8501-BC19D168608E}" type="sibTrans" cxnId="{AD57A013-74C3-4172-8323-A57DBF117173}">
      <dgm:prSet/>
      <dgm:spPr/>
      <dgm:t>
        <a:bodyPr/>
        <a:lstStyle/>
        <a:p>
          <a:endParaRPr lang="es-ES"/>
        </a:p>
      </dgm:t>
    </dgm:pt>
    <dgm:pt modelId="{90E58C43-F54F-4064-8BA2-761E56808F05}" type="pres">
      <dgm:prSet presAssocID="{0445982A-801C-43B3-BA89-91C7AFE4658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1E905F0-83EF-46EB-88D6-5DC144DFD8B9}" type="pres">
      <dgm:prSet presAssocID="{53165A36-B2AA-4395-9CC1-20BC31A41AE8}" presName="parentLin" presStyleCnt="0"/>
      <dgm:spPr/>
    </dgm:pt>
    <dgm:pt modelId="{19E4F7AC-4E05-407E-A06B-D2242EE1852F}" type="pres">
      <dgm:prSet presAssocID="{53165A36-B2AA-4395-9CC1-20BC31A41AE8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7C78F14E-F0C8-4DA9-BCCF-7A8B84CE6D37}" type="pres">
      <dgm:prSet presAssocID="{53165A36-B2AA-4395-9CC1-20BC31A41AE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35ADCF-AA31-478B-927E-2252A291F116}" type="pres">
      <dgm:prSet presAssocID="{53165A36-B2AA-4395-9CC1-20BC31A41AE8}" presName="negativeSpace" presStyleCnt="0"/>
      <dgm:spPr/>
    </dgm:pt>
    <dgm:pt modelId="{0C4D0108-EDFA-4BAF-9B75-1BC2CDFF2D07}" type="pres">
      <dgm:prSet presAssocID="{53165A36-B2AA-4395-9CC1-20BC31A41AE8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FF1E1D8-0F37-4186-913C-7C9A41885300}" srcId="{53165A36-B2AA-4395-9CC1-20BC31A41AE8}" destId="{F9347965-3328-481D-8938-D8A357F05A32}" srcOrd="0" destOrd="0" parTransId="{ED973BA9-0B8D-400D-96C8-8D4C1B594093}" sibTransId="{B5278F53-A0EF-4F44-B068-F9A373B212F0}"/>
    <dgm:cxn modelId="{8710EF4B-B73B-4158-BC46-1CEFE1614EEB}" type="presOf" srcId="{2DECCA5B-A1B8-4707-8B21-6C269981D441}" destId="{0C4D0108-EDFA-4BAF-9B75-1BC2CDFF2D07}" srcOrd="0" destOrd="2" presId="urn:microsoft.com/office/officeart/2005/8/layout/list1"/>
    <dgm:cxn modelId="{AD57A013-74C3-4172-8323-A57DBF117173}" srcId="{53165A36-B2AA-4395-9CC1-20BC31A41AE8}" destId="{2DECCA5B-A1B8-4707-8B21-6C269981D441}" srcOrd="2" destOrd="0" parTransId="{157FA8CF-39B8-409D-AE68-353D85663E2A}" sibTransId="{EDCED7B7-EE53-4DEA-8501-BC19D168608E}"/>
    <dgm:cxn modelId="{5B2D87CF-0602-457B-92A6-A263C7AA160F}" type="presOf" srcId="{53165A36-B2AA-4395-9CC1-20BC31A41AE8}" destId="{7C78F14E-F0C8-4DA9-BCCF-7A8B84CE6D37}" srcOrd="1" destOrd="0" presId="urn:microsoft.com/office/officeart/2005/8/layout/list1"/>
    <dgm:cxn modelId="{22B38A13-67DA-448F-AF88-642F534F64C0}" type="presOf" srcId="{0445982A-801C-43B3-BA89-91C7AFE46580}" destId="{90E58C43-F54F-4064-8BA2-761E56808F05}" srcOrd="0" destOrd="0" presId="urn:microsoft.com/office/officeart/2005/8/layout/list1"/>
    <dgm:cxn modelId="{C4568B5F-6D1C-4670-B14F-33FF90833B71}" type="presOf" srcId="{F9347965-3328-481D-8938-D8A357F05A32}" destId="{0C4D0108-EDFA-4BAF-9B75-1BC2CDFF2D07}" srcOrd="0" destOrd="0" presId="urn:microsoft.com/office/officeart/2005/8/layout/list1"/>
    <dgm:cxn modelId="{FE2330C1-D628-4A6B-B7D2-F97C6BAC9CB7}" srcId="{53165A36-B2AA-4395-9CC1-20BC31A41AE8}" destId="{53F9427D-3728-473A-9DA0-1EC79EEA2140}" srcOrd="1" destOrd="0" parTransId="{25DB261E-783D-4433-9E8F-21CD991C2D8E}" sibTransId="{59873937-1508-47B6-B442-7BCBE89534C3}"/>
    <dgm:cxn modelId="{660531DC-41B1-4523-9802-3EA05000A7CD}" type="presOf" srcId="{53165A36-B2AA-4395-9CC1-20BC31A41AE8}" destId="{19E4F7AC-4E05-407E-A06B-D2242EE1852F}" srcOrd="0" destOrd="0" presId="urn:microsoft.com/office/officeart/2005/8/layout/list1"/>
    <dgm:cxn modelId="{0AE38598-C043-4E5E-991B-44C937FF2268}" type="presOf" srcId="{53F9427D-3728-473A-9DA0-1EC79EEA2140}" destId="{0C4D0108-EDFA-4BAF-9B75-1BC2CDFF2D07}" srcOrd="0" destOrd="1" presId="urn:microsoft.com/office/officeart/2005/8/layout/list1"/>
    <dgm:cxn modelId="{98778D19-7266-40D9-8AFA-0F4FB313EB6C}" srcId="{0445982A-801C-43B3-BA89-91C7AFE46580}" destId="{53165A36-B2AA-4395-9CC1-20BC31A41AE8}" srcOrd="0" destOrd="0" parTransId="{73906430-507C-4187-AE3F-F70F66512DB1}" sibTransId="{D2EE0A25-483A-447A-846C-6E15009C2B75}"/>
    <dgm:cxn modelId="{ECC1E41B-A17A-4DA6-A2B9-CB50AE6CC666}" type="presParOf" srcId="{90E58C43-F54F-4064-8BA2-761E56808F05}" destId="{B1E905F0-83EF-46EB-88D6-5DC144DFD8B9}" srcOrd="0" destOrd="0" presId="urn:microsoft.com/office/officeart/2005/8/layout/list1"/>
    <dgm:cxn modelId="{CC1A7096-8EA8-4271-8BE3-963419343CCB}" type="presParOf" srcId="{B1E905F0-83EF-46EB-88D6-5DC144DFD8B9}" destId="{19E4F7AC-4E05-407E-A06B-D2242EE1852F}" srcOrd="0" destOrd="0" presId="urn:microsoft.com/office/officeart/2005/8/layout/list1"/>
    <dgm:cxn modelId="{07C8C5D8-91D9-421C-8BBE-24D770ADAE0F}" type="presParOf" srcId="{B1E905F0-83EF-46EB-88D6-5DC144DFD8B9}" destId="{7C78F14E-F0C8-4DA9-BCCF-7A8B84CE6D37}" srcOrd="1" destOrd="0" presId="urn:microsoft.com/office/officeart/2005/8/layout/list1"/>
    <dgm:cxn modelId="{A81ECB27-209E-4936-8220-1A5955980851}" type="presParOf" srcId="{90E58C43-F54F-4064-8BA2-761E56808F05}" destId="{9635ADCF-AA31-478B-927E-2252A291F116}" srcOrd="1" destOrd="0" presId="urn:microsoft.com/office/officeart/2005/8/layout/list1"/>
    <dgm:cxn modelId="{09C66C41-8FD6-4E5F-9020-717AD38443A3}" type="presParOf" srcId="{90E58C43-F54F-4064-8BA2-761E56808F05}" destId="{0C4D0108-EDFA-4BAF-9B75-1BC2CDFF2D07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0445982A-801C-43B3-BA89-91C7AFE46580}" type="doc">
      <dgm:prSet loTypeId="urn:microsoft.com/office/officeart/2005/8/layout/list1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53165A36-B2AA-4395-9CC1-20BC31A41AE8}">
      <dgm:prSet custT="1"/>
      <dgm:spPr/>
      <dgm:t>
        <a:bodyPr/>
        <a:lstStyle/>
        <a:p>
          <a:r>
            <a:rPr lang="es-ES" sz="1800" dirty="0"/>
            <a:t>RESULTADOS</a:t>
          </a:r>
        </a:p>
      </dgm:t>
    </dgm:pt>
    <dgm:pt modelId="{73906430-507C-4187-AE3F-F70F66512DB1}" type="parTrans" cxnId="{98778D19-7266-40D9-8AFA-0F4FB313EB6C}">
      <dgm:prSet/>
      <dgm:spPr/>
      <dgm:t>
        <a:bodyPr/>
        <a:lstStyle/>
        <a:p>
          <a:endParaRPr lang="es-ES"/>
        </a:p>
      </dgm:t>
    </dgm:pt>
    <dgm:pt modelId="{D2EE0A25-483A-447A-846C-6E15009C2B75}" type="sibTrans" cxnId="{98778D19-7266-40D9-8AFA-0F4FB313EB6C}">
      <dgm:prSet/>
      <dgm:spPr/>
      <dgm:t>
        <a:bodyPr/>
        <a:lstStyle/>
        <a:p>
          <a:endParaRPr lang="es-ES"/>
        </a:p>
      </dgm:t>
    </dgm:pt>
    <dgm:pt modelId="{C5AA9176-CAC3-44A8-B76A-41974B11FDD5}">
      <dgm:prSet custT="1"/>
      <dgm:spPr/>
      <dgm:t>
        <a:bodyPr/>
        <a:lstStyle/>
        <a:p>
          <a:r>
            <a:rPr lang="es-ES" sz="1800" dirty="0"/>
            <a:t>RC1: SG 60%, MRT 10-20%, REC 20-25%</a:t>
          </a:r>
        </a:p>
      </dgm:t>
    </dgm:pt>
    <dgm:pt modelId="{4D5E5B83-3242-4B83-8E3B-E27C03317EE7}" type="parTrans" cxnId="{36961B66-9A5F-49C0-B2E0-BE480A832AC0}">
      <dgm:prSet/>
      <dgm:spPr/>
      <dgm:t>
        <a:bodyPr/>
        <a:lstStyle/>
        <a:p>
          <a:endParaRPr lang="es-ES"/>
        </a:p>
      </dgm:t>
    </dgm:pt>
    <dgm:pt modelId="{0A18DB86-F17E-4929-919B-AAD22C93982C}" type="sibTrans" cxnId="{36961B66-9A5F-49C0-B2E0-BE480A832AC0}">
      <dgm:prSet/>
      <dgm:spPr/>
      <dgm:t>
        <a:bodyPr/>
        <a:lstStyle/>
        <a:p>
          <a:endParaRPr lang="es-ES"/>
        </a:p>
      </dgm:t>
    </dgm:pt>
    <dgm:pt modelId="{697FE89A-AAFD-47E0-A84D-6EE0634FB389}">
      <dgm:prSet custT="1"/>
      <dgm:spPr/>
      <dgm:t>
        <a:bodyPr/>
        <a:lstStyle/>
        <a:p>
          <a:r>
            <a:rPr lang="es-ES" sz="1800" dirty="0"/>
            <a:t>RC</a:t>
          </a:r>
          <a:r>
            <a:rPr lang="en-US" sz="1800" b="0" i="0" dirty="0"/>
            <a:t>≥</a:t>
          </a:r>
          <a:r>
            <a:rPr lang="es-ES" sz="1800" dirty="0"/>
            <a:t>1: SG 40%, MRT: 20-25%, REC 30-40%</a:t>
          </a:r>
        </a:p>
      </dgm:t>
    </dgm:pt>
    <dgm:pt modelId="{1245632F-8200-410F-A0E8-1D7D38FE0B04}" type="parTrans" cxnId="{F61AD3A1-DA3B-4C2E-AE34-3BB631A230EF}">
      <dgm:prSet/>
      <dgm:spPr/>
      <dgm:t>
        <a:bodyPr/>
        <a:lstStyle/>
        <a:p>
          <a:endParaRPr lang="es-ES"/>
        </a:p>
      </dgm:t>
    </dgm:pt>
    <dgm:pt modelId="{68A5D989-877D-4573-B668-EC868630B5E2}" type="sibTrans" cxnId="{F61AD3A1-DA3B-4C2E-AE34-3BB631A230EF}">
      <dgm:prSet/>
      <dgm:spPr/>
      <dgm:t>
        <a:bodyPr/>
        <a:lstStyle/>
        <a:p>
          <a:endParaRPr lang="es-ES"/>
        </a:p>
      </dgm:t>
    </dgm:pt>
    <dgm:pt modelId="{49C8D161-2133-4F41-9B68-0328BF157200}">
      <dgm:prSet custT="1"/>
      <dgm:spPr/>
      <dgm:t>
        <a:bodyPr/>
        <a:lstStyle/>
        <a:p>
          <a:r>
            <a:rPr lang="es-ES" sz="1800" dirty="0"/>
            <a:t>RESULTADOS PEORES CUANTO MÁS TARDE EN EFECTUARSE EL TPH.</a:t>
          </a:r>
        </a:p>
      </dgm:t>
    </dgm:pt>
    <dgm:pt modelId="{14E9B418-D483-4311-8778-52324981E057}" type="parTrans" cxnId="{B5238677-4E6E-4C0A-89E5-70B09530D7FB}">
      <dgm:prSet/>
      <dgm:spPr/>
      <dgm:t>
        <a:bodyPr/>
        <a:lstStyle/>
        <a:p>
          <a:endParaRPr lang="es-ES"/>
        </a:p>
      </dgm:t>
    </dgm:pt>
    <dgm:pt modelId="{8FE349BE-C3B0-440B-9EA9-3FD57EADEC8D}" type="sibTrans" cxnId="{B5238677-4E6E-4C0A-89E5-70B09530D7FB}">
      <dgm:prSet/>
      <dgm:spPr/>
      <dgm:t>
        <a:bodyPr/>
        <a:lstStyle/>
        <a:p>
          <a:endParaRPr lang="es-ES"/>
        </a:p>
      </dgm:t>
    </dgm:pt>
    <dgm:pt modelId="{90E58C43-F54F-4064-8BA2-761E56808F05}" type="pres">
      <dgm:prSet presAssocID="{0445982A-801C-43B3-BA89-91C7AFE4658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1E905F0-83EF-46EB-88D6-5DC144DFD8B9}" type="pres">
      <dgm:prSet presAssocID="{53165A36-B2AA-4395-9CC1-20BC31A41AE8}" presName="parentLin" presStyleCnt="0"/>
      <dgm:spPr/>
    </dgm:pt>
    <dgm:pt modelId="{19E4F7AC-4E05-407E-A06B-D2242EE1852F}" type="pres">
      <dgm:prSet presAssocID="{53165A36-B2AA-4395-9CC1-20BC31A41AE8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7C78F14E-F0C8-4DA9-BCCF-7A8B84CE6D37}" type="pres">
      <dgm:prSet presAssocID="{53165A36-B2AA-4395-9CC1-20BC31A41AE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35ADCF-AA31-478B-927E-2252A291F116}" type="pres">
      <dgm:prSet presAssocID="{53165A36-B2AA-4395-9CC1-20BC31A41AE8}" presName="negativeSpace" presStyleCnt="0"/>
      <dgm:spPr/>
    </dgm:pt>
    <dgm:pt modelId="{0C4D0108-EDFA-4BAF-9B75-1BC2CDFF2D07}" type="pres">
      <dgm:prSet presAssocID="{53165A36-B2AA-4395-9CC1-20BC31A41AE8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5238677-4E6E-4C0A-89E5-70B09530D7FB}" srcId="{53165A36-B2AA-4395-9CC1-20BC31A41AE8}" destId="{49C8D161-2133-4F41-9B68-0328BF157200}" srcOrd="2" destOrd="0" parTransId="{14E9B418-D483-4311-8778-52324981E057}" sibTransId="{8FE349BE-C3B0-440B-9EA9-3FD57EADEC8D}"/>
    <dgm:cxn modelId="{F61AD3A1-DA3B-4C2E-AE34-3BB631A230EF}" srcId="{53165A36-B2AA-4395-9CC1-20BC31A41AE8}" destId="{697FE89A-AAFD-47E0-A84D-6EE0634FB389}" srcOrd="1" destOrd="0" parTransId="{1245632F-8200-410F-A0E8-1D7D38FE0B04}" sibTransId="{68A5D989-877D-4573-B668-EC868630B5E2}"/>
    <dgm:cxn modelId="{5D987215-7BE4-4F88-AFA9-83D462E00F1F}" type="presOf" srcId="{697FE89A-AAFD-47E0-A84D-6EE0634FB389}" destId="{0C4D0108-EDFA-4BAF-9B75-1BC2CDFF2D07}" srcOrd="0" destOrd="1" presId="urn:microsoft.com/office/officeart/2005/8/layout/list1"/>
    <dgm:cxn modelId="{EC687696-F028-4D4D-93CA-85231886795B}" type="presOf" srcId="{49C8D161-2133-4F41-9B68-0328BF157200}" destId="{0C4D0108-EDFA-4BAF-9B75-1BC2CDFF2D07}" srcOrd="0" destOrd="2" presId="urn:microsoft.com/office/officeart/2005/8/layout/list1"/>
    <dgm:cxn modelId="{7E1FB848-AF0A-4E6E-92AF-B852789CC55A}" type="presOf" srcId="{C5AA9176-CAC3-44A8-B76A-41974B11FDD5}" destId="{0C4D0108-EDFA-4BAF-9B75-1BC2CDFF2D07}" srcOrd="0" destOrd="0" presId="urn:microsoft.com/office/officeart/2005/8/layout/list1"/>
    <dgm:cxn modelId="{5B2D87CF-0602-457B-92A6-A263C7AA160F}" type="presOf" srcId="{53165A36-B2AA-4395-9CC1-20BC31A41AE8}" destId="{7C78F14E-F0C8-4DA9-BCCF-7A8B84CE6D37}" srcOrd="1" destOrd="0" presId="urn:microsoft.com/office/officeart/2005/8/layout/list1"/>
    <dgm:cxn modelId="{36961B66-9A5F-49C0-B2E0-BE480A832AC0}" srcId="{53165A36-B2AA-4395-9CC1-20BC31A41AE8}" destId="{C5AA9176-CAC3-44A8-B76A-41974B11FDD5}" srcOrd="0" destOrd="0" parTransId="{4D5E5B83-3242-4B83-8E3B-E27C03317EE7}" sibTransId="{0A18DB86-F17E-4929-919B-AAD22C93982C}"/>
    <dgm:cxn modelId="{22B38A13-67DA-448F-AF88-642F534F64C0}" type="presOf" srcId="{0445982A-801C-43B3-BA89-91C7AFE46580}" destId="{90E58C43-F54F-4064-8BA2-761E56808F05}" srcOrd="0" destOrd="0" presId="urn:microsoft.com/office/officeart/2005/8/layout/list1"/>
    <dgm:cxn modelId="{660531DC-41B1-4523-9802-3EA05000A7CD}" type="presOf" srcId="{53165A36-B2AA-4395-9CC1-20BC31A41AE8}" destId="{19E4F7AC-4E05-407E-A06B-D2242EE1852F}" srcOrd="0" destOrd="0" presId="urn:microsoft.com/office/officeart/2005/8/layout/list1"/>
    <dgm:cxn modelId="{98778D19-7266-40D9-8AFA-0F4FB313EB6C}" srcId="{0445982A-801C-43B3-BA89-91C7AFE46580}" destId="{53165A36-B2AA-4395-9CC1-20BC31A41AE8}" srcOrd="0" destOrd="0" parTransId="{73906430-507C-4187-AE3F-F70F66512DB1}" sibTransId="{D2EE0A25-483A-447A-846C-6E15009C2B75}"/>
    <dgm:cxn modelId="{ECC1E41B-A17A-4DA6-A2B9-CB50AE6CC666}" type="presParOf" srcId="{90E58C43-F54F-4064-8BA2-761E56808F05}" destId="{B1E905F0-83EF-46EB-88D6-5DC144DFD8B9}" srcOrd="0" destOrd="0" presId="urn:microsoft.com/office/officeart/2005/8/layout/list1"/>
    <dgm:cxn modelId="{CC1A7096-8EA8-4271-8BE3-963419343CCB}" type="presParOf" srcId="{B1E905F0-83EF-46EB-88D6-5DC144DFD8B9}" destId="{19E4F7AC-4E05-407E-A06B-D2242EE1852F}" srcOrd="0" destOrd="0" presId="urn:microsoft.com/office/officeart/2005/8/layout/list1"/>
    <dgm:cxn modelId="{07C8C5D8-91D9-421C-8BBE-24D770ADAE0F}" type="presParOf" srcId="{B1E905F0-83EF-46EB-88D6-5DC144DFD8B9}" destId="{7C78F14E-F0C8-4DA9-BCCF-7A8B84CE6D37}" srcOrd="1" destOrd="0" presId="urn:microsoft.com/office/officeart/2005/8/layout/list1"/>
    <dgm:cxn modelId="{A81ECB27-209E-4936-8220-1A5955980851}" type="presParOf" srcId="{90E58C43-F54F-4064-8BA2-761E56808F05}" destId="{9635ADCF-AA31-478B-927E-2252A291F116}" srcOrd="1" destOrd="0" presId="urn:microsoft.com/office/officeart/2005/8/layout/list1"/>
    <dgm:cxn modelId="{09C66C41-8FD6-4E5F-9020-717AD38443A3}" type="presParOf" srcId="{90E58C43-F54F-4064-8BA2-761E56808F05}" destId="{0C4D0108-EDFA-4BAF-9B75-1BC2CDFF2D07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8412E46E-0B14-46FE-9D7F-DEA7205D8933}" type="doc">
      <dgm:prSet loTypeId="urn:microsoft.com/office/officeart/2005/8/layout/process4" loCatId="process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DC480A5A-3829-47D1-A529-7CA9EC0EC35A}">
      <dgm:prSet custT="1"/>
      <dgm:spPr/>
      <dgm:t>
        <a:bodyPr/>
        <a:lstStyle/>
        <a:p>
          <a:r>
            <a:rPr lang="es-ES" sz="1800" dirty="0"/>
            <a:t>D28 DE LA INDUCCIÓN</a:t>
          </a:r>
        </a:p>
      </dgm:t>
    </dgm:pt>
    <dgm:pt modelId="{7F24412F-51D1-4195-B013-B486EB384848}" type="parTrans" cxnId="{96BCE948-852A-411B-9E16-8680F03B8D8D}">
      <dgm:prSet/>
      <dgm:spPr/>
      <dgm:t>
        <a:bodyPr/>
        <a:lstStyle/>
        <a:p>
          <a:endParaRPr lang="es-ES"/>
        </a:p>
      </dgm:t>
    </dgm:pt>
    <dgm:pt modelId="{B575727B-31E3-4A7B-8024-A7BA5EF3CB00}" type="sibTrans" cxnId="{96BCE948-852A-411B-9E16-8680F03B8D8D}">
      <dgm:prSet/>
      <dgm:spPr/>
      <dgm:t>
        <a:bodyPr/>
        <a:lstStyle/>
        <a:p>
          <a:endParaRPr lang="es-ES"/>
        </a:p>
      </dgm:t>
    </dgm:pt>
    <dgm:pt modelId="{4354FC23-E71E-4396-B77F-5220D3DC4235}">
      <dgm:prSet phldrT="[Texto]" custT="1"/>
      <dgm:spPr/>
      <dgm:t>
        <a:bodyPr/>
        <a:lstStyle/>
        <a:p>
          <a:r>
            <a:rPr lang="es-ES" sz="1800" dirty="0"/>
            <a:t>D7 O D14 DE LA INDUCCIÓN</a:t>
          </a:r>
        </a:p>
      </dgm:t>
    </dgm:pt>
    <dgm:pt modelId="{50A1DF88-A0D6-4D39-833C-D90FB6BD58F1}" type="parTrans" cxnId="{1B865BD3-7198-4F5F-8A48-E51E0FCBF690}">
      <dgm:prSet/>
      <dgm:spPr/>
      <dgm:t>
        <a:bodyPr/>
        <a:lstStyle/>
        <a:p>
          <a:endParaRPr lang="es-ES"/>
        </a:p>
      </dgm:t>
    </dgm:pt>
    <dgm:pt modelId="{4EE96B5F-7C60-40CF-95F5-2100231A4313}" type="sibTrans" cxnId="{1B865BD3-7198-4F5F-8A48-E51E0FCBF690}">
      <dgm:prSet/>
      <dgm:spPr/>
      <dgm:t>
        <a:bodyPr/>
        <a:lstStyle/>
        <a:p>
          <a:endParaRPr lang="es-ES"/>
        </a:p>
      </dgm:t>
    </dgm:pt>
    <dgm:pt modelId="{B32B4C01-5647-4823-9A0F-5697C14E059A}">
      <dgm:prSet phldrT="[Texto]" custT="1"/>
      <dgm:spPr/>
      <dgm:t>
        <a:bodyPr/>
        <a:lstStyle/>
        <a:p>
          <a:r>
            <a:rPr lang="es-ES" sz="1800" dirty="0"/>
            <a:t>EVALUAR LA RESPUESTA TEMPRANA</a:t>
          </a:r>
        </a:p>
      </dgm:t>
    </dgm:pt>
    <dgm:pt modelId="{DADC50C7-F691-43B7-B815-1A15C953C820}" type="parTrans" cxnId="{70F1FE7E-AC06-46BB-8082-A57EC40E43B2}">
      <dgm:prSet/>
      <dgm:spPr/>
      <dgm:t>
        <a:bodyPr/>
        <a:lstStyle/>
        <a:p>
          <a:endParaRPr lang="es-ES"/>
        </a:p>
      </dgm:t>
    </dgm:pt>
    <dgm:pt modelId="{73383E55-E139-40BE-81F2-2BBFC22A9EE6}" type="sibTrans" cxnId="{70F1FE7E-AC06-46BB-8082-A57EC40E43B2}">
      <dgm:prSet/>
      <dgm:spPr/>
      <dgm:t>
        <a:bodyPr/>
        <a:lstStyle/>
        <a:p>
          <a:endParaRPr lang="es-ES"/>
        </a:p>
      </dgm:t>
    </dgm:pt>
    <dgm:pt modelId="{10F2FB72-862D-42F5-AC04-FA083540C2B5}">
      <dgm:prSet custT="1"/>
      <dgm:spPr/>
      <dgm:t>
        <a:bodyPr/>
        <a:lstStyle/>
        <a:p>
          <a:r>
            <a:rPr lang="es-ES" sz="1800" dirty="0"/>
            <a:t>EVALUAR LA SITUACIÓN DE REMISIÓN</a:t>
          </a:r>
        </a:p>
      </dgm:t>
    </dgm:pt>
    <dgm:pt modelId="{6DB575A5-B89F-4065-967E-FFE499612C3D}" type="parTrans" cxnId="{658E5E48-308C-4824-84C9-5D65C2551238}">
      <dgm:prSet/>
      <dgm:spPr/>
      <dgm:t>
        <a:bodyPr/>
        <a:lstStyle/>
        <a:p>
          <a:endParaRPr lang="es-ES"/>
        </a:p>
      </dgm:t>
    </dgm:pt>
    <dgm:pt modelId="{155C74B3-B76D-40F1-A770-36ACD055616D}" type="sibTrans" cxnId="{658E5E48-308C-4824-84C9-5D65C2551238}">
      <dgm:prSet/>
      <dgm:spPr/>
      <dgm:t>
        <a:bodyPr/>
        <a:lstStyle/>
        <a:p>
          <a:endParaRPr lang="es-ES"/>
        </a:p>
      </dgm:t>
    </dgm:pt>
    <dgm:pt modelId="{D3BC8ED8-9BE0-46D9-B257-498942D68485}">
      <dgm:prSet custT="1"/>
      <dgm:spPr/>
      <dgm:t>
        <a:bodyPr/>
        <a:lstStyle/>
        <a:p>
          <a:r>
            <a:rPr lang="es-ES" sz="1800" dirty="0"/>
            <a:t>SI ES INDETERMINADA</a:t>
          </a:r>
        </a:p>
      </dgm:t>
    </dgm:pt>
    <dgm:pt modelId="{E068BDC5-4DEF-47A4-8B11-4896D85D41FA}" type="parTrans" cxnId="{D79857EC-94F0-40BA-8851-0802A787845D}">
      <dgm:prSet/>
      <dgm:spPr/>
      <dgm:t>
        <a:bodyPr/>
        <a:lstStyle/>
        <a:p>
          <a:endParaRPr lang="es-ES"/>
        </a:p>
      </dgm:t>
    </dgm:pt>
    <dgm:pt modelId="{D7DC2EAB-768A-4A55-80EC-20A3B37C80A7}" type="sibTrans" cxnId="{D79857EC-94F0-40BA-8851-0802A787845D}">
      <dgm:prSet/>
      <dgm:spPr/>
      <dgm:t>
        <a:bodyPr/>
        <a:lstStyle/>
        <a:p>
          <a:endParaRPr lang="es-ES"/>
        </a:p>
      </dgm:t>
    </dgm:pt>
    <dgm:pt modelId="{13127324-5126-4D11-A898-85D3BDB72EF2}">
      <dgm:prSet custT="1"/>
      <dgm:spPr/>
      <dgm:t>
        <a:bodyPr/>
        <a:lstStyle/>
        <a:p>
          <a:r>
            <a:rPr lang="es-ES" sz="1800" dirty="0"/>
            <a:t>REPETIR CADA 1-2 SEMANAS HASTA CONFIRMAR LA REMISIÓN O EL FRACASO DE LA INDUCCIÓN.</a:t>
          </a:r>
        </a:p>
      </dgm:t>
    </dgm:pt>
    <dgm:pt modelId="{E6340AF7-A397-4A5F-AE7B-C1E03F8ECE29}" type="parTrans" cxnId="{A026AC3B-82AF-4A87-8032-C1CF8507FEBD}">
      <dgm:prSet/>
      <dgm:spPr/>
      <dgm:t>
        <a:bodyPr/>
        <a:lstStyle/>
        <a:p>
          <a:endParaRPr lang="es-ES"/>
        </a:p>
      </dgm:t>
    </dgm:pt>
    <dgm:pt modelId="{64E77668-605B-4647-A01B-FEF576E61627}" type="sibTrans" cxnId="{A026AC3B-82AF-4A87-8032-C1CF8507FEBD}">
      <dgm:prSet/>
      <dgm:spPr/>
      <dgm:t>
        <a:bodyPr/>
        <a:lstStyle/>
        <a:p>
          <a:endParaRPr lang="es-ES"/>
        </a:p>
      </dgm:t>
    </dgm:pt>
    <dgm:pt modelId="{38F04363-A4A7-4517-AB7C-8CF3B4AB5E19}">
      <dgm:prSet custT="1"/>
      <dgm:spPr/>
      <dgm:t>
        <a:bodyPr/>
        <a:lstStyle/>
        <a:p>
          <a:r>
            <a:rPr lang="es-ES" sz="1800" dirty="0"/>
            <a:t>FINAL DE TRATAMIENTO/ SOSPECHA DE RECAÍDA</a:t>
          </a:r>
        </a:p>
      </dgm:t>
    </dgm:pt>
    <dgm:pt modelId="{B49A5852-99C3-43D7-914C-A707C8A6A9FF}" type="parTrans" cxnId="{4DA6C278-765E-4A04-BB4B-D20BE504B9AC}">
      <dgm:prSet/>
      <dgm:spPr/>
      <dgm:t>
        <a:bodyPr/>
        <a:lstStyle/>
        <a:p>
          <a:endParaRPr lang="es-ES"/>
        </a:p>
      </dgm:t>
    </dgm:pt>
    <dgm:pt modelId="{7A76050F-A587-4263-89F2-8BD7C0CAC137}" type="sibTrans" cxnId="{4DA6C278-765E-4A04-BB4B-D20BE504B9AC}">
      <dgm:prSet/>
      <dgm:spPr/>
      <dgm:t>
        <a:bodyPr/>
        <a:lstStyle/>
        <a:p>
          <a:endParaRPr lang="es-ES"/>
        </a:p>
      </dgm:t>
    </dgm:pt>
    <dgm:pt modelId="{36D0F40B-AF1C-4177-ADC1-1A3DD0E19AA8}" type="pres">
      <dgm:prSet presAssocID="{8412E46E-0B14-46FE-9D7F-DEA7205D893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5B9CE16-057C-43D2-B324-9F0DFEDB0881}" type="pres">
      <dgm:prSet presAssocID="{38F04363-A4A7-4517-AB7C-8CF3B4AB5E19}" presName="boxAndChildren" presStyleCnt="0"/>
      <dgm:spPr/>
    </dgm:pt>
    <dgm:pt modelId="{9E77BE0B-118F-45E5-B32D-78EEC2432086}" type="pres">
      <dgm:prSet presAssocID="{38F04363-A4A7-4517-AB7C-8CF3B4AB5E19}" presName="parentTextBox" presStyleLbl="node1" presStyleIdx="0" presStyleCnt="4" custScaleY="64057" custLinFactNeighborX="1361" custLinFactNeighborY="35645"/>
      <dgm:spPr/>
      <dgm:t>
        <a:bodyPr/>
        <a:lstStyle/>
        <a:p>
          <a:endParaRPr lang="es-ES"/>
        </a:p>
      </dgm:t>
    </dgm:pt>
    <dgm:pt modelId="{68B06FFF-9807-45E7-95B2-F06CA418B30F}" type="pres">
      <dgm:prSet presAssocID="{D7DC2EAB-768A-4A55-80EC-20A3B37C80A7}" presName="sp" presStyleCnt="0"/>
      <dgm:spPr/>
    </dgm:pt>
    <dgm:pt modelId="{92DD643F-6314-42FC-8564-527A0D06A886}" type="pres">
      <dgm:prSet presAssocID="{D3BC8ED8-9BE0-46D9-B257-498942D68485}" presName="arrowAndChildren" presStyleCnt="0"/>
      <dgm:spPr/>
    </dgm:pt>
    <dgm:pt modelId="{8C311DE8-0D13-432D-B831-775644847E87}" type="pres">
      <dgm:prSet presAssocID="{D3BC8ED8-9BE0-46D9-B257-498942D68485}" presName="parentTextArrow" presStyleLbl="node1" presStyleIdx="0" presStyleCnt="4"/>
      <dgm:spPr/>
      <dgm:t>
        <a:bodyPr/>
        <a:lstStyle/>
        <a:p>
          <a:endParaRPr lang="es-ES"/>
        </a:p>
      </dgm:t>
    </dgm:pt>
    <dgm:pt modelId="{C35F3CE9-3343-4B90-AB1F-9789B89B7289}" type="pres">
      <dgm:prSet presAssocID="{D3BC8ED8-9BE0-46D9-B257-498942D68485}" presName="arrow" presStyleLbl="node1" presStyleIdx="1" presStyleCnt="4"/>
      <dgm:spPr/>
      <dgm:t>
        <a:bodyPr/>
        <a:lstStyle/>
        <a:p>
          <a:endParaRPr lang="es-ES"/>
        </a:p>
      </dgm:t>
    </dgm:pt>
    <dgm:pt modelId="{1DA27A2C-7B7A-4ADC-8CEA-F21F5F080A8F}" type="pres">
      <dgm:prSet presAssocID="{D3BC8ED8-9BE0-46D9-B257-498942D68485}" presName="descendantArrow" presStyleCnt="0"/>
      <dgm:spPr/>
    </dgm:pt>
    <dgm:pt modelId="{E8583C37-45A5-4419-A505-D897D17EDFC9}" type="pres">
      <dgm:prSet presAssocID="{13127324-5126-4D11-A898-85D3BDB72EF2}" presName="childTextArrow" presStyleLbl="fgAccFollowNode1" presStyleIdx="0" presStyleCnt="3" custScaleY="11808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60FB763-08E1-49BB-9F55-BE18B38BB4A6}" type="pres">
      <dgm:prSet presAssocID="{B575727B-31E3-4A7B-8024-A7BA5EF3CB00}" presName="sp" presStyleCnt="0"/>
      <dgm:spPr/>
    </dgm:pt>
    <dgm:pt modelId="{350DE3D0-DA96-4F51-904D-39BB7482648A}" type="pres">
      <dgm:prSet presAssocID="{DC480A5A-3829-47D1-A529-7CA9EC0EC35A}" presName="arrowAndChildren" presStyleCnt="0"/>
      <dgm:spPr/>
    </dgm:pt>
    <dgm:pt modelId="{F9563E07-DBA3-4B70-84EB-41F877C66A95}" type="pres">
      <dgm:prSet presAssocID="{DC480A5A-3829-47D1-A529-7CA9EC0EC35A}" presName="parentTextArrow" presStyleLbl="node1" presStyleIdx="1" presStyleCnt="4"/>
      <dgm:spPr/>
      <dgm:t>
        <a:bodyPr/>
        <a:lstStyle/>
        <a:p>
          <a:endParaRPr lang="es-ES"/>
        </a:p>
      </dgm:t>
    </dgm:pt>
    <dgm:pt modelId="{311EF6E1-A8A4-4941-A936-1505A41F616D}" type="pres">
      <dgm:prSet presAssocID="{DC480A5A-3829-47D1-A529-7CA9EC0EC35A}" presName="arrow" presStyleLbl="node1" presStyleIdx="2" presStyleCnt="4"/>
      <dgm:spPr/>
      <dgm:t>
        <a:bodyPr/>
        <a:lstStyle/>
        <a:p>
          <a:endParaRPr lang="es-ES"/>
        </a:p>
      </dgm:t>
    </dgm:pt>
    <dgm:pt modelId="{AC994056-3017-4749-A182-6CFF5483B25F}" type="pres">
      <dgm:prSet presAssocID="{DC480A5A-3829-47D1-A529-7CA9EC0EC35A}" presName="descendantArrow" presStyleCnt="0"/>
      <dgm:spPr/>
    </dgm:pt>
    <dgm:pt modelId="{E3B8B587-8044-4AB7-B69F-94B53D087654}" type="pres">
      <dgm:prSet presAssocID="{10F2FB72-862D-42F5-AC04-FA083540C2B5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5EAC6A-0321-4968-824D-D645CE8DAA65}" type="pres">
      <dgm:prSet presAssocID="{4EE96B5F-7C60-40CF-95F5-2100231A4313}" presName="sp" presStyleCnt="0"/>
      <dgm:spPr/>
    </dgm:pt>
    <dgm:pt modelId="{C486AFB3-B166-45B8-B65F-7D248A436530}" type="pres">
      <dgm:prSet presAssocID="{4354FC23-E71E-4396-B77F-5220D3DC4235}" presName="arrowAndChildren" presStyleCnt="0"/>
      <dgm:spPr/>
    </dgm:pt>
    <dgm:pt modelId="{5ADF6ADA-3908-4171-922C-134FC63C2577}" type="pres">
      <dgm:prSet presAssocID="{4354FC23-E71E-4396-B77F-5220D3DC4235}" presName="parentTextArrow" presStyleLbl="node1" presStyleIdx="2" presStyleCnt="4"/>
      <dgm:spPr/>
      <dgm:t>
        <a:bodyPr/>
        <a:lstStyle/>
        <a:p>
          <a:endParaRPr lang="es-ES"/>
        </a:p>
      </dgm:t>
    </dgm:pt>
    <dgm:pt modelId="{C6D4EC5F-523E-42FA-813B-50FFA2BC482D}" type="pres">
      <dgm:prSet presAssocID="{4354FC23-E71E-4396-B77F-5220D3DC4235}" presName="arrow" presStyleLbl="node1" presStyleIdx="3" presStyleCnt="4"/>
      <dgm:spPr/>
      <dgm:t>
        <a:bodyPr/>
        <a:lstStyle/>
        <a:p>
          <a:endParaRPr lang="es-ES"/>
        </a:p>
      </dgm:t>
    </dgm:pt>
    <dgm:pt modelId="{7E1CF420-D44A-4DEB-B1BF-58D8C106E039}" type="pres">
      <dgm:prSet presAssocID="{4354FC23-E71E-4396-B77F-5220D3DC4235}" presName="descendantArrow" presStyleCnt="0"/>
      <dgm:spPr/>
    </dgm:pt>
    <dgm:pt modelId="{1F60F736-5C98-453B-9CC4-02D8AD253893}" type="pres">
      <dgm:prSet presAssocID="{B32B4C01-5647-4823-9A0F-5697C14E059A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E566686-D392-4979-8366-AD3F076DEEAA}" type="presOf" srcId="{8412E46E-0B14-46FE-9D7F-DEA7205D8933}" destId="{36D0F40B-AF1C-4177-ADC1-1A3DD0E19AA8}" srcOrd="0" destOrd="0" presId="urn:microsoft.com/office/officeart/2005/8/layout/process4"/>
    <dgm:cxn modelId="{0F042AEB-18F9-48DC-B081-B24956CFB4DB}" type="presOf" srcId="{B32B4C01-5647-4823-9A0F-5697C14E059A}" destId="{1F60F736-5C98-453B-9CC4-02D8AD253893}" srcOrd="0" destOrd="0" presId="urn:microsoft.com/office/officeart/2005/8/layout/process4"/>
    <dgm:cxn modelId="{1B865BD3-7198-4F5F-8A48-E51E0FCBF690}" srcId="{8412E46E-0B14-46FE-9D7F-DEA7205D8933}" destId="{4354FC23-E71E-4396-B77F-5220D3DC4235}" srcOrd="0" destOrd="0" parTransId="{50A1DF88-A0D6-4D39-833C-D90FB6BD58F1}" sibTransId="{4EE96B5F-7C60-40CF-95F5-2100231A4313}"/>
    <dgm:cxn modelId="{A026AC3B-82AF-4A87-8032-C1CF8507FEBD}" srcId="{D3BC8ED8-9BE0-46D9-B257-498942D68485}" destId="{13127324-5126-4D11-A898-85D3BDB72EF2}" srcOrd="0" destOrd="0" parTransId="{E6340AF7-A397-4A5F-AE7B-C1E03F8ECE29}" sibTransId="{64E77668-605B-4647-A01B-FEF576E61627}"/>
    <dgm:cxn modelId="{93F50657-3670-4F9C-95CC-1F48A4207B70}" type="presOf" srcId="{DC480A5A-3829-47D1-A529-7CA9EC0EC35A}" destId="{F9563E07-DBA3-4B70-84EB-41F877C66A95}" srcOrd="0" destOrd="0" presId="urn:microsoft.com/office/officeart/2005/8/layout/process4"/>
    <dgm:cxn modelId="{9A4F92EA-3445-466F-818F-78EE3D09CB74}" type="presOf" srcId="{13127324-5126-4D11-A898-85D3BDB72EF2}" destId="{E8583C37-45A5-4419-A505-D897D17EDFC9}" srcOrd="0" destOrd="0" presId="urn:microsoft.com/office/officeart/2005/8/layout/process4"/>
    <dgm:cxn modelId="{51EC5DA3-7592-44CB-AE5E-FB5C8036D357}" type="presOf" srcId="{DC480A5A-3829-47D1-A529-7CA9EC0EC35A}" destId="{311EF6E1-A8A4-4941-A936-1505A41F616D}" srcOrd="1" destOrd="0" presId="urn:microsoft.com/office/officeart/2005/8/layout/process4"/>
    <dgm:cxn modelId="{7E1C0EFD-EF4B-4E56-8A07-F805DD9E3D78}" type="presOf" srcId="{38F04363-A4A7-4517-AB7C-8CF3B4AB5E19}" destId="{9E77BE0B-118F-45E5-B32D-78EEC2432086}" srcOrd="0" destOrd="0" presId="urn:microsoft.com/office/officeart/2005/8/layout/process4"/>
    <dgm:cxn modelId="{96BCE948-852A-411B-9E16-8680F03B8D8D}" srcId="{8412E46E-0B14-46FE-9D7F-DEA7205D8933}" destId="{DC480A5A-3829-47D1-A529-7CA9EC0EC35A}" srcOrd="1" destOrd="0" parTransId="{7F24412F-51D1-4195-B013-B486EB384848}" sibTransId="{B575727B-31E3-4A7B-8024-A7BA5EF3CB00}"/>
    <dgm:cxn modelId="{D79857EC-94F0-40BA-8851-0802A787845D}" srcId="{8412E46E-0B14-46FE-9D7F-DEA7205D8933}" destId="{D3BC8ED8-9BE0-46D9-B257-498942D68485}" srcOrd="2" destOrd="0" parTransId="{E068BDC5-4DEF-47A4-8B11-4896D85D41FA}" sibTransId="{D7DC2EAB-768A-4A55-80EC-20A3B37C80A7}"/>
    <dgm:cxn modelId="{70F1FE7E-AC06-46BB-8082-A57EC40E43B2}" srcId="{4354FC23-E71E-4396-B77F-5220D3DC4235}" destId="{B32B4C01-5647-4823-9A0F-5697C14E059A}" srcOrd="0" destOrd="0" parTransId="{DADC50C7-F691-43B7-B815-1A15C953C820}" sibTransId="{73383E55-E139-40BE-81F2-2BBFC22A9EE6}"/>
    <dgm:cxn modelId="{658E5E48-308C-4824-84C9-5D65C2551238}" srcId="{DC480A5A-3829-47D1-A529-7CA9EC0EC35A}" destId="{10F2FB72-862D-42F5-AC04-FA083540C2B5}" srcOrd="0" destOrd="0" parTransId="{6DB575A5-B89F-4065-967E-FFE499612C3D}" sibTransId="{155C74B3-B76D-40F1-A770-36ACD055616D}"/>
    <dgm:cxn modelId="{C0A54AC7-8D56-48B1-9FD8-CF0BC252739F}" type="presOf" srcId="{D3BC8ED8-9BE0-46D9-B257-498942D68485}" destId="{8C311DE8-0D13-432D-B831-775644847E87}" srcOrd="0" destOrd="0" presId="urn:microsoft.com/office/officeart/2005/8/layout/process4"/>
    <dgm:cxn modelId="{C794B46C-BF0D-4732-9CAC-4E2B7B45A89F}" type="presOf" srcId="{4354FC23-E71E-4396-B77F-5220D3DC4235}" destId="{C6D4EC5F-523E-42FA-813B-50FFA2BC482D}" srcOrd="1" destOrd="0" presId="urn:microsoft.com/office/officeart/2005/8/layout/process4"/>
    <dgm:cxn modelId="{4DA6C278-765E-4A04-BB4B-D20BE504B9AC}" srcId="{8412E46E-0B14-46FE-9D7F-DEA7205D8933}" destId="{38F04363-A4A7-4517-AB7C-8CF3B4AB5E19}" srcOrd="3" destOrd="0" parTransId="{B49A5852-99C3-43D7-914C-A707C8A6A9FF}" sibTransId="{7A76050F-A587-4263-89F2-8BD7C0CAC137}"/>
    <dgm:cxn modelId="{661930FA-F5D9-489C-987E-FF4E7C16AA23}" type="presOf" srcId="{10F2FB72-862D-42F5-AC04-FA083540C2B5}" destId="{E3B8B587-8044-4AB7-B69F-94B53D087654}" srcOrd="0" destOrd="0" presId="urn:microsoft.com/office/officeart/2005/8/layout/process4"/>
    <dgm:cxn modelId="{C2FE856F-4051-481E-83C9-BF5102483E42}" type="presOf" srcId="{D3BC8ED8-9BE0-46D9-B257-498942D68485}" destId="{C35F3CE9-3343-4B90-AB1F-9789B89B7289}" srcOrd="1" destOrd="0" presId="urn:microsoft.com/office/officeart/2005/8/layout/process4"/>
    <dgm:cxn modelId="{7D6B945D-43CE-4E82-9F7F-C092A5201138}" type="presOf" srcId="{4354FC23-E71E-4396-B77F-5220D3DC4235}" destId="{5ADF6ADA-3908-4171-922C-134FC63C2577}" srcOrd="0" destOrd="0" presId="urn:microsoft.com/office/officeart/2005/8/layout/process4"/>
    <dgm:cxn modelId="{D90AF7CF-A943-473B-9CAD-0BFF5CF24702}" type="presParOf" srcId="{36D0F40B-AF1C-4177-ADC1-1A3DD0E19AA8}" destId="{F5B9CE16-057C-43D2-B324-9F0DFEDB0881}" srcOrd="0" destOrd="0" presId="urn:microsoft.com/office/officeart/2005/8/layout/process4"/>
    <dgm:cxn modelId="{493C7703-FBCB-4ED7-93CC-06FF6D593836}" type="presParOf" srcId="{F5B9CE16-057C-43D2-B324-9F0DFEDB0881}" destId="{9E77BE0B-118F-45E5-B32D-78EEC2432086}" srcOrd="0" destOrd="0" presId="urn:microsoft.com/office/officeart/2005/8/layout/process4"/>
    <dgm:cxn modelId="{271F2819-5472-426E-BF18-2577BBE02321}" type="presParOf" srcId="{36D0F40B-AF1C-4177-ADC1-1A3DD0E19AA8}" destId="{68B06FFF-9807-45E7-95B2-F06CA418B30F}" srcOrd="1" destOrd="0" presId="urn:microsoft.com/office/officeart/2005/8/layout/process4"/>
    <dgm:cxn modelId="{FC910AB3-1505-41C7-BC7C-67B3DB210F36}" type="presParOf" srcId="{36D0F40B-AF1C-4177-ADC1-1A3DD0E19AA8}" destId="{92DD643F-6314-42FC-8564-527A0D06A886}" srcOrd="2" destOrd="0" presId="urn:microsoft.com/office/officeart/2005/8/layout/process4"/>
    <dgm:cxn modelId="{0F2C4CB8-967F-4D50-8FFB-D55A52247EAF}" type="presParOf" srcId="{92DD643F-6314-42FC-8564-527A0D06A886}" destId="{8C311DE8-0D13-432D-B831-775644847E87}" srcOrd="0" destOrd="0" presId="urn:microsoft.com/office/officeart/2005/8/layout/process4"/>
    <dgm:cxn modelId="{6E7E1A75-F306-45AA-9BF6-08352F6C598A}" type="presParOf" srcId="{92DD643F-6314-42FC-8564-527A0D06A886}" destId="{C35F3CE9-3343-4B90-AB1F-9789B89B7289}" srcOrd="1" destOrd="0" presId="urn:microsoft.com/office/officeart/2005/8/layout/process4"/>
    <dgm:cxn modelId="{111702E2-87F6-40B1-859B-7B1834ABCEAF}" type="presParOf" srcId="{92DD643F-6314-42FC-8564-527A0D06A886}" destId="{1DA27A2C-7B7A-4ADC-8CEA-F21F5F080A8F}" srcOrd="2" destOrd="0" presId="urn:microsoft.com/office/officeart/2005/8/layout/process4"/>
    <dgm:cxn modelId="{E776AEFB-5452-4AFC-A35A-B3426748438D}" type="presParOf" srcId="{1DA27A2C-7B7A-4ADC-8CEA-F21F5F080A8F}" destId="{E8583C37-45A5-4419-A505-D897D17EDFC9}" srcOrd="0" destOrd="0" presId="urn:microsoft.com/office/officeart/2005/8/layout/process4"/>
    <dgm:cxn modelId="{93C9591A-CBAF-4271-97EC-91CEC5D4F42B}" type="presParOf" srcId="{36D0F40B-AF1C-4177-ADC1-1A3DD0E19AA8}" destId="{260FB763-08E1-49BB-9F55-BE18B38BB4A6}" srcOrd="3" destOrd="0" presId="urn:microsoft.com/office/officeart/2005/8/layout/process4"/>
    <dgm:cxn modelId="{F5BF166D-C223-4246-B20C-42A531C8F098}" type="presParOf" srcId="{36D0F40B-AF1C-4177-ADC1-1A3DD0E19AA8}" destId="{350DE3D0-DA96-4F51-904D-39BB7482648A}" srcOrd="4" destOrd="0" presId="urn:microsoft.com/office/officeart/2005/8/layout/process4"/>
    <dgm:cxn modelId="{01236A63-F30A-4CBF-929B-15A1E7ED2BCA}" type="presParOf" srcId="{350DE3D0-DA96-4F51-904D-39BB7482648A}" destId="{F9563E07-DBA3-4B70-84EB-41F877C66A95}" srcOrd="0" destOrd="0" presId="urn:microsoft.com/office/officeart/2005/8/layout/process4"/>
    <dgm:cxn modelId="{5F45AE0B-CA5C-4722-8217-9078177BB02B}" type="presParOf" srcId="{350DE3D0-DA96-4F51-904D-39BB7482648A}" destId="{311EF6E1-A8A4-4941-A936-1505A41F616D}" srcOrd="1" destOrd="0" presId="urn:microsoft.com/office/officeart/2005/8/layout/process4"/>
    <dgm:cxn modelId="{893C6016-536A-4C7D-A86D-57C3993F914E}" type="presParOf" srcId="{350DE3D0-DA96-4F51-904D-39BB7482648A}" destId="{AC994056-3017-4749-A182-6CFF5483B25F}" srcOrd="2" destOrd="0" presId="urn:microsoft.com/office/officeart/2005/8/layout/process4"/>
    <dgm:cxn modelId="{4380A7EA-3801-44D1-A6C5-48AE1753A77D}" type="presParOf" srcId="{AC994056-3017-4749-A182-6CFF5483B25F}" destId="{E3B8B587-8044-4AB7-B69F-94B53D087654}" srcOrd="0" destOrd="0" presId="urn:microsoft.com/office/officeart/2005/8/layout/process4"/>
    <dgm:cxn modelId="{5ADA84DB-A862-4EF9-9A1C-288E5A231C95}" type="presParOf" srcId="{36D0F40B-AF1C-4177-ADC1-1A3DD0E19AA8}" destId="{A85EAC6A-0321-4968-824D-D645CE8DAA65}" srcOrd="5" destOrd="0" presId="urn:microsoft.com/office/officeart/2005/8/layout/process4"/>
    <dgm:cxn modelId="{43D2E667-1D28-478F-8039-724EFFE690B5}" type="presParOf" srcId="{36D0F40B-AF1C-4177-ADC1-1A3DD0E19AA8}" destId="{C486AFB3-B166-45B8-B65F-7D248A436530}" srcOrd="6" destOrd="0" presId="urn:microsoft.com/office/officeart/2005/8/layout/process4"/>
    <dgm:cxn modelId="{92661D06-522A-4E86-9B6A-EFF08F88A9E0}" type="presParOf" srcId="{C486AFB3-B166-45B8-B65F-7D248A436530}" destId="{5ADF6ADA-3908-4171-922C-134FC63C2577}" srcOrd="0" destOrd="0" presId="urn:microsoft.com/office/officeart/2005/8/layout/process4"/>
    <dgm:cxn modelId="{C7CA7F5F-8F37-47D8-B777-805D4799D6C8}" type="presParOf" srcId="{C486AFB3-B166-45B8-B65F-7D248A436530}" destId="{C6D4EC5F-523E-42FA-813B-50FFA2BC482D}" srcOrd="1" destOrd="0" presId="urn:microsoft.com/office/officeart/2005/8/layout/process4"/>
    <dgm:cxn modelId="{017AE8FF-403C-44AB-86CD-C216D438C3BA}" type="presParOf" srcId="{C486AFB3-B166-45B8-B65F-7D248A436530}" destId="{7E1CF420-D44A-4DEB-B1BF-58D8C106E039}" srcOrd="2" destOrd="0" presId="urn:microsoft.com/office/officeart/2005/8/layout/process4"/>
    <dgm:cxn modelId="{E4718D67-6DB4-4E29-AB65-B759662772A1}" type="presParOf" srcId="{7E1CF420-D44A-4DEB-B1BF-58D8C106E039}" destId="{1F60F736-5C98-453B-9CC4-02D8AD25389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3E08163C-026C-46DC-BA2E-42091EC9DD0F}" type="doc">
      <dgm:prSet loTypeId="urn:microsoft.com/office/officeart/2005/8/layout/vList5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8FBBA8EA-B62C-4E83-BA29-0F3CFA752F92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PUNCIÓN LUMBAR</a:t>
          </a:r>
        </a:p>
      </dgm:t>
    </dgm:pt>
    <dgm:pt modelId="{C85E6C28-51DA-44BB-8C74-3ED311351A4A}" type="parTrans" cxnId="{ECC566BB-4696-4CE4-B64D-D6FE3F2C67C3}">
      <dgm:prSet/>
      <dgm:spPr/>
      <dgm:t>
        <a:bodyPr/>
        <a:lstStyle/>
        <a:p>
          <a:endParaRPr lang="es-ES"/>
        </a:p>
      </dgm:t>
    </dgm:pt>
    <dgm:pt modelId="{E936F43C-6BC3-4E37-BF59-38CD814795A8}" type="sibTrans" cxnId="{ECC566BB-4696-4CE4-B64D-D6FE3F2C67C3}">
      <dgm:prSet/>
      <dgm:spPr/>
      <dgm:t>
        <a:bodyPr/>
        <a:lstStyle/>
        <a:p>
          <a:endParaRPr lang="es-ES"/>
        </a:p>
      </dgm:t>
    </dgm:pt>
    <dgm:pt modelId="{BD3F4A46-7A3A-4C9A-A902-634E84C3B861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VALOR PRONÓSTICO</a:t>
          </a:r>
        </a:p>
      </dgm:t>
    </dgm:pt>
    <dgm:pt modelId="{5C79778A-A7F8-4282-8104-4AF6435AAC3F}" type="parTrans" cxnId="{E45C7554-DCCF-422C-8412-B0859141C93A}">
      <dgm:prSet/>
      <dgm:spPr/>
      <dgm:t>
        <a:bodyPr/>
        <a:lstStyle/>
        <a:p>
          <a:endParaRPr lang="es-ES"/>
        </a:p>
      </dgm:t>
    </dgm:pt>
    <dgm:pt modelId="{D1ABB9A9-0112-45BC-BBA5-D4E3B04B6CF1}" type="sibTrans" cxnId="{E45C7554-DCCF-422C-8412-B0859141C93A}">
      <dgm:prSet/>
      <dgm:spPr/>
      <dgm:t>
        <a:bodyPr/>
        <a:lstStyle/>
        <a:p>
          <a:endParaRPr lang="es-ES"/>
        </a:p>
      </dgm:t>
    </dgm:pt>
    <dgm:pt modelId="{CB924845-1A05-4EA1-B5DE-96FED99B9002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QT IT</a:t>
          </a:r>
        </a:p>
      </dgm:t>
    </dgm:pt>
    <dgm:pt modelId="{67BF4296-E6A7-48B0-B0DA-CECA214B83DD}" type="parTrans" cxnId="{D274753A-7A32-409F-B12D-F4D3C2B7745A}">
      <dgm:prSet/>
      <dgm:spPr/>
      <dgm:t>
        <a:bodyPr/>
        <a:lstStyle/>
        <a:p>
          <a:endParaRPr lang="es-ES"/>
        </a:p>
      </dgm:t>
    </dgm:pt>
    <dgm:pt modelId="{FFF84A70-6E5C-477D-8DEF-926F14EB9AE5}" type="sibTrans" cxnId="{D274753A-7A32-409F-B12D-F4D3C2B7745A}">
      <dgm:prSet/>
      <dgm:spPr/>
      <dgm:t>
        <a:bodyPr/>
        <a:lstStyle/>
        <a:p>
          <a:endParaRPr lang="es-ES"/>
        </a:p>
      </dgm:t>
    </dgm:pt>
    <dgm:pt modelId="{6373EF4C-4837-4796-90AD-D88BAA099607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CITOLOGÍA</a:t>
          </a:r>
        </a:p>
      </dgm:t>
    </dgm:pt>
    <dgm:pt modelId="{DBD2BCEA-A15D-4924-99F2-BEB0B39834F8}" type="parTrans" cxnId="{50918E16-F0AA-404F-B8EC-56BB80BF35F4}">
      <dgm:prSet/>
      <dgm:spPr/>
      <dgm:t>
        <a:bodyPr/>
        <a:lstStyle/>
        <a:p>
          <a:endParaRPr lang="es-ES"/>
        </a:p>
      </dgm:t>
    </dgm:pt>
    <dgm:pt modelId="{443AB7F9-CFC7-4232-AC99-D11F5D72903E}" type="sibTrans" cxnId="{50918E16-F0AA-404F-B8EC-56BB80BF35F4}">
      <dgm:prSet/>
      <dgm:spPr/>
      <dgm:t>
        <a:bodyPr/>
        <a:lstStyle/>
        <a:p>
          <a:endParaRPr lang="es-ES"/>
        </a:p>
      </dgm:t>
    </dgm:pt>
    <dgm:pt modelId="{537F0C02-8E15-45F3-B350-9B0BF785A479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CMF</a:t>
          </a:r>
        </a:p>
      </dgm:t>
    </dgm:pt>
    <dgm:pt modelId="{687BE7B4-304A-43DA-8EBC-45A65006CF75}" type="parTrans" cxnId="{3984D7B9-0AB5-4E08-AFD6-0F68A31359EF}">
      <dgm:prSet/>
      <dgm:spPr/>
      <dgm:t>
        <a:bodyPr/>
        <a:lstStyle/>
        <a:p>
          <a:endParaRPr lang="es-ES"/>
        </a:p>
      </dgm:t>
    </dgm:pt>
    <dgm:pt modelId="{1093B445-AC42-4854-BFF6-2F739D014B3E}" type="sibTrans" cxnId="{3984D7B9-0AB5-4E08-AFD6-0F68A31359EF}">
      <dgm:prSet/>
      <dgm:spPr/>
      <dgm:t>
        <a:bodyPr/>
        <a:lstStyle/>
        <a:p>
          <a:endParaRPr lang="es-ES"/>
        </a:p>
      </dgm:t>
    </dgm:pt>
    <dgm:pt modelId="{9B7C0798-E725-45D4-884A-90769F46E0E3}">
      <dgm:prSet phldrT="[Texto]" custT="1"/>
      <dgm:spPr/>
      <dgm:t>
        <a:bodyPr/>
        <a:lstStyle/>
        <a:p>
          <a:r>
            <a:rPr lang="es-ES" sz="1800" b="1">
              <a:solidFill>
                <a:schemeClr val="tx1"/>
              </a:solidFill>
            </a:rPr>
            <a:t>EMR</a:t>
          </a:r>
          <a:endParaRPr lang="es-ES" sz="1800" b="1" dirty="0">
            <a:solidFill>
              <a:schemeClr val="tx1"/>
            </a:solidFill>
          </a:endParaRPr>
        </a:p>
      </dgm:t>
    </dgm:pt>
    <dgm:pt modelId="{AD1A4AD3-F1D0-46C8-9684-BE29BD6965FE}" type="parTrans" cxnId="{ABFCF110-CA60-4C81-9B5A-A635E3790E30}">
      <dgm:prSet/>
      <dgm:spPr/>
      <dgm:t>
        <a:bodyPr/>
        <a:lstStyle/>
        <a:p>
          <a:endParaRPr lang="es-ES"/>
        </a:p>
      </dgm:t>
    </dgm:pt>
    <dgm:pt modelId="{DB63213D-54D3-43D5-883B-6D340CFBA669}" type="sibTrans" cxnId="{ABFCF110-CA60-4C81-9B5A-A635E3790E30}">
      <dgm:prSet/>
      <dgm:spPr/>
      <dgm:t>
        <a:bodyPr/>
        <a:lstStyle/>
        <a:p>
          <a:endParaRPr lang="es-ES"/>
        </a:p>
      </dgm:t>
    </dgm:pt>
    <dgm:pt modelId="{D1124ACF-A1EE-4514-99FD-0673E5C8B50B}" type="pres">
      <dgm:prSet presAssocID="{3E08163C-026C-46DC-BA2E-42091EC9DD0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5ED7373-3B01-49FD-AC84-9CEF6DEE8A7A}" type="pres">
      <dgm:prSet presAssocID="{9B7C0798-E725-45D4-884A-90769F46E0E3}" presName="linNode" presStyleCnt="0"/>
      <dgm:spPr/>
    </dgm:pt>
    <dgm:pt modelId="{C19E13FE-6CFA-4832-ACCB-8B8D99DCE3AC}" type="pres">
      <dgm:prSet presAssocID="{9B7C0798-E725-45D4-884A-90769F46E0E3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6D81C0-BDC1-4F39-8CD6-6A27CB8EB0EB}" type="pres">
      <dgm:prSet presAssocID="{9B7C0798-E725-45D4-884A-90769F46E0E3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B837F0-F092-4A6D-80E9-85B55D6C3FBF}" type="pres">
      <dgm:prSet presAssocID="{DB63213D-54D3-43D5-883B-6D340CFBA669}" presName="sp" presStyleCnt="0"/>
      <dgm:spPr/>
    </dgm:pt>
    <dgm:pt modelId="{664216A6-E0E1-4FC8-85F4-7FEF27CD995D}" type="pres">
      <dgm:prSet presAssocID="{8FBBA8EA-B62C-4E83-BA29-0F3CFA752F92}" presName="linNode" presStyleCnt="0"/>
      <dgm:spPr/>
    </dgm:pt>
    <dgm:pt modelId="{DF511920-EEFA-4FCC-B23D-4870F184114B}" type="pres">
      <dgm:prSet presAssocID="{8FBBA8EA-B62C-4E83-BA29-0F3CFA752F92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5EF982-F560-4BDB-9731-0CFF86E13474}" type="pres">
      <dgm:prSet presAssocID="{8FBBA8EA-B62C-4E83-BA29-0F3CFA752F92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CC566BB-4696-4CE4-B64D-D6FE3F2C67C3}" srcId="{3E08163C-026C-46DC-BA2E-42091EC9DD0F}" destId="{8FBBA8EA-B62C-4E83-BA29-0F3CFA752F92}" srcOrd="1" destOrd="0" parTransId="{C85E6C28-51DA-44BB-8C74-3ED311351A4A}" sibTransId="{E936F43C-6BC3-4E37-BF59-38CD814795A8}"/>
    <dgm:cxn modelId="{2D961A79-89B4-49F6-8617-D55EF64F5C87}" type="presOf" srcId="{BD3F4A46-7A3A-4C9A-A902-634E84C3B861}" destId="{3D6D81C0-BDC1-4F39-8CD6-6A27CB8EB0EB}" srcOrd="0" destOrd="0" presId="urn:microsoft.com/office/officeart/2005/8/layout/vList5"/>
    <dgm:cxn modelId="{807D617D-72FF-4BF3-ABF5-9F6A86CDDA82}" type="presOf" srcId="{6373EF4C-4837-4796-90AD-D88BAA099607}" destId="{AB5EF982-F560-4BDB-9731-0CFF86E13474}" srcOrd="0" destOrd="1" presId="urn:microsoft.com/office/officeart/2005/8/layout/vList5"/>
    <dgm:cxn modelId="{451184D0-EE88-4EDE-A0E0-0C52478685A3}" type="presOf" srcId="{CB924845-1A05-4EA1-B5DE-96FED99B9002}" destId="{AB5EF982-F560-4BDB-9731-0CFF86E13474}" srcOrd="0" destOrd="0" presId="urn:microsoft.com/office/officeart/2005/8/layout/vList5"/>
    <dgm:cxn modelId="{6EE81B45-2784-4EEE-9816-A02900584F53}" type="presOf" srcId="{3E08163C-026C-46DC-BA2E-42091EC9DD0F}" destId="{D1124ACF-A1EE-4514-99FD-0673E5C8B50B}" srcOrd="0" destOrd="0" presId="urn:microsoft.com/office/officeart/2005/8/layout/vList5"/>
    <dgm:cxn modelId="{50918E16-F0AA-404F-B8EC-56BB80BF35F4}" srcId="{8FBBA8EA-B62C-4E83-BA29-0F3CFA752F92}" destId="{6373EF4C-4837-4796-90AD-D88BAA099607}" srcOrd="1" destOrd="0" parTransId="{DBD2BCEA-A15D-4924-99F2-BEB0B39834F8}" sibTransId="{443AB7F9-CFC7-4232-AC99-D11F5D72903E}"/>
    <dgm:cxn modelId="{D274753A-7A32-409F-B12D-F4D3C2B7745A}" srcId="{8FBBA8EA-B62C-4E83-BA29-0F3CFA752F92}" destId="{CB924845-1A05-4EA1-B5DE-96FED99B9002}" srcOrd="0" destOrd="0" parTransId="{67BF4296-E6A7-48B0-B0DA-CECA214B83DD}" sibTransId="{FFF84A70-6E5C-477D-8DEF-926F14EB9AE5}"/>
    <dgm:cxn modelId="{3E214461-D0AE-48F2-B76E-B431793686EE}" type="presOf" srcId="{537F0C02-8E15-45F3-B350-9B0BF785A479}" destId="{AB5EF982-F560-4BDB-9731-0CFF86E13474}" srcOrd="0" destOrd="2" presId="urn:microsoft.com/office/officeart/2005/8/layout/vList5"/>
    <dgm:cxn modelId="{E45C7554-DCCF-422C-8412-B0859141C93A}" srcId="{9B7C0798-E725-45D4-884A-90769F46E0E3}" destId="{BD3F4A46-7A3A-4C9A-A902-634E84C3B861}" srcOrd="0" destOrd="0" parTransId="{5C79778A-A7F8-4282-8104-4AF6435AAC3F}" sibTransId="{D1ABB9A9-0112-45BC-BBA5-D4E3B04B6CF1}"/>
    <dgm:cxn modelId="{ABFCF110-CA60-4C81-9B5A-A635E3790E30}" srcId="{3E08163C-026C-46DC-BA2E-42091EC9DD0F}" destId="{9B7C0798-E725-45D4-884A-90769F46E0E3}" srcOrd="0" destOrd="0" parTransId="{AD1A4AD3-F1D0-46C8-9684-BE29BD6965FE}" sibTransId="{DB63213D-54D3-43D5-883B-6D340CFBA669}"/>
    <dgm:cxn modelId="{18571D6C-3B26-48FA-ABFE-97A6F496EDB7}" type="presOf" srcId="{9B7C0798-E725-45D4-884A-90769F46E0E3}" destId="{C19E13FE-6CFA-4832-ACCB-8B8D99DCE3AC}" srcOrd="0" destOrd="0" presId="urn:microsoft.com/office/officeart/2005/8/layout/vList5"/>
    <dgm:cxn modelId="{171C3126-C4DB-4CDE-B3A9-F41B4A6D90CF}" type="presOf" srcId="{8FBBA8EA-B62C-4E83-BA29-0F3CFA752F92}" destId="{DF511920-EEFA-4FCC-B23D-4870F184114B}" srcOrd="0" destOrd="0" presId="urn:microsoft.com/office/officeart/2005/8/layout/vList5"/>
    <dgm:cxn modelId="{3984D7B9-0AB5-4E08-AFD6-0F68A31359EF}" srcId="{8FBBA8EA-B62C-4E83-BA29-0F3CFA752F92}" destId="{537F0C02-8E15-45F3-B350-9B0BF785A479}" srcOrd="2" destOrd="0" parTransId="{687BE7B4-304A-43DA-8EBC-45A65006CF75}" sibTransId="{1093B445-AC42-4854-BFF6-2F739D014B3E}"/>
    <dgm:cxn modelId="{BE76BB5C-692F-4F4B-BEF6-F60FEED9FF75}" type="presParOf" srcId="{D1124ACF-A1EE-4514-99FD-0673E5C8B50B}" destId="{F5ED7373-3B01-49FD-AC84-9CEF6DEE8A7A}" srcOrd="0" destOrd="0" presId="urn:microsoft.com/office/officeart/2005/8/layout/vList5"/>
    <dgm:cxn modelId="{0A200434-C7AE-453C-848F-4E8AD2D03676}" type="presParOf" srcId="{F5ED7373-3B01-49FD-AC84-9CEF6DEE8A7A}" destId="{C19E13FE-6CFA-4832-ACCB-8B8D99DCE3AC}" srcOrd="0" destOrd="0" presId="urn:microsoft.com/office/officeart/2005/8/layout/vList5"/>
    <dgm:cxn modelId="{4AA7F18D-8872-430C-B49F-F3310C2D7EFB}" type="presParOf" srcId="{F5ED7373-3B01-49FD-AC84-9CEF6DEE8A7A}" destId="{3D6D81C0-BDC1-4F39-8CD6-6A27CB8EB0EB}" srcOrd="1" destOrd="0" presId="urn:microsoft.com/office/officeart/2005/8/layout/vList5"/>
    <dgm:cxn modelId="{B18E28B6-C624-437E-9F04-A43AD1231875}" type="presParOf" srcId="{D1124ACF-A1EE-4514-99FD-0673E5C8B50B}" destId="{81B837F0-F092-4A6D-80E9-85B55D6C3FBF}" srcOrd="1" destOrd="0" presId="urn:microsoft.com/office/officeart/2005/8/layout/vList5"/>
    <dgm:cxn modelId="{B026FA3F-1925-48B1-B85D-B9F8DCC30AF7}" type="presParOf" srcId="{D1124ACF-A1EE-4514-99FD-0673E5C8B50B}" destId="{664216A6-E0E1-4FC8-85F4-7FEF27CD995D}" srcOrd="2" destOrd="0" presId="urn:microsoft.com/office/officeart/2005/8/layout/vList5"/>
    <dgm:cxn modelId="{6F3149AC-D114-4E44-BAA3-D38802FCFDEC}" type="presParOf" srcId="{664216A6-E0E1-4FC8-85F4-7FEF27CD995D}" destId="{DF511920-EEFA-4FCC-B23D-4870F184114B}" srcOrd="0" destOrd="0" presId="urn:microsoft.com/office/officeart/2005/8/layout/vList5"/>
    <dgm:cxn modelId="{7CB416A4-E210-4DDD-9440-84F97A75C28A}" type="presParOf" srcId="{664216A6-E0E1-4FC8-85F4-7FEF27CD995D}" destId="{AB5EF982-F560-4BDB-9731-0CFF86E1347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A2E72AAA-3587-4956-9622-5FAFD2C60325}" type="doc">
      <dgm:prSet loTypeId="urn:microsoft.com/office/officeart/2005/8/layout/vList4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B20FDA32-9B4E-440B-9E29-D5A4E0BBBA8E}">
      <dgm:prSet phldrT="[Texto]" custT="1"/>
      <dgm:spPr/>
      <dgm:t>
        <a:bodyPr/>
        <a:lstStyle/>
        <a:p>
          <a:r>
            <a:rPr lang="es-ES" sz="1800" dirty="0"/>
            <a:t>LEUCOSTASIS</a:t>
          </a:r>
        </a:p>
      </dgm:t>
    </dgm:pt>
    <dgm:pt modelId="{848D4886-A97E-4DC4-A975-D4B9E0D9C21D}" type="parTrans" cxnId="{2AD35488-746F-47AC-BB25-73258369044B}">
      <dgm:prSet/>
      <dgm:spPr/>
      <dgm:t>
        <a:bodyPr/>
        <a:lstStyle/>
        <a:p>
          <a:endParaRPr lang="es-ES"/>
        </a:p>
      </dgm:t>
    </dgm:pt>
    <dgm:pt modelId="{B4647551-12E1-41EC-8E71-24486F19AA76}" type="sibTrans" cxnId="{2AD35488-746F-47AC-BB25-73258369044B}">
      <dgm:prSet/>
      <dgm:spPr/>
      <dgm:t>
        <a:bodyPr/>
        <a:lstStyle/>
        <a:p>
          <a:endParaRPr lang="es-ES"/>
        </a:p>
      </dgm:t>
    </dgm:pt>
    <dgm:pt modelId="{55FD9ACF-B6EB-4280-A9EE-406CA67C4C54}">
      <dgm:prSet phldrT="[Texto]" custT="1"/>
      <dgm:spPr/>
      <dgm:t>
        <a:bodyPr/>
        <a:lstStyle/>
        <a:p>
          <a:r>
            <a:rPr lang="es-ES" sz="1800" dirty="0"/>
            <a:t>OXÍGENO, LEUCOÁFERESIS</a:t>
          </a:r>
        </a:p>
      </dgm:t>
    </dgm:pt>
    <dgm:pt modelId="{7C89E33B-B961-42A8-B244-5EC5CB6C192C}" type="parTrans" cxnId="{329BE384-A290-4E0A-BDAE-00903A2B318C}">
      <dgm:prSet/>
      <dgm:spPr/>
      <dgm:t>
        <a:bodyPr/>
        <a:lstStyle/>
        <a:p>
          <a:endParaRPr lang="es-ES"/>
        </a:p>
      </dgm:t>
    </dgm:pt>
    <dgm:pt modelId="{CC0700BE-2BDA-4654-8D2A-5241BD0D1D65}" type="sibTrans" cxnId="{329BE384-A290-4E0A-BDAE-00903A2B318C}">
      <dgm:prSet/>
      <dgm:spPr/>
      <dgm:t>
        <a:bodyPr/>
        <a:lstStyle/>
        <a:p>
          <a:endParaRPr lang="es-ES"/>
        </a:p>
      </dgm:t>
    </dgm:pt>
    <dgm:pt modelId="{36554F15-B498-43B2-9661-E3BB2F2BBD0B}">
      <dgm:prSet phldrT="[Texto]" custT="1"/>
      <dgm:spPr/>
      <dgm:t>
        <a:bodyPr/>
        <a:lstStyle/>
        <a:p>
          <a:r>
            <a:rPr lang="es-ES" sz="1800" dirty="0"/>
            <a:t>NEUTROPENIA FEBRIL</a:t>
          </a:r>
        </a:p>
      </dgm:t>
    </dgm:pt>
    <dgm:pt modelId="{1872B85D-837E-4587-83BD-1F0AFB625C67}" type="parTrans" cxnId="{053789AC-4CC7-4DE2-AD68-E41E10CBB42B}">
      <dgm:prSet/>
      <dgm:spPr/>
      <dgm:t>
        <a:bodyPr/>
        <a:lstStyle/>
        <a:p>
          <a:endParaRPr lang="es-ES"/>
        </a:p>
      </dgm:t>
    </dgm:pt>
    <dgm:pt modelId="{655E4C5F-8FBA-41B2-B356-E7A52954F254}" type="sibTrans" cxnId="{053789AC-4CC7-4DE2-AD68-E41E10CBB42B}">
      <dgm:prSet/>
      <dgm:spPr/>
      <dgm:t>
        <a:bodyPr/>
        <a:lstStyle/>
        <a:p>
          <a:endParaRPr lang="es-ES"/>
        </a:p>
      </dgm:t>
    </dgm:pt>
    <dgm:pt modelId="{F2354822-9F35-4C87-80B2-4EEB73F65850}">
      <dgm:prSet phldrT="[Texto]" custT="1"/>
      <dgm:spPr/>
      <dgm:t>
        <a:bodyPr/>
        <a:lstStyle/>
        <a:p>
          <a:r>
            <a:rPr lang="es-ES" sz="1800" dirty="0"/>
            <a:t>ANTIBIÓTICOS IV DE AMPLIO ESPECTRO</a:t>
          </a:r>
        </a:p>
      </dgm:t>
    </dgm:pt>
    <dgm:pt modelId="{7342E50E-4994-42C8-8340-C65015A56826}" type="parTrans" cxnId="{25A40C87-430E-41F9-BF90-50E10C115AB6}">
      <dgm:prSet/>
      <dgm:spPr/>
      <dgm:t>
        <a:bodyPr/>
        <a:lstStyle/>
        <a:p>
          <a:endParaRPr lang="es-ES"/>
        </a:p>
      </dgm:t>
    </dgm:pt>
    <dgm:pt modelId="{42500E11-232D-47FE-894F-3F34254B4265}" type="sibTrans" cxnId="{25A40C87-430E-41F9-BF90-50E10C115AB6}">
      <dgm:prSet/>
      <dgm:spPr/>
      <dgm:t>
        <a:bodyPr/>
        <a:lstStyle/>
        <a:p>
          <a:endParaRPr lang="es-ES"/>
        </a:p>
      </dgm:t>
    </dgm:pt>
    <dgm:pt modelId="{7A5D5497-9460-424C-A908-B432CE64FA3C}">
      <dgm:prSet phldrT="[Texto]" custT="1"/>
      <dgm:spPr/>
      <dgm:t>
        <a:bodyPr/>
        <a:lstStyle/>
        <a:p>
          <a:r>
            <a:rPr lang="es-ES" sz="1800" dirty="0"/>
            <a:t>TROMBOCITOPENIA</a:t>
          </a:r>
        </a:p>
      </dgm:t>
    </dgm:pt>
    <dgm:pt modelId="{95A5011F-F84F-4F60-A0A7-37E30F6B7B8C}" type="parTrans" cxnId="{CF7C126C-4A5D-411F-BFBE-04D20B92FF9B}">
      <dgm:prSet/>
      <dgm:spPr/>
      <dgm:t>
        <a:bodyPr/>
        <a:lstStyle/>
        <a:p>
          <a:endParaRPr lang="es-ES"/>
        </a:p>
      </dgm:t>
    </dgm:pt>
    <dgm:pt modelId="{B3D8D775-FE8A-4C10-BBEA-B1EC36D61278}" type="sibTrans" cxnId="{CF7C126C-4A5D-411F-BFBE-04D20B92FF9B}">
      <dgm:prSet/>
      <dgm:spPr/>
      <dgm:t>
        <a:bodyPr/>
        <a:lstStyle/>
        <a:p>
          <a:endParaRPr lang="es-ES"/>
        </a:p>
      </dgm:t>
    </dgm:pt>
    <dgm:pt modelId="{368CC698-EAF3-4584-8270-7BB6F55248FA}">
      <dgm:prSet phldrT="[Texto]" custT="1"/>
      <dgm:spPr/>
      <dgm:t>
        <a:bodyPr/>
        <a:lstStyle/>
        <a:p>
          <a:r>
            <a:rPr lang="es-ES" sz="1800" dirty="0"/>
            <a:t>TRANSFUSIÓN SANGUÍNEA</a:t>
          </a:r>
        </a:p>
      </dgm:t>
    </dgm:pt>
    <dgm:pt modelId="{FC4089EA-18B3-460A-A912-3761C877F4EC}" type="parTrans" cxnId="{7895C5F8-21C3-4205-8BE0-C2B27C279829}">
      <dgm:prSet/>
      <dgm:spPr/>
      <dgm:t>
        <a:bodyPr/>
        <a:lstStyle/>
        <a:p>
          <a:endParaRPr lang="es-ES"/>
        </a:p>
      </dgm:t>
    </dgm:pt>
    <dgm:pt modelId="{40B76DD3-8761-419D-916C-98CC080C904E}" type="sibTrans" cxnId="{7895C5F8-21C3-4205-8BE0-C2B27C279829}">
      <dgm:prSet/>
      <dgm:spPr/>
      <dgm:t>
        <a:bodyPr/>
        <a:lstStyle/>
        <a:p>
          <a:endParaRPr lang="es-ES"/>
        </a:p>
      </dgm:t>
    </dgm:pt>
    <dgm:pt modelId="{9B65E54B-F72B-4233-8B22-AC0B55B0A974}" type="pres">
      <dgm:prSet presAssocID="{A2E72AAA-3587-4956-9622-5FAFD2C6032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8194372-F031-4A29-A6F9-FC0BBB0BFB53}" type="pres">
      <dgm:prSet presAssocID="{B20FDA32-9B4E-440B-9E29-D5A4E0BBBA8E}" presName="comp" presStyleCnt="0"/>
      <dgm:spPr/>
    </dgm:pt>
    <dgm:pt modelId="{8CCC60BF-4F26-4AF1-A75D-7B56AA76DD91}" type="pres">
      <dgm:prSet presAssocID="{B20FDA32-9B4E-440B-9E29-D5A4E0BBBA8E}" presName="box" presStyleLbl="node1" presStyleIdx="0" presStyleCnt="3"/>
      <dgm:spPr/>
      <dgm:t>
        <a:bodyPr/>
        <a:lstStyle/>
        <a:p>
          <a:endParaRPr lang="es-ES"/>
        </a:p>
      </dgm:t>
    </dgm:pt>
    <dgm:pt modelId="{430D25F5-F0FC-40C2-BCCD-F22BD29A32CE}" type="pres">
      <dgm:prSet presAssocID="{B20FDA32-9B4E-440B-9E29-D5A4E0BBBA8E}" presName="img" presStyleLbl="fgImgPlace1" presStyleIdx="0" presStyleCnt="3"/>
      <dgm:spPr/>
    </dgm:pt>
    <dgm:pt modelId="{93230FE4-EC39-4FFF-A956-62FC89C8B9FC}" type="pres">
      <dgm:prSet presAssocID="{B20FDA32-9B4E-440B-9E29-D5A4E0BBBA8E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4D68C2B-3963-4215-BAF5-C7E5F54EBDAF}" type="pres">
      <dgm:prSet presAssocID="{B4647551-12E1-41EC-8E71-24486F19AA76}" presName="spacer" presStyleCnt="0"/>
      <dgm:spPr/>
    </dgm:pt>
    <dgm:pt modelId="{B1E8516B-55E8-41FD-9B1B-2807ACBCB756}" type="pres">
      <dgm:prSet presAssocID="{36554F15-B498-43B2-9661-E3BB2F2BBD0B}" presName="comp" presStyleCnt="0"/>
      <dgm:spPr/>
    </dgm:pt>
    <dgm:pt modelId="{76450944-C2C9-4072-A08C-D3AC8AAAD34E}" type="pres">
      <dgm:prSet presAssocID="{36554F15-B498-43B2-9661-E3BB2F2BBD0B}" presName="box" presStyleLbl="node1" presStyleIdx="1" presStyleCnt="3"/>
      <dgm:spPr/>
      <dgm:t>
        <a:bodyPr/>
        <a:lstStyle/>
        <a:p>
          <a:endParaRPr lang="es-ES"/>
        </a:p>
      </dgm:t>
    </dgm:pt>
    <dgm:pt modelId="{D2DB6364-C517-488C-974E-46A10A531E90}" type="pres">
      <dgm:prSet presAssocID="{36554F15-B498-43B2-9661-E3BB2F2BBD0B}" presName="img" presStyleLbl="fgImgPlace1" presStyleIdx="1" presStyleCnt="3"/>
      <dgm:spPr/>
    </dgm:pt>
    <dgm:pt modelId="{5DB3FC2D-DD48-40BE-9F0E-1B1229227089}" type="pres">
      <dgm:prSet presAssocID="{36554F15-B498-43B2-9661-E3BB2F2BBD0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27AFFB7-4D4F-4F8F-8277-5D0EB99FE85B}" type="pres">
      <dgm:prSet presAssocID="{655E4C5F-8FBA-41B2-B356-E7A52954F254}" presName="spacer" presStyleCnt="0"/>
      <dgm:spPr/>
    </dgm:pt>
    <dgm:pt modelId="{4A0221C7-DE3D-4218-863D-3AB4E67FAACE}" type="pres">
      <dgm:prSet presAssocID="{7A5D5497-9460-424C-A908-B432CE64FA3C}" presName="comp" presStyleCnt="0"/>
      <dgm:spPr/>
    </dgm:pt>
    <dgm:pt modelId="{49C82621-3754-478B-BAD9-CC2E04BC0079}" type="pres">
      <dgm:prSet presAssocID="{7A5D5497-9460-424C-A908-B432CE64FA3C}" presName="box" presStyleLbl="node1" presStyleIdx="2" presStyleCnt="3"/>
      <dgm:spPr/>
      <dgm:t>
        <a:bodyPr/>
        <a:lstStyle/>
        <a:p>
          <a:endParaRPr lang="es-ES"/>
        </a:p>
      </dgm:t>
    </dgm:pt>
    <dgm:pt modelId="{51AB1000-9087-4DF1-8D14-89090CF82D13}" type="pres">
      <dgm:prSet presAssocID="{7A5D5497-9460-424C-A908-B432CE64FA3C}" presName="img" presStyleLbl="fgImgPlace1" presStyleIdx="2" presStyleCnt="3"/>
      <dgm:spPr/>
    </dgm:pt>
    <dgm:pt modelId="{44A8D4A4-1394-4D77-B25E-54D957C92228}" type="pres">
      <dgm:prSet presAssocID="{7A5D5497-9460-424C-A908-B432CE64FA3C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AD35488-746F-47AC-BB25-73258369044B}" srcId="{A2E72AAA-3587-4956-9622-5FAFD2C60325}" destId="{B20FDA32-9B4E-440B-9E29-D5A4E0BBBA8E}" srcOrd="0" destOrd="0" parTransId="{848D4886-A97E-4DC4-A975-D4B9E0D9C21D}" sibTransId="{B4647551-12E1-41EC-8E71-24486F19AA76}"/>
    <dgm:cxn modelId="{3D6F76F0-8927-4117-9120-D941F540FF2B}" type="presOf" srcId="{55FD9ACF-B6EB-4280-A9EE-406CA67C4C54}" destId="{8CCC60BF-4F26-4AF1-A75D-7B56AA76DD91}" srcOrd="0" destOrd="1" presId="urn:microsoft.com/office/officeart/2005/8/layout/vList4"/>
    <dgm:cxn modelId="{7895C5F8-21C3-4205-8BE0-C2B27C279829}" srcId="{7A5D5497-9460-424C-A908-B432CE64FA3C}" destId="{368CC698-EAF3-4584-8270-7BB6F55248FA}" srcOrd="0" destOrd="0" parTransId="{FC4089EA-18B3-460A-A912-3761C877F4EC}" sibTransId="{40B76DD3-8761-419D-916C-98CC080C904E}"/>
    <dgm:cxn modelId="{8A732FE8-3ACE-4322-B960-49CF90993C58}" type="presOf" srcId="{B20FDA32-9B4E-440B-9E29-D5A4E0BBBA8E}" destId="{8CCC60BF-4F26-4AF1-A75D-7B56AA76DD91}" srcOrd="0" destOrd="0" presId="urn:microsoft.com/office/officeart/2005/8/layout/vList4"/>
    <dgm:cxn modelId="{F1E0E551-A04E-4A82-AF05-06A23D85395F}" type="presOf" srcId="{F2354822-9F35-4C87-80B2-4EEB73F65850}" destId="{76450944-C2C9-4072-A08C-D3AC8AAAD34E}" srcOrd="0" destOrd="1" presId="urn:microsoft.com/office/officeart/2005/8/layout/vList4"/>
    <dgm:cxn modelId="{B23F8F5D-6DA2-489F-897F-C51CCA2DC31F}" type="presOf" srcId="{55FD9ACF-B6EB-4280-A9EE-406CA67C4C54}" destId="{93230FE4-EC39-4FFF-A956-62FC89C8B9FC}" srcOrd="1" destOrd="1" presId="urn:microsoft.com/office/officeart/2005/8/layout/vList4"/>
    <dgm:cxn modelId="{0AA70A2E-D9DC-42ED-90D4-FB76877EB2C8}" type="presOf" srcId="{A2E72AAA-3587-4956-9622-5FAFD2C60325}" destId="{9B65E54B-F72B-4233-8B22-AC0B55B0A974}" srcOrd="0" destOrd="0" presId="urn:microsoft.com/office/officeart/2005/8/layout/vList4"/>
    <dgm:cxn modelId="{A2510F47-13F6-4FE9-A94A-24A32D67FD4D}" type="presOf" srcId="{7A5D5497-9460-424C-A908-B432CE64FA3C}" destId="{44A8D4A4-1394-4D77-B25E-54D957C92228}" srcOrd="1" destOrd="0" presId="urn:microsoft.com/office/officeart/2005/8/layout/vList4"/>
    <dgm:cxn modelId="{0AC296B2-D08E-4E95-B789-36AB5546B7F5}" type="presOf" srcId="{B20FDA32-9B4E-440B-9E29-D5A4E0BBBA8E}" destId="{93230FE4-EC39-4FFF-A956-62FC89C8B9FC}" srcOrd="1" destOrd="0" presId="urn:microsoft.com/office/officeart/2005/8/layout/vList4"/>
    <dgm:cxn modelId="{79115ECB-F98B-4C09-BB82-F7593827A58F}" type="presOf" srcId="{F2354822-9F35-4C87-80B2-4EEB73F65850}" destId="{5DB3FC2D-DD48-40BE-9F0E-1B1229227089}" srcOrd="1" destOrd="1" presId="urn:microsoft.com/office/officeart/2005/8/layout/vList4"/>
    <dgm:cxn modelId="{3E8F06AB-0F29-4008-902D-96D7B8D9B740}" type="presOf" srcId="{36554F15-B498-43B2-9661-E3BB2F2BBD0B}" destId="{76450944-C2C9-4072-A08C-D3AC8AAAD34E}" srcOrd="0" destOrd="0" presId="urn:microsoft.com/office/officeart/2005/8/layout/vList4"/>
    <dgm:cxn modelId="{04610CFD-AEBA-4F44-84D2-C1CD4B9EB4E9}" type="presOf" srcId="{368CC698-EAF3-4584-8270-7BB6F55248FA}" destId="{44A8D4A4-1394-4D77-B25E-54D957C92228}" srcOrd="1" destOrd="1" presId="urn:microsoft.com/office/officeart/2005/8/layout/vList4"/>
    <dgm:cxn modelId="{329BE384-A290-4E0A-BDAE-00903A2B318C}" srcId="{B20FDA32-9B4E-440B-9E29-D5A4E0BBBA8E}" destId="{55FD9ACF-B6EB-4280-A9EE-406CA67C4C54}" srcOrd="0" destOrd="0" parTransId="{7C89E33B-B961-42A8-B244-5EC5CB6C192C}" sibTransId="{CC0700BE-2BDA-4654-8D2A-5241BD0D1D65}"/>
    <dgm:cxn modelId="{CF7C126C-4A5D-411F-BFBE-04D20B92FF9B}" srcId="{A2E72AAA-3587-4956-9622-5FAFD2C60325}" destId="{7A5D5497-9460-424C-A908-B432CE64FA3C}" srcOrd="2" destOrd="0" parTransId="{95A5011F-F84F-4F60-A0A7-37E30F6B7B8C}" sibTransId="{B3D8D775-FE8A-4C10-BBEA-B1EC36D61278}"/>
    <dgm:cxn modelId="{8031F10B-C28C-42E4-A1AF-A9764B557B6C}" type="presOf" srcId="{368CC698-EAF3-4584-8270-7BB6F55248FA}" destId="{49C82621-3754-478B-BAD9-CC2E04BC0079}" srcOrd="0" destOrd="1" presId="urn:microsoft.com/office/officeart/2005/8/layout/vList4"/>
    <dgm:cxn modelId="{81786539-E6F9-42C8-A246-2950BCC33DBD}" type="presOf" srcId="{7A5D5497-9460-424C-A908-B432CE64FA3C}" destId="{49C82621-3754-478B-BAD9-CC2E04BC0079}" srcOrd="0" destOrd="0" presId="urn:microsoft.com/office/officeart/2005/8/layout/vList4"/>
    <dgm:cxn modelId="{053789AC-4CC7-4DE2-AD68-E41E10CBB42B}" srcId="{A2E72AAA-3587-4956-9622-5FAFD2C60325}" destId="{36554F15-B498-43B2-9661-E3BB2F2BBD0B}" srcOrd="1" destOrd="0" parTransId="{1872B85D-837E-4587-83BD-1F0AFB625C67}" sibTransId="{655E4C5F-8FBA-41B2-B356-E7A52954F254}"/>
    <dgm:cxn modelId="{751E1220-BA2B-47EC-9FC6-BF20E11E1785}" type="presOf" srcId="{36554F15-B498-43B2-9661-E3BB2F2BBD0B}" destId="{5DB3FC2D-DD48-40BE-9F0E-1B1229227089}" srcOrd="1" destOrd="0" presId="urn:microsoft.com/office/officeart/2005/8/layout/vList4"/>
    <dgm:cxn modelId="{25A40C87-430E-41F9-BF90-50E10C115AB6}" srcId="{36554F15-B498-43B2-9661-E3BB2F2BBD0B}" destId="{F2354822-9F35-4C87-80B2-4EEB73F65850}" srcOrd="0" destOrd="0" parTransId="{7342E50E-4994-42C8-8340-C65015A56826}" sibTransId="{42500E11-232D-47FE-894F-3F34254B4265}"/>
    <dgm:cxn modelId="{72F8AEEA-7415-4529-911A-6D2F89895F0E}" type="presParOf" srcId="{9B65E54B-F72B-4233-8B22-AC0B55B0A974}" destId="{18194372-F031-4A29-A6F9-FC0BBB0BFB53}" srcOrd="0" destOrd="0" presId="urn:microsoft.com/office/officeart/2005/8/layout/vList4"/>
    <dgm:cxn modelId="{7075F3F7-C967-4BD9-ACCD-536656EFFE53}" type="presParOf" srcId="{18194372-F031-4A29-A6F9-FC0BBB0BFB53}" destId="{8CCC60BF-4F26-4AF1-A75D-7B56AA76DD91}" srcOrd="0" destOrd="0" presId="urn:microsoft.com/office/officeart/2005/8/layout/vList4"/>
    <dgm:cxn modelId="{4F751DAC-55AD-4EB7-AEFC-D69C1FD96F7A}" type="presParOf" srcId="{18194372-F031-4A29-A6F9-FC0BBB0BFB53}" destId="{430D25F5-F0FC-40C2-BCCD-F22BD29A32CE}" srcOrd="1" destOrd="0" presId="urn:microsoft.com/office/officeart/2005/8/layout/vList4"/>
    <dgm:cxn modelId="{DA6E4431-EC85-472A-88BE-AFD32DFC3DCF}" type="presParOf" srcId="{18194372-F031-4A29-A6F9-FC0BBB0BFB53}" destId="{93230FE4-EC39-4FFF-A956-62FC89C8B9FC}" srcOrd="2" destOrd="0" presId="urn:microsoft.com/office/officeart/2005/8/layout/vList4"/>
    <dgm:cxn modelId="{2B40C7C8-50A8-4813-9922-2EF89A988FCD}" type="presParOf" srcId="{9B65E54B-F72B-4233-8B22-AC0B55B0A974}" destId="{64D68C2B-3963-4215-BAF5-C7E5F54EBDAF}" srcOrd="1" destOrd="0" presId="urn:microsoft.com/office/officeart/2005/8/layout/vList4"/>
    <dgm:cxn modelId="{A57C275F-37EC-40A7-93D2-89C8E583C7D4}" type="presParOf" srcId="{9B65E54B-F72B-4233-8B22-AC0B55B0A974}" destId="{B1E8516B-55E8-41FD-9B1B-2807ACBCB756}" srcOrd="2" destOrd="0" presId="urn:microsoft.com/office/officeart/2005/8/layout/vList4"/>
    <dgm:cxn modelId="{D63CDE05-D4C3-4E8C-B32D-EEC3B9E8CD94}" type="presParOf" srcId="{B1E8516B-55E8-41FD-9B1B-2807ACBCB756}" destId="{76450944-C2C9-4072-A08C-D3AC8AAAD34E}" srcOrd="0" destOrd="0" presId="urn:microsoft.com/office/officeart/2005/8/layout/vList4"/>
    <dgm:cxn modelId="{1AAC4A7A-851B-4371-871A-0860B8DBB9F4}" type="presParOf" srcId="{B1E8516B-55E8-41FD-9B1B-2807ACBCB756}" destId="{D2DB6364-C517-488C-974E-46A10A531E90}" srcOrd="1" destOrd="0" presId="urn:microsoft.com/office/officeart/2005/8/layout/vList4"/>
    <dgm:cxn modelId="{2BD85D9B-BC3D-4F75-8C29-60D5F92437AF}" type="presParOf" srcId="{B1E8516B-55E8-41FD-9B1B-2807ACBCB756}" destId="{5DB3FC2D-DD48-40BE-9F0E-1B1229227089}" srcOrd="2" destOrd="0" presId="urn:microsoft.com/office/officeart/2005/8/layout/vList4"/>
    <dgm:cxn modelId="{DD775345-0804-4C14-820B-6D30DDA47264}" type="presParOf" srcId="{9B65E54B-F72B-4233-8B22-AC0B55B0A974}" destId="{027AFFB7-4D4F-4F8F-8277-5D0EB99FE85B}" srcOrd="3" destOrd="0" presId="urn:microsoft.com/office/officeart/2005/8/layout/vList4"/>
    <dgm:cxn modelId="{E12E5120-0521-4CC4-8BAA-E754518CFEB1}" type="presParOf" srcId="{9B65E54B-F72B-4233-8B22-AC0B55B0A974}" destId="{4A0221C7-DE3D-4218-863D-3AB4E67FAACE}" srcOrd="4" destOrd="0" presId="urn:microsoft.com/office/officeart/2005/8/layout/vList4"/>
    <dgm:cxn modelId="{A28BC531-6EE4-4C7F-BF7B-69E826654F6C}" type="presParOf" srcId="{4A0221C7-DE3D-4218-863D-3AB4E67FAACE}" destId="{49C82621-3754-478B-BAD9-CC2E04BC0079}" srcOrd="0" destOrd="0" presId="urn:microsoft.com/office/officeart/2005/8/layout/vList4"/>
    <dgm:cxn modelId="{B6174C60-D027-4FB8-90E9-4442B2B0E9DE}" type="presParOf" srcId="{4A0221C7-DE3D-4218-863D-3AB4E67FAACE}" destId="{51AB1000-9087-4DF1-8D14-89090CF82D13}" srcOrd="1" destOrd="0" presId="urn:microsoft.com/office/officeart/2005/8/layout/vList4"/>
    <dgm:cxn modelId="{A83F880D-0B3B-4FE9-ADD0-4BFFB629F8E1}" type="presParOf" srcId="{4A0221C7-DE3D-4218-863D-3AB4E67FAACE}" destId="{44A8D4A4-1394-4D77-B25E-54D957C92228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A2E72AAA-3587-4956-9622-5FAFD2C60325}" type="doc">
      <dgm:prSet loTypeId="urn:microsoft.com/office/officeart/2005/8/layout/vList4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CCCAA8D4-42B5-43C6-B86A-00278EC17354}">
      <dgm:prSet phldrT="[Texto]" custT="1"/>
      <dgm:spPr/>
      <dgm:t>
        <a:bodyPr/>
        <a:lstStyle/>
        <a:p>
          <a:r>
            <a:rPr lang="es-ES" sz="1800" dirty="0"/>
            <a:t>COAGULACIÓN INTRAVASCULAR DISEMINADA</a:t>
          </a:r>
        </a:p>
      </dgm:t>
    </dgm:pt>
    <dgm:pt modelId="{79AC71A8-C6F5-4375-80CD-32C0A4E8431B}" type="parTrans" cxnId="{0D5F8C52-5DFF-4FCA-A462-4E01912718B9}">
      <dgm:prSet/>
      <dgm:spPr/>
      <dgm:t>
        <a:bodyPr/>
        <a:lstStyle/>
        <a:p>
          <a:endParaRPr lang="es-ES"/>
        </a:p>
      </dgm:t>
    </dgm:pt>
    <dgm:pt modelId="{771417AE-420D-4E5B-AFCD-E67D3BE745CF}" type="sibTrans" cxnId="{0D5F8C52-5DFF-4FCA-A462-4E01912718B9}">
      <dgm:prSet/>
      <dgm:spPr/>
      <dgm:t>
        <a:bodyPr/>
        <a:lstStyle/>
        <a:p>
          <a:endParaRPr lang="es-ES"/>
        </a:p>
      </dgm:t>
    </dgm:pt>
    <dgm:pt modelId="{260A784C-A746-4802-968D-1BB5A373B99E}">
      <dgm:prSet phldrT="[Texto]" custT="1"/>
      <dgm:spPr/>
      <dgm:t>
        <a:bodyPr/>
        <a:lstStyle/>
        <a:p>
          <a:r>
            <a:rPr lang="es-ES" sz="1800" dirty="0"/>
            <a:t>PFC Y/O CRIOPRECIPITADOS</a:t>
          </a:r>
        </a:p>
      </dgm:t>
    </dgm:pt>
    <dgm:pt modelId="{D241F250-E367-4C19-9CA8-AFBE6389713E}" type="parTrans" cxnId="{3A7B7564-F5BB-4A14-BE59-AC259AD1B9C4}">
      <dgm:prSet/>
      <dgm:spPr/>
      <dgm:t>
        <a:bodyPr/>
        <a:lstStyle/>
        <a:p>
          <a:endParaRPr lang="es-ES"/>
        </a:p>
      </dgm:t>
    </dgm:pt>
    <dgm:pt modelId="{F376D934-13A7-4262-A39E-F8FCE9F882BF}" type="sibTrans" cxnId="{3A7B7564-F5BB-4A14-BE59-AC259AD1B9C4}">
      <dgm:prSet/>
      <dgm:spPr/>
      <dgm:t>
        <a:bodyPr/>
        <a:lstStyle/>
        <a:p>
          <a:endParaRPr lang="es-ES"/>
        </a:p>
      </dgm:t>
    </dgm:pt>
    <dgm:pt modelId="{1B64E1CE-0B85-4665-AFC6-0865CE7D84D6}">
      <dgm:prSet phldrT="[Texto]" custT="1"/>
      <dgm:spPr/>
      <dgm:t>
        <a:bodyPr/>
        <a:lstStyle/>
        <a:p>
          <a:r>
            <a:rPr lang="es-ES" sz="1800" dirty="0"/>
            <a:t>SD LISIS TUMORAL</a:t>
          </a:r>
        </a:p>
      </dgm:t>
    </dgm:pt>
    <dgm:pt modelId="{F4B1CA93-598A-436C-AA74-A3F420244C89}" type="parTrans" cxnId="{8523F0B3-F2EF-4D41-99DF-4AA57AF45065}">
      <dgm:prSet/>
      <dgm:spPr/>
      <dgm:t>
        <a:bodyPr/>
        <a:lstStyle/>
        <a:p>
          <a:endParaRPr lang="es-ES"/>
        </a:p>
      </dgm:t>
    </dgm:pt>
    <dgm:pt modelId="{62F996B5-E7D9-43C5-9A29-03AA5F4C7C0E}" type="sibTrans" cxnId="{8523F0B3-F2EF-4D41-99DF-4AA57AF45065}">
      <dgm:prSet/>
      <dgm:spPr/>
      <dgm:t>
        <a:bodyPr/>
        <a:lstStyle/>
        <a:p>
          <a:endParaRPr lang="es-ES"/>
        </a:p>
      </dgm:t>
    </dgm:pt>
    <dgm:pt modelId="{FEC215CC-6EDD-4269-B827-68E618B21EB7}">
      <dgm:prSet phldrT="[Texto]" custT="1"/>
      <dgm:spPr/>
      <dgm:t>
        <a:bodyPr/>
        <a:lstStyle/>
        <a:p>
          <a:r>
            <a:rPr lang="es-ES" sz="1800" dirty="0"/>
            <a:t>HIDRATACIÓN, ALOPURINOL, MEDIDAS SINTOMÁTICAS (DIÁLISIS)</a:t>
          </a:r>
        </a:p>
      </dgm:t>
    </dgm:pt>
    <dgm:pt modelId="{FFE12BD3-5BF8-4A55-8242-3BCEB98A79BB}" type="parTrans" cxnId="{081E0C72-5B16-4DF6-B40C-F2513BBC3194}">
      <dgm:prSet/>
      <dgm:spPr/>
      <dgm:t>
        <a:bodyPr/>
        <a:lstStyle/>
        <a:p>
          <a:endParaRPr lang="es-ES"/>
        </a:p>
      </dgm:t>
    </dgm:pt>
    <dgm:pt modelId="{1AF68009-1173-4309-AFF9-7AFC73603AA2}" type="sibTrans" cxnId="{081E0C72-5B16-4DF6-B40C-F2513BBC3194}">
      <dgm:prSet/>
      <dgm:spPr/>
      <dgm:t>
        <a:bodyPr/>
        <a:lstStyle/>
        <a:p>
          <a:endParaRPr lang="es-ES"/>
        </a:p>
      </dgm:t>
    </dgm:pt>
    <dgm:pt modelId="{C859EC06-3CC4-4C37-9210-5F3F969810F7}">
      <dgm:prSet phldrT="[Texto]" custT="1"/>
      <dgm:spPr/>
      <dgm:t>
        <a:bodyPr/>
        <a:lstStyle/>
        <a:p>
          <a:r>
            <a:rPr lang="es-ES" sz="1800" dirty="0"/>
            <a:t>OBSTRUCCIÓN DE VÍAS RESPIRATORIAS</a:t>
          </a:r>
        </a:p>
      </dgm:t>
    </dgm:pt>
    <dgm:pt modelId="{B9133CE0-54DE-459C-90EF-1B54AC3A9115}" type="parTrans" cxnId="{A7D3F26B-CAF2-4F36-A018-293C14549CEE}">
      <dgm:prSet/>
      <dgm:spPr/>
      <dgm:t>
        <a:bodyPr/>
        <a:lstStyle/>
        <a:p>
          <a:endParaRPr lang="es-ES"/>
        </a:p>
      </dgm:t>
    </dgm:pt>
    <dgm:pt modelId="{2C1A7C9C-FFFB-4932-8412-A1312405A158}" type="sibTrans" cxnId="{A7D3F26B-CAF2-4F36-A018-293C14549CEE}">
      <dgm:prSet/>
      <dgm:spPr/>
      <dgm:t>
        <a:bodyPr/>
        <a:lstStyle/>
        <a:p>
          <a:endParaRPr lang="es-ES"/>
        </a:p>
      </dgm:t>
    </dgm:pt>
    <dgm:pt modelId="{85A4E8D5-2B31-41F4-B007-E92678266353}">
      <dgm:prSet phldrT="[Texto]" custT="1"/>
      <dgm:spPr/>
      <dgm:t>
        <a:bodyPr/>
        <a:lstStyle/>
        <a:p>
          <a:r>
            <a:rPr lang="es-ES" sz="1800" dirty="0"/>
            <a:t>OXÍGENO, CORTICOIDES Y/O RADIOTERAPIA</a:t>
          </a:r>
        </a:p>
      </dgm:t>
    </dgm:pt>
    <dgm:pt modelId="{125CD72A-07A6-48CF-A1FB-F345D4480A1D}" type="parTrans" cxnId="{CF8EB312-23A1-4106-9D97-19C58067A1AE}">
      <dgm:prSet/>
      <dgm:spPr/>
      <dgm:t>
        <a:bodyPr/>
        <a:lstStyle/>
        <a:p>
          <a:endParaRPr lang="es-ES"/>
        </a:p>
      </dgm:t>
    </dgm:pt>
    <dgm:pt modelId="{9E91C539-9035-45AB-B715-EB1F2F22C347}" type="sibTrans" cxnId="{CF8EB312-23A1-4106-9D97-19C58067A1AE}">
      <dgm:prSet/>
      <dgm:spPr/>
      <dgm:t>
        <a:bodyPr/>
        <a:lstStyle/>
        <a:p>
          <a:endParaRPr lang="es-ES"/>
        </a:p>
      </dgm:t>
    </dgm:pt>
    <dgm:pt modelId="{9B65E54B-F72B-4233-8B22-AC0B55B0A974}" type="pres">
      <dgm:prSet presAssocID="{A2E72AAA-3587-4956-9622-5FAFD2C6032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F10485D-F8C7-41CA-821B-A213A24012B1}" type="pres">
      <dgm:prSet presAssocID="{CCCAA8D4-42B5-43C6-B86A-00278EC17354}" presName="comp" presStyleCnt="0"/>
      <dgm:spPr/>
    </dgm:pt>
    <dgm:pt modelId="{6E469313-BD94-45A2-9162-59965E43B914}" type="pres">
      <dgm:prSet presAssocID="{CCCAA8D4-42B5-43C6-B86A-00278EC17354}" presName="box" presStyleLbl="node1" presStyleIdx="0" presStyleCnt="3"/>
      <dgm:spPr/>
      <dgm:t>
        <a:bodyPr/>
        <a:lstStyle/>
        <a:p>
          <a:endParaRPr lang="es-ES"/>
        </a:p>
      </dgm:t>
    </dgm:pt>
    <dgm:pt modelId="{D5A6D5F9-AF3E-43CE-AB3E-8DA2C6D80915}" type="pres">
      <dgm:prSet presAssocID="{CCCAA8D4-42B5-43C6-B86A-00278EC17354}" presName="img" presStyleLbl="fgImgPlace1" presStyleIdx="0" presStyleCnt="3"/>
      <dgm:spPr/>
    </dgm:pt>
    <dgm:pt modelId="{43221035-6B89-44D2-9E91-1C5191F06F0F}" type="pres">
      <dgm:prSet presAssocID="{CCCAA8D4-42B5-43C6-B86A-00278EC17354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FDF0D34-CDDC-4AC8-90CE-E0556FEE9DDD}" type="pres">
      <dgm:prSet presAssocID="{771417AE-420D-4E5B-AFCD-E67D3BE745CF}" presName="spacer" presStyleCnt="0"/>
      <dgm:spPr/>
    </dgm:pt>
    <dgm:pt modelId="{0F179F95-3727-4F1B-A052-3172C8B83147}" type="pres">
      <dgm:prSet presAssocID="{1B64E1CE-0B85-4665-AFC6-0865CE7D84D6}" presName="comp" presStyleCnt="0"/>
      <dgm:spPr/>
    </dgm:pt>
    <dgm:pt modelId="{5DBAFCE2-648D-4089-A94C-5D46CFA77CE1}" type="pres">
      <dgm:prSet presAssocID="{1B64E1CE-0B85-4665-AFC6-0865CE7D84D6}" presName="box" presStyleLbl="node1" presStyleIdx="1" presStyleCnt="3"/>
      <dgm:spPr/>
      <dgm:t>
        <a:bodyPr/>
        <a:lstStyle/>
        <a:p>
          <a:endParaRPr lang="es-ES"/>
        </a:p>
      </dgm:t>
    </dgm:pt>
    <dgm:pt modelId="{5387BDD8-E845-4708-B0EA-ADAE02FF64FA}" type="pres">
      <dgm:prSet presAssocID="{1B64E1CE-0B85-4665-AFC6-0865CE7D84D6}" presName="img" presStyleLbl="fgImgPlace1" presStyleIdx="1" presStyleCnt="3"/>
      <dgm:spPr/>
    </dgm:pt>
    <dgm:pt modelId="{4F82DE1B-52DC-4AFD-9A8C-D9737648E61C}" type="pres">
      <dgm:prSet presAssocID="{1B64E1CE-0B85-4665-AFC6-0865CE7D84D6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152D112-133E-4C4E-8D5F-F65140039465}" type="pres">
      <dgm:prSet presAssocID="{62F996B5-E7D9-43C5-9A29-03AA5F4C7C0E}" presName="spacer" presStyleCnt="0"/>
      <dgm:spPr/>
    </dgm:pt>
    <dgm:pt modelId="{97D4712A-915A-487B-A9D2-A946C88ACFC5}" type="pres">
      <dgm:prSet presAssocID="{C859EC06-3CC4-4C37-9210-5F3F969810F7}" presName="comp" presStyleCnt="0"/>
      <dgm:spPr/>
    </dgm:pt>
    <dgm:pt modelId="{3265F91C-7634-4015-8C3F-07897469E8BF}" type="pres">
      <dgm:prSet presAssocID="{C859EC06-3CC4-4C37-9210-5F3F969810F7}" presName="box" presStyleLbl="node1" presStyleIdx="2" presStyleCnt="3"/>
      <dgm:spPr/>
      <dgm:t>
        <a:bodyPr/>
        <a:lstStyle/>
        <a:p>
          <a:endParaRPr lang="es-ES"/>
        </a:p>
      </dgm:t>
    </dgm:pt>
    <dgm:pt modelId="{96645077-D781-4889-9B2B-0E0FE73F9C3D}" type="pres">
      <dgm:prSet presAssocID="{C859EC06-3CC4-4C37-9210-5F3F969810F7}" presName="img" presStyleLbl="fgImgPlace1" presStyleIdx="2" presStyleCnt="3"/>
      <dgm:spPr/>
    </dgm:pt>
    <dgm:pt modelId="{0659B722-52B8-4771-A57B-ACD06DF186A4}" type="pres">
      <dgm:prSet presAssocID="{C859EC06-3CC4-4C37-9210-5F3F969810F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D5F8C52-5DFF-4FCA-A462-4E01912718B9}" srcId="{A2E72AAA-3587-4956-9622-5FAFD2C60325}" destId="{CCCAA8D4-42B5-43C6-B86A-00278EC17354}" srcOrd="0" destOrd="0" parTransId="{79AC71A8-C6F5-4375-80CD-32C0A4E8431B}" sibTransId="{771417AE-420D-4E5B-AFCD-E67D3BE745CF}"/>
    <dgm:cxn modelId="{31B8D8C1-9D54-4F27-97EB-60BC5B8E8F33}" type="presOf" srcId="{CCCAA8D4-42B5-43C6-B86A-00278EC17354}" destId="{6E469313-BD94-45A2-9162-59965E43B914}" srcOrd="0" destOrd="0" presId="urn:microsoft.com/office/officeart/2005/8/layout/vList4"/>
    <dgm:cxn modelId="{3A7B7564-F5BB-4A14-BE59-AC259AD1B9C4}" srcId="{CCCAA8D4-42B5-43C6-B86A-00278EC17354}" destId="{260A784C-A746-4802-968D-1BB5A373B99E}" srcOrd="0" destOrd="0" parTransId="{D241F250-E367-4C19-9CA8-AFBE6389713E}" sibTransId="{F376D934-13A7-4262-A39E-F8FCE9F882BF}"/>
    <dgm:cxn modelId="{A7D3F26B-CAF2-4F36-A018-293C14549CEE}" srcId="{A2E72AAA-3587-4956-9622-5FAFD2C60325}" destId="{C859EC06-3CC4-4C37-9210-5F3F969810F7}" srcOrd="2" destOrd="0" parTransId="{B9133CE0-54DE-459C-90EF-1B54AC3A9115}" sibTransId="{2C1A7C9C-FFFB-4932-8412-A1312405A158}"/>
    <dgm:cxn modelId="{DDEB2A3F-8062-48FF-B0E0-525D158C7894}" type="presOf" srcId="{C859EC06-3CC4-4C37-9210-5F3F969810F7}" destId="{0659B722-52B8-4771-A57B-ACD06DF186A4}" srcOrd="1" destOrd="0" presId="urn:microsoft.com/office/officeart/2005/8/layout/vList4"/>
    <dgm:cxn modelId="{F07F3DCC-344F-4C29-A274-06B5F94588E2}" type="presOf" srcId="{FEC215CC-6EDD-4269-B827-68E618B21EB7}" destId="{4F82DE1B-52DC-4AFD-9A8C-D9737648E61C}" srcOrd="1" destOrd="1" presId="urn:microsoft.com/office/officeart/2005/8/layout/vList4"/>
    <dgm:cxn modelId="{C584A446-5FFC-4458-B6DE-8DB37BAFDD24}" type="presOf" srcId="{CCCAA8D4-42B5-43C6-B86A-00278EC17354}" destId="{43221035-6B89-44D2-9E91-1C5191F06F0F}" srcOrd="1" destOrd="0" presId="urn:microsoft.com/office/officeart/2005/8/layout/vList4"/>
    <dgm:cxn modelId="{F0665188-80BB-4A4B-A18F-BB2C6F141207}" type="presOf" srcId="{260A784C-A746-4802-968D-1BB5A373B99E}" destId="{43221035-6B89-44D2-9E91-1C5191F06F0F}" srcOrd="1" destOrd="1" presId="urn:microsoft.com/office/officeart/2005/8/layout/vList4"/>
    <dgm:cxn modelId="{CE1FB235-47AE-41F2-B9BB-A760E59CE3CC}" type="presOf" srcId="{FEC215CC-6EDD-4269-B827-68E618B21EB7}" destId="{5DBAFCE2-648D-4089-A94C-5D46CFA77CE1}" srcOrd="0" destOrd="1" presId="urn:microsoft.com/office/officeart/2005/8/layout/vList4"/>
    <dgm:cxn modelId="{F35B53A6-113B-4626-8C04-AE1AC7EA7BF0}" type="presOf" srcId="{85A4E8D5-2B31-41F4-B007-E92678266353}" destId="{3265F91C-7634-4015-8C3F-07897469E8BF}" srcOrd="0" destOrd="1" presId="urn:microsoft.com/office/officeart/2005/8/layout/vList4"/>
    <dgm:cxn modelId="{8523F0B3-F2EF-4D41-99DF-4AA57AF45065}" srcId="{A2E72AAA-3587-4956-9622-5FAFD2C60325}" destId="{1B64E1CE-0B85-4665-AFC6-0865CE7D84D6}" srcOrd="1" destOrd="0" parTransId="{F4B1CA93-598A-436C-AA74-A3F420244C89}" sibTransId="{62F996B5-E7D9-43C5-9A29-03AA5F4C7C0E}"/>
    <dgm:cxn modelId="{CF8EB312-23A1-4106-9D97-19C58067A1AE}" srcId="{C859EC06-3CC4-4C37-9210-5F3F969810F7}" destId="{85A4E8D5-2B31-41F4-B007-E92678266353}" srcOrd="0" destOrd="0" parTransId="{125CD72A-07A6-48CF-A1FB-F345D4480A1D}" sibTransId="{9E91C539-9035-45AB-B715-EB1F2F22C347}"/>
    <dgm:cxn modelId="{9A07F59A-3D3B-4986-9ECE-EFC6E53F2CC8}" type="presOf" srcId="{1B64E1CE-0B85-4665-AFC6-0865CE7D84D6}" destId="{4F82DE1B-52DC-4AFD-9A8C-D9737648E61C}" srcOrd="1" destOrd="0" presId="urn:microsoft.com/office/officeart/2005/8/layout/vList4"/>
    <dgm:cxn modelId="{0FD5114D-DCBC-4794-AEFB-EF5BB403B1C4}" type="presOf" srcId="{85A4E8D5-2B31-41F4-B007-E92678266353}" destId="{0659B722-52B8-4771-A57B-ACD06DF186A4}" srcOrd="1" destOrd="1" presId="urn:microsoft.com/office/officeart/2005/8/layout/vList4"/>
    <dgm:cxn modelId="{E3AB3DDE-8A6D-471D-9951-74AD31A85D39}" type="presOf" srcId="{C859EC06-3CC4-4C37-9210-5F3F969810F7}" destId="{3265F91C-7634-4015-8C3F-07897469E8BF}" srcOrd="0" destOrd="0" presId="urn:microsoft.com/office/officeart/2005/8/layout/vList4"/>
    <dgm:cxn modelId="{0AA70A2E-D9DC-42ED-90D4-FB76877EB2C8}" type="presOf" srcId="{A2E72AAA-3587-4956-9622-5FAFD2C60325}" destId="{9B65E54B-F72B-4233-8B22-AC0B55B0A974}" srcOrd="0" destOrd="0" presId="urn:microsoft.com/office/officeart/2005/8/layout/vList4"/>
    <dgm:cxn modelId="{081E0C72-5B16-4DF6-B40C-F2513BBC3194}" srcId="{1B64E1CE-0B85-4665-AFC6-0865CE7D84D6}" destId="{FEC215CC-6EDD-4269-B827-68E618B21EB7}" srcOrd="0" destOrd="0" parTransId="{FFE12BD3-5BF8-4A55-8242-3BCEB98A79BB}" sibTransId="{1AF68009-1173-4309-AFF9-7AFC73603AA2}"/>
    <dgm:cxn modelId="{D1B60C52-6583-42CF-8C0E-F499EFA6ECCC}" type="presOf" srcId="{1B64E1CE-0B85-4665-AFC6-0865CE7D84D6}" destId="{5DBAFCE2-648D-4089-A94C-5D46CFA77CE1}" srcOrd="0" destOrd="0" presId="urn:microsoft.com/office/officeart/2005/8/layout/vList4"/>
    <dgm:cxn modelId="{4AA733E0-6FE3-4FBE-B54D-53831671688B}" type="presOf" srcId="{260A784C-A746-4802-968D-1BB5A373B99E}" destId="{6E469313-BD94-45A2-9162-59965E43B914}" srcOrd="0" destOrd="1" presId="urn:microsoft.com/office/officeart/2005/8/layout/vList4"/>
    <dgm:cxn modelId="{1246CDB8-F7BB-40E1-9BD1-D426C8A9F770}" type="presParOf" srcId="{9B65E54B-F72B-4233-8B22-AC0B55B0A974}" destId="{AF10485D-F8C7-41CA-821B-A213A24012B1}" srcOrd="0" destOrd="0" presId="urn:microsoft.com/office/officeart/2005/8/layout/vList4"/>
    <dgm:cxn modelId="{E1FE3F84-4417-4F1E-BD64-87D10DC0453B}" type="presParOf" srcId="{AF10485D-F8C7-41CA-821B-A213A24012B1}" destId="{6E469313-BD94-45A2-9162-59965E43B914}" srcOrd="0" destOrd="0" presId="urn:microsoft.com/office/officeart/2005/8/layout/vList4"/>
    <dgm:cxn modelId="{ED4D9FF7-F1E0-4413-B02B-4B945455570A}" type="presParOf" srcId="{AF10485D-F8C7-41CA-821B-A213A24012B1}" destId="{D5A6D5F9-AF3E-43CE-AB3E-8DA2C6D80915}" srcOrd="1" destOrd="0" presId="urn:microsoft.com/office/officeart/2005/8/layout/vList4"/>
    <dgm:cxn modelId="{2CA30FAF-266D-48FB-AD6D-DA257EC6043A}" type="presParOf" srcId="{AF10485D-F8C7-41CA-821B-A213A24012B1}" destId="{43221035-6B89-44D2-9E91-1C5191F06F0F}" srcOrd="2" destOrd="0" presId="urn:microsoft.com/office/officeart/2005/8/layout/vList4"/>
    <dgm:cxn modelId="{29672F5A-A937-4CCD-994D-5B5A12610935}" type="presParOf" srcId="{9B65E54B-F72B-4233-8B22-AC0B55B0A974}" destId="{0FDF0D34-CDDC-4AC8-90CE-E0556FEE9DDD}" srcOrd="1" destOrd="0" presId="urn:microsoft.com/office/officeart/2005/8/layout/vList4"/>
    <dgm:cxn modelId="{F309090F-B65F-4E24-B443-24D1EAA7265D}" type="presParOf" srcId="{9B65E54B-F72B-4233-8B22-AC0B55B0A974}" destId="{0F179F95-3727-4F1B-A052-3172C8B83147}" srcOrd="2" destOrd="0" presId="urn:microsoft.com/office/officeart/2005/8/layout/vList4"/>
    <dgm:cxn modelId="{BD362699-D029-4E41-A133-5E30D27C243E}" type="presParOf" srcId="{0F179F95-3727-4F1B-A052-3172C8B83147}" destId="{5DBAFCE2-648D-4089-A94C-5D46CFA77CE1}" srcOrd="0" destOrd="0" presId="urn:microsoft.com/office/officeart/2005/8/layout/vList4"/>
    <dgm:cxn modelId="{0D45DB1D-B63C-4BB3-A3EB-7AED62BA9DA7}" type="presParOf" srcId="{0F179F95-3727-4F1B-A052-3172C8B83147}" destId="{5387BDD8-E845-4708-B0EA-ADAE02FF64FA}" srcOrd="1" destOrd="0" presId="urn:microsoft.com/office/officeart/2005/8/layout/vList4"/>
    <dgm:cxn modelId="{41B52CA6-F8DF-4A7A-A165-5939C917EB64}" type="presParOf" srcId="{0F179F95-3727-4F1B-A052-3172C8B83147}" destId="{4F82DE1B-52DC-4AFD-9A8C-D9737648E61C}" srcOrd="2" destOrd="0" presId="urn:microsoft.com/office/officeart/2005/8/layout/vList4"/>
    <dgm:cxn modelId="{AB67DD3F-4DFE-4A0E-ADF7-3747C6148474}" type="presParOf" srcId="{9B65E54B-F72B-4233-8B22-AC0B55B0A974}" destId="{B152D112-133E-4C4E-8D5F-F65140039465}" srcOrd="3" destOrd="0" presId="urn:microsoft.com/office/officeart/2005/8/layout/vList4"/>
    <dgm:cxn modelId="{AEFDA0B6-7978-431D-92D7-FA45AE078D9A}" type="presParOf" srcId="{9B65E54B-F72B-4233-8B22-AC0B55B0A974}" destId="{97D4712A-915A-487B-A9D2-A946C88ACFC5}" srcOrd="4" destOrd="0" presId="urn:microsoft.com/office/officeart/2005/8/layout/vList4"/>
    <dgm:cxn modelId="{1726A805-1671-4437-9349-A5AC4D618086}" type="presParOf" srcId="{97D4712A-915A-487B-A9D2-A946C88ACFC5}" destId="{3265F91C-7634-4015-8C3F-07897469E8BF}" srcOrd="0" destOrd="0" presId="urn:microsoft.com/office/officeart/2005/8/layout/vList4"/>
    <dgm:cxn modelId="{28A9CAE6-5090-4ED4-ABE1-E5DF0A5FB846}" type="presParOf" srcId="{97D4712A-915A-487B-A9D2-A946C88ACFC5}" destId="{96645077-D781-4889-9B2B-0E0FE73F9C3D}" srcOrd="1" destOrd="0" presId="urn:microsoft.com/office/officeart/2005/8/layout/vList4"/>
    <dgm:cxn modelId="{3EAF70AD-C9A7-4E5E-988F-CE6C59A87F0C}" type="presParOf" srcId="{97D4712A-915A-487B-A9D2-A946C88ACFC5}" destId="{0659B722-52B8-4771-A57B-ACD06DF186A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A2E72AAA-3587-4956-9622-5FAFD2C60325}" type="doc">
      <dgm:prSet loTypeId="urn:microsoft.com/office/officeart/2005/8/layout/vList4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AC3D3274-9EC6-47CB-942C-77F5A2C2B6F7}">
      <dgm:prSet phldrT="[Texto]"/>
      <dgm:spPr/>
      <dgm:t>
        <a:bodyPr/>
        <a:lstStyle/>
        <a:p>
          <a:r>
            <a:rPr lang="es-ES" dirty="0"/>
            <a:t>SD VENA CAVA SUPERIOR</a:t>
          </a:r>
        </a:p>
      </dgm:t>
    </dgm:pt>
    <dgm:pt modelId="{E75BC3B1-DFEB-4240-8A94-47856161E876}" type="parTrans" cxnId="{6C41548E-D515-428F-860C-3A35061BCBB4}">
      <dgm:prSet/>
      <dgm:spPr/>
      <dgm:t>
        <a:bodyPr/>
        <a:lstStyle/>
        <a:p>
          <a:endParaRPr lang="es-ES"/>
        </a:p>
      </dgm:t>
    </dgm:pt>
    <dgm:pt modelId="{0C2E905D-E7DF-4CB9-90D0-69B6714F4769}" type="sibTrans" cxnId="{6C41548E-D515-428F-860C-3A35061BCBB4}">
      <dgm:prSet/>
      <dgm:spPr/>
      <dgm:t>
        <a:bodyPr/>
        <a:lstStyle/>
        <a:p>
          <a:endParaRPr lang="es-ES"/>
        </a:p>
      </dgm:t>
    </dgm:pt>
    <dgm:pt modelId="{08089ABB-6DB0-425A-880F-7BD569737FB9}">
      <dgm:prSet phldrT="[Texto]"/>
      <dgm:spPr/>
      <dgm:t>
        <a:bodyPr/>
        <a:lstStyle/>
        <a:p>
          <a:r>
            <a:rPr lang="es-ES" dirty="0"/>
            <a:t>CORTICOIDES Y/O RADIOTERAPIA</a:t>
          </a:r>
        </a:p>
      </dgm:t>
    </dgm:pt>
    <dgm:pt modelId="{5062925E-29F9-4C43-9751-D6F4359B80A4}" type="parTrans" cxnId="{E156EAD6-2F9B-46FE-B83E-58382B3183CE}">
      <dgm:prSet/>
      <dgm:spPr/>
      <dgm:t>
        <a:bodyPr/>
        <a:lstStyle/>
        <a:p>
          <a:endParaRPr lang="es-ES"/>
        </a:p>
      </dgm:t>
    </dgm:pt>
    <dgm:pt modelId="{68FEAED2-0CC2-48AE-9A3A-CC07FEE56FFD}" type="sibTrans" cxnId="{E156EAD6-2F9B-46FE-B83E-58382B3183CE}">
      <dgm:prSet/>
      <dgm:spPr/>
      <dgm:t>
        <a:bodyPr/>
        <a:lstStyle/>
        <a:p>
          <a:endParaRPr lang="es-ES"/>
        </a:p>
      </dgm:t>
    </dgm:pt>
    <dgm:pt modelId="{24D19B3D-F26C-4175-A943-358DF8A9FFD8}">
      <dgm:prSet phldrT="[Texto]"/>
      <dgm:spPr/>
      <dgm:t>
        <a:bodyPr/>
        <a:lstStyle/>
        <a:p>
          <a:r>
            <a:rPr lang="es-ES" dirty="0"/>
            <a:t>TAPONAMIENTO CARDIACO</a:t>
          </a:r>
        </a:p>
      </dgm:t>
    </dgm:pt>
    <dgm:pt modelId="{99CCCD65-8C55-4420-AC46-5D3E1750C6A9}" type="parTrans" cxnId="{2865FFEC-2AE2-44C0-B8B1-114CAAAEFC71}">
      <dgm:prSet/>
      <dgm:spPr/>
      <dgm:t>
        <a:bodyPr/>
        <a:lstStyle/>
        <a:p>
          <a:endParaRPr lang="es-ES"/>
        </a:p>
      </dgm:t>
    </dgm:pt>
    <dgm:pt modelId="{4151FE3C-CB1C-45F2-A486-A1386DC96400}" type="sibTrans" cxnId="{2865FFEC-2AE2-44C0-B8B1-114CAAAEFC71}">
      <dgm:prSet/>
      <dgm:spPr/>
      <dgm:t>
        <a:bodyPr/>
        <a:lstStyle/>
        <a:p>
          <a:endParaRPr lang="es-ES"/>
        </a:p>
      </dgm:t>
    </dgm:pt>
    <dgm:pt modelId="{5FE6B6D0-2F63-4DCE-88D2-BE1994BD0B69}">
      <dgm:prSet phldrT="[Texto]"/>
      <dgm:spPr/>
      <dgm:t>
        <a:bodyPr/>
        <a:lstStyle/>
        <a:p>
          <a:r>
            <a:rPr lang="es-ES" dirty="0"/>
            <a:t>PERICARDIOCENTESIS, CORTICOIDES</a:t>
          </a:r>
        </a:p>
      </dgm:t>
    </dgm:pt>
    <dgm:pt modelId="{6B2ABCFC-DDCB-4BFA-AEF7-6E8CF262DC46}" type="parTrans" cxnId="{A6B3396B-8A9E-40C7-8C44-F36BFF9C5177}">
      <dgm:prSet/>
      <dgm:spPr/>
      <dgm:t>
        <a:bodyPr/>
        <a:lstStyle/>
        <a:p>
          <a:endParaRPr lang="es-ES"/>
        </a:p>
      </dgm:t>
    </dgm:pt>
    <dgm:pt modelId="{247D2D2E-FF8A-4F10-BFD1-95C438B0DBD4}" type="sibTrans" cxnId="{A6B3396B-8A9E-40C7-8C44-F36BFF9C5177}">
      <dgm:prSet/>
      <dgm:spPr/>
      <dgm:t>
        <a:bodyPr/>
        <a:lstStyle/>
        <a:p>
          <a:endParaRPr lang="es-ES"/>
        </a:p>
      </dgm:t>
    </dgm:pt>
    <dgm:pt modelId="{0559A21D-DD51-4CDA-9B52-A811D3CA899F}">
      <dgm:prSet phldrT="[Texto]"/>
      <dgm:spPr/>
      <dgm:t>
        <a:bodyPr/>
        <a:lstStyle/>
        <a:p>
          <a:r>
            <a:rPr lang="es-ES" dirty="0"/>
            <a:t>INVAGINACIÓN</a:t>
          </a:r>
        </a:p>
      </dgm:t>
    </dgm:pt>
    <dgm:pt modelId="{413C064C-9527-47C7-84CF-507CC6173894}" type="parTrans" cxnId="{7D9372BE-6B52-472D-94E6-FDF9C7212865}">
      <dgm:prSet/>
      <dgm:spPr/>
      <dgm:t>
        <a:bodyPr/>
        <a:lstStyle/>
        <a:p>
          <a:endParaRPr lang="es-ES"/>
        </a:p>
      </dgm:t>
    </dgm:pt>
    <dgm:pt modelId="{8097C758-3964-4494-BF80-45AF1AD1407D}" type="sibTrans" cxnId="{7D9372BE-6B52-472D-94E6-FDF9C7212865}">
      <dgm:prSet/>
      <dgm:spPr/>
      <dgm:t>
        <a:bodyPr/>
        <a:lstStyle/>
        <a:p>
          <a:endParaRPr lang="es-ES"/>
        </a:p>
      </dgm:t>
    </dgm:pt>
    <dgm:pt modelId="{01D656A7-4C5B-42C9-B169-A287501F2823}">
      <dgm:prSet phldrT="[Texto]"/>
      <dgm:spPr/>
      <dgm:t>
        <a:bodyPr/>
        <a:lstStyle/>
        <a:p>
          <a:r>
            <a:rPr lang="es-ES" dirty="0"/>
            <a:t>DESCOMPRENSIÓN QUIRÚRGICA</a:t>
          </a:r>
        </a:p>
      </dgm:t>
    </dgm:pt>
    <dgm:pt modelId="{666E4120-97B9-4ADB-B2BC-5D3B10BDB8E9}" type="parTrans" cxnId="{940BAEF3-EDD3-49CA-A10F-7E72673109DF}">
      <dgm:prSet/>
      <dgm:spPr/>
      <dgm:t>
        <a:bodyPr/>
        <a:lstStyle/>
        <a:p>
          <a:endParaRPr lang="es-ES"/>
        </a:p>
      </dgm:t>
    </dgm:pt>
    <dgm:pt modelId="{25D05963-609E-487E-BB64-A8C63B555A65}" type="sibTrans" cxnId="{940BAEF3-EDD3-49CA-A10F-7E72673109DF}">
      <dgm:prSet/>
      <dgm:spPr/>
      <dgm:t>
        <a:bodyPr/>
        <a:lstStyle/>
        <a:p>
          <a:endParaRPr lang="es-ES"/>
        </a:p>
      </dgm:t>
    </dgm:pt>
    <dgm:pt modelId="{9E765A5C-963A-4250-BB8D-3FDF140F8BA8}">
      <dgm:prSet phldrT="[Texto]"/>
      <dgm:spPr/>
      <dgm:t>
        <a:bodyPr/>
        <a:lstStyle/>
        <a:p>
          <a:r>
            <a:rPr lang="es-ES" dirty="0"/>
            <a:t>MANIFESTACIONES SNC</a:t>
          </a:r>
        </a:p>
      </dgm:t>
    </dgm:pt>
    <dgm:pt modelId="{3D3799C8-CB64-47F5-8894-330B1380B2DF}" type="parTrans" cxnId="{653BE64A-5F43-4EC8-A51B-9EB57D2485F0}">
      <dgm:prSet/>
      <dgm:spPr/>
      <dgm:t>
        <a:bodyPr/>
        <a:lstStyle/>
        <a:p>
          <a:endParaRPr lang="es-ES"/>
        </a:p>
      </dgm:t>
    </dgm:pt>
    <dgm:pt modelId="{B785A9FA-DA32-4CBD-88AD-9C7789F2B21A}" type="sibTrans" cxnId="{653BE64A-5F43-4EC8-A51B-9EB57D2485F0}">
      <dgm:prSet/>
      <dgm:spPr/>
      <dgm:t>
        <a:bodyPr/>
        <a:lstStyle/>
        <a:p>
          <a:endParaRPr lang="es-ES"/>
        </a:p>
      </dgm:t>
    </dgm:pt>
    <dgm:pt modelId="{778A940C-AC77-4815-81E8-B40E8E8274B4}">
      <dgm:prSet phldrT="[Texto]"/>
      <dgm:spPr/>
      <dgm:t>
        <a:bodyPr/>
        <a:lstStyle/>
        <a:p>
          <a:r>
            <a:rPr lang="es-ES"/>
            <a:t>CORTICOIDES Y/O RADIOTERAPIA</a:t>
          </a:r>
          <a:endParaRPr lang="es-ES" dirty="0"/>
        </a:p>
      </dgm:t>
    </dgm:pt>
    <dgm:pt modelId="{64DE8378-EFEE-477C-A3BE-C51A9A738786}" type="parTrans" cxnId="{D0E97490-724F-4622-8E95-413497BB9AD8}">
      <dgm:prSet/>
      <dgm:spPr/>
      <dgm:t>
        <a:bodyPr/>
        <a:lstStyle/>
        <a:p>
          <a:endParaRPr lang="es-ES"/>
        </a:p>
      </dgm:t>
    </dgm:pt>
    <dgm:pt modelId="{4AD6A60C-01D9-4F24-B972-E4E7319F9EC1}" type="sibTrans" cxnId="{D0E97490-724F-4622-8E95-413497BB9AD8}">
      <dgm:prSet/>
      <dgm:spPr/>
      <dgm:t>
        <a:bodyPr/>
        <a:lstStyle/>
        <a:p>
          <a:endParaRPr lang="es-ES"/>
        </a:p>
      </dgm:t>
    </dgm:pt>
    <dgm:pt modelId="{9B65E54B-F72B-4233-8B22-AC0B55B0A974}" type="pres">
      <dgm:prSet presAssocID="{A2E72AAA-3587-4956-9622-5FAFD2C6032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08AE996-B48D-4BD4-B770-D817E1D7F586}" type="pres">
      <dgm:prSet presAssocID="{AC3D3274-9EC6-47CB-942C-77F5A2C2B6F7}" presName="comp" presStyleCnt="0"/>
      <dgm:spPr/>
    </dgm:pt>
    <dgm:pt modelId="{5AD38AF7-43AD-4F9E-955C-B8BD9A7BF039}" type="pres">
      <dgm:prSet presAssocID="{AC3D3274-9EC6-47CB-942C-77F5A2C2B6F7}" presName="box" presStyleLbl="node1" presStyleIdx="0" presStyleCnt="4"/>
      <dgm:spPr/>
      <dgm:t>
        <a:bodyPr/>
        <a:lstStyle/>
        <a:p>
          <a:endParaRPr lang="es-ES"/>
        </a:p>
      </dgm:t>
    </dgm:pt>
    <dgm:pt modelId="{973D46A7-6559-4DF4-A1F8-5E3C4C845ED6}" type="pres">
      <dgm:prSet presAssocID="{AC3D3274-9EC6-47CB-942C-77F5A2C2B6F7}" presName="img" presStyleLbl="fgImgPlace1" presStyleIdx="0" presStyleCnt="4"/>
      <dgm:spPr/>
    </dgm:pt>
    <dgm:pt modelId="{5ADB7910-D78F-412C-9F97-29A7A0676FEA}" type="pres">
      <dgm:prSet presAssocID="{AC3D3274-9EC6-47CB-942C-77F5A2C2B6F7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7577B7-1E60-44A9-BB2A-06B53F8879F0}" type="pres">
      <dgm:prSet presAssocID="{0C2E905D-E7DF-4CB9-90D0-69B6714F4769}" presName="spacer" presStyleCnt="0"/>
      <dgm:spPr/>
    </dgm:pt>
    <dgm:pt modelId="{97153FBF-78E8-4A74-9B47-98E1F2F5FD21}" type="pres">
      <dgm:prSet presAssocID="{24D19B3D-F26C-4175-A943-358DF8A9FFD8}" presName="comp" presStyleCnt="0"/>
      <dgm:spPr/>
    </dgm:pt>
    <dgm:pt modelId="{5249A6D2-ACD5-4FA4-974F-0B5D5524F9FF}" type="pres">
      <dgm:prSet presAssocID="{24D19B3D-F26C-4175-A943-358DF8A9FFD8}" presName="box" presStyleLbl="node1" presStyleIdx="1" presStyleCnt="4"/>
      <dgm:spPr/>
      <dgm:t>
        <a:bodyPr/>
        <a:lstStyle/>
        <a:p>
          <a:endParaRPr lang="es-ES"/>
        </a:p>
      </dgm:t>
    </dgm:pt>
    <dgm:pt modelId="{03AF70DE-1051-4C81-B645-E60CF22B9B69}" type="pres">
      <dgm:prSet presAssocID="{24D19B3D-F26C-4175-A943-358DF8A9FFD8}" presName="img" presStyleLbl="fgImgPlace1" presStyleIdx="1" presStyleCnt="4"/>
      <dgm:spPr/>
    </dgm:pt>
    <dgm:pt modelId="{7D7DDEE3-219F-4FE6-AB87-D3895456894E}" type="pres">
      <dgm:prSet presAssocID="{24D19B3D-F26C-4175-A943-358DF8A9FFD8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6CD0D7-ECB8-488B-8905-C8B830218EC9}" type="pres">
      <dgm:prSet presAssocID="{4151FE3C-CB1C-45F2-A486-A1386DC96400}" presName="spacer" presStyleCnt="0"/>
      <dgm:spPr/>
    </dgm:pt>
    <dgm:pt modelId="{E5730D13-F6A4-45BB-91E1-AB3CDB9105C1}" type="pres">
      <dgm:prSet presAssocID="{0559A21D-DD51-4CDA-9B52-A811D3CA899F}" presName="comp" presStyleCnt="0"/>
      <dgm:spPr/>
    </dgm:pt>
    <dgm:pt modelId="{9EAD3FA6-599F-4F66-B572-D16940FF5269}" type="pres">
      <dgm:prSet presAssocID="{0559A21D-DD51-4CDA-9B52-A811D3CA899F}" presName="box" presStyleLbl="node1" presStyleIdx="2" presStyleCnt="4"/>
      <dgm:spPr/>
      <dgm:t>
        <a:bodyPr/>
        <a:lstStyle/>
        <a:p>
          <a:endParaRPr lang="es-ES"/>
        </a:p>
      </dgm:t>
    </dgm:pt>
    <dgm:pt modelId="{FB669A4F-3F94-4A2D-A496-9DFE2706DF4F}" type="pres">
      <dgm:prSet presAssocID="{0559A21D-DD51-4CDA-9B52-A811D3CA899F}" presName="img" presStyleLbl="fgImgPlace1" presStyleIdx="2" presStyleCnt="4"/>
      <dgm:spPr/>
    </dgm:pt>
    <dgm:pt modelId="{24004649-67DF-4787-9238-DFC4C6714893}" type="pres">
      <dgm:prSet presAssocID="{0559A21D-DD51-4CDA-9B52-A811D3CA899F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A7B907F-CBFD-4610-B138-DD29E20663FC}" type="pres">
      <dgm:prSet presAssocID="{8097C758-3964-4494-BF80-45AF1AD1407D}" presName="spacer" presStyleCnt="0"/>
      <dgm:spPr/>
    </dgm:pt>
    <dgm:pt modelId="{817F407D-4C5B-456E-A722-7C9B1CBBF50E}" type="pres">
      <dgm:prSet presAssocID="{9E765A5C-963A-4250-BB8D-3FDF140F8BA8}" presName="comp" presStyleCnt="0"/>
      <dgm:spPr/>
    </dgm:pt>
    <dgm:pt modelId="{66CC37F7-24CA-4987-B405-6F0FF3035FD6}" type="pres">
      <dgm:prSet presAssocID="{9E765A5C-963A-4250-BB8D-3FDF140F8BA8}" presName="box" presStyleLbl="node1" presStyleIdx="3" presStyleCnt="4"/>
      <dgm:spPr/>
      <dgm:t>
        <a:bodyPr/>
        <a:lstStyle/>
        <a:p>
          <a:endParaRPr lang="es-ES"/>
        </a:p>
      </dgm:t>
    </dgm:pt>
    <dgm:pt modelId="{71223774-00E7-4D01-9C2D-022FB2190668}" type="pres">
      <dgm:prSet presAssocID="{9E765A5C-963A-4250-BB8D-3FDF140F8BA8}" presName="img" presStyleLbl="fgImgPlace1" presStyleIdx="3" presStyleCnt="4"/>
      <dgm:spPr/>
    </dgm:pt>
    <dgm:pt modelId="{4D62FA80-E3C0-4596-8992-864A1FAD3E7A}" type="pres">
      <dgm:prSet presAssocID="{9E765A5C-963A-4250-BB8D-3FDF140F8BA8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E323DDB-DADF-4F69-B33C-A46AD5A8CD01}" type="presOf" srcId="{9E765A5C-963A-4250-BB8D-3FDF140F8BA8}" destId="{66CC37F7-24CA-4987-B405-6F0FF3035FD6}" srcOrd="0" destOrd="0" presId="urn:microsoft.com/office/officeart/2005/8/layout/vList4"/>
    <dgm:cxn modelId="{7D9372BE-6B52-472D-94E6-FDF9C7212865}" srcId="{A2E72AAA-3587-4956-9622-5FAFD2C60325}" destId="{0559A21D-DD51-4CDA-9B52-A811D3CA899F}" srcOrd="2" destOrd="0" parTransId="{413C064C-9527-47C7-84CF-507CC6173894}" sibTransId="{8097C758-3964-4494-BF80-45AF1AD1407D}"/>
    <dgm:cxn modelId="{D0E97490-724F-4622-8E95-413497BB9AD8}" srcId="{9E765A5C-963A-4250-BB8D-3FDF140F8BA8}" destId="{778A940C-AC77-4815-81E8-B40E8E8274B4}" srcOrd="0" destOrd="0" parTransId="{64DE8378-EFEE-477C-A3BE-C51A9A738786}" sibTransId="{4AD6A60C-01D9-4F24-B972-E4E7319F9EC1}"/>
    <dgm:cxn modelId="{940BAEF3-EDD3-49CA-A10F-7E72673109DF}" srcId="{0559A21D-DD51-4CDA-9B52-A811D3CA899F}" destId="{01D656A7-4C5B-42C9-B169-A287501F2823}" srcOrd="0" destOrd="0" parTransId="{666E4120-97B9-4ADB-B2BC-5D3B10BDB8E9}" sibTransId="{25D05963-609E-487E-BB64-A8C63B555A65}"/>
    <dgm:cxn modelId="{3DEC9F4C-0B42-41F9-A04C-0EDA96D3F415}" type="presOf" srcId="{24D19B3D-F26C-4175-A943-358DF8A9FFD8}" destId="{5249A6D2-ACD5-4FA4-974F-0B5D5524F9FF}" srcOrd="0" destOrd="0" presId="urn:microsoft.com/office/officeart/2005/8/layout/vList4"/>
    <dgm:cxn modelId="{E156EAD6-2F9B-46FE-B83E-58382B3183CE}" srcId="{AC3D3274-9EC6-47CB-942C-77F5A2C2B6F7}" destId="{08089ABB-6DB0-425A-880F-7BD569737FB9}" srcOrd="0" destOrd="0" parTransId="{5062925E-29F9-4C43-9751-D6F4359B80A4}" sibTransId="{68FEAED2-0CC2-48AE-9A3A-CC07FEE56FFD}"/>
    <dgm:cxn modelId="{A6B3396B-8A9E-40C7-8C44-F36BFF9C5177}" srcId="{24D19B3D-F26C-4175-A943-358DF8A9FFD8}" destId="{5FE6B6D0-2F63-4DCE-88D2-BE1994BD0B69}" srcOrd="0" destOrd="0" parTransId="{6B2ABCFC-DDCB-4BFA-AEF7-6E8CF262DC46}" sibTransId="{247D2D2E-FF8A-4F10-BFD1-95C438B0DBD4}"/>
    <dgm:cxn modelId="{23861E37-D934-46AE-8748-D225C6C3463F}" type="presOf" srcId="{24D19B3D-F26C-4175-A943-358DF8A9FFD8}" destId="{7D7DDEE3-219F-4FE6-AB87-D3895456894E}" srcOrd="1" destOrd="0" presId="urn:microsoft.com/office/officeart/2005/8/layout/vList4"/>
    <dgm:cxn modelId="{C795A1CA-8A5F-4098-92F3-EE9C46AFF35B}" type="presOf" srcId="{0559A21D-DD51-4CDA-9B52-A811D3CA899F}" destId="{24004649-67DF-4787-9238-DFC4C6714893}" srcOrd="1" destOrd="0" presId="urn:microsoft.com/office/officeart/2005/8/layout/vList4"/>
    <dgm:cxn modelId="{653BE64A-5F43-4EC8-A51B-9EB57D2485F0}" srcId="{A2E72AAA-3587-4956-9622-5FAFD2C60325}" destId="{9E765A5C-963A-4250-BB8D-3FDF140F8BA8}" srcOrd="3" destOrd="0" parTransId="{3D3799C8-CB64-47F5-8894-330B1380B2DF}" sibTransId="{B785A9FA-DA32-4CBD-88AD-9C7789F2B21A}"/>
    <dgm:cxn modelId="{1AE3C3AC-131F-405D-B798-3A54E0873ED4}" type="presOf" srcId="{0559A21D-DD51-4CDA-9B52-A811D3CA899F}" destId="{9EAD3FA6-599F-4F66-B572-D16940FF5269}" srcOrd="0" destOrd="0" presId="urn:microsoft.com/office/officeart/2005/8/layout/vList4"/>
    <dgm:cxn modelId="{B8344053-A420-40C8-B32C-BC84254942FD}" type="presOf" srcId="{778A940C-AC77-4815-81E8-B40E8E8274B4}" destId="{66CC37F7-24CA-4987-B405-6F0FF3035FD6}" srcOrd="0" destOrd="1" presId="urn:microsoft.com/office/officeart/2005/8/layout/vList4"/>
    <dgm:cxn modelId="{D28178C4-1ED3-4AF4-A16B-282943FB4F11}" type="presOf" srcId="{778A940C-AC77-4815-81E8-B40E8E8274B4}" destId="{4D62FA80-E3C0-4596-8992-864A1FAD3E7A}" srcOrd="1" destOrd="1" presId="urn:microsoft.com/office/officeart/2005/8/layout/vList4"/>
    <dgm:cxn modelId="{2178F47A-3AB1-4126-8914-61FFBB2D9FEF}" type="presOf" srcId="{08089ABB-6DB0-425A-880F-7BD569737FB9}" destId="{5AD38AF7-43AD-4F9E-955C-B8BD9A7BF039}" srcOrd="0" destOrd="1" presId="urn:microsoft.com/office/officeart/2005/8/layout/vList4"/>
    <dgm:cxn modelId="{020A4D3D-92AD-4462-A67E-F94835988225}" type="presOf" srcId="{01D656A7-4C5B-42C9-B169-A287501F2823}" destId="{24004649-67DF-4787-9238-DFC4C6714893}" srcOrd="1" destOrd="1" presId="urn:microsoft.com/office/officeart/2005/8/layout/vList4"/>
    <dgm:cxn modelId="{7AC6491E-4A34-4377-A7CA-87FB22BED5EE}" type="presOf" srcId="{08089ABB-6DB0-425A-880F-7BD569737FB9}" destId="{5ADB7910-D78F-412C-9F97-29A7A0676FEA}" srcOrd="1" destOrd="1" presId="urn:microsoft.com/office/officeart/2005/8/layout/vList4"/>
    <dgm:cxn modelId="{7D801872-2C02-454E-B493-FC2501075323}" type="presOf" srcId="{AC3D3274-9EC6-47CB-942C-77F5A2C2B6F7}" destId="{5AD38AF7-43AD-4F9E-955C-B8BD9A7BF039}" srcOrd="0" destOrd="0" presId="urn:microsoft.com/office/officeart/2005/8/layout/vList4"/>
    <dgm:cxn modelId="{2865FFEC-2AE2-44C0-B8B1-114CAAAEFC71}" srcId="{A2E72AAA-3587-4956-9622-5FAFD2C60325}" destId="{24D19B3D-F26C-4175-A943-358DF8A9FFD8}" srcOrd="1" destOrd="0" parTransId="{99CCCD65-8C55-4420-AC46-5D3E1750C6A9}" sibTransId="{4151FE3C-CB1C-45F2-A486-A1386DC96400}"/>
    <dgm:cxn modelId="{47E82E53-674A-4960-8A33-29AAC0F33D7E}" type="presOf" srcId="{5FE6B6D0-2F63-4DCE-88D2-BE1994BD0B69}" destId="{7D7DDEE3-219F-4FE6-AB87-D3895456894E}" srcOrd="1" destOrd="1" presId="urn:microsoft.com/office/officeart/2005/8/layout/vList4"/>
    <dgm:cxn modelId="{8B145162-19EA-44A3-A3C8-B99E468E83FC}" type="presOf" srcId="{01D656A7-4C5B-42C9-B169-A287501F2823}" destId="{9EAD3FA6-599F-4F66-B572-D16940FF5269}" srcOrd="0" destOrd="1" presId="urn:microsoft.com/office/officeart/2005/8/layout/vList4"/>
    <dgm:cxn modelId="{F2E7D870-4890-4E16-988C-247DE467CED7}" type="presOf" srcId="{9E765A5C-963A-4250-BB8D-3FDF140F8BA8}" destId="{4D62FA80-E3C0-4596-8992-864A1FAD3E7A}" srcOrd="1" destOrd="0" presId="urn:microsoft.com/office/officeart/2005/8/layout/vList4"/>
    <dgm:cxn modelId="{6C41548E-D515-428F-860C-3A35061BCBB4}" srcId="{A2E72AAA-3587-4956-9622-5FAFD2C60325}" destId="{AC3D3274-9EC6-47CB-942C-77F5A2C2B6F7}" srcOrd="0" destOrd="0" parTransId="{E75BC3B1-DFEB-4240-8A94-47856161E876}" sibTransId="{0C2E905D-E7DF-4CB9-90D0-69B6714F4769}"/>
    <dgm:cxn modelId="{CE60F47C-7562-42EE-B4D7-EBB5DBA44C00}" type="presOf" srcId="{AC3D3274-9EC6-47CB-942C-77F5A2C2B6F7}" destId="{5ADB7910-D78F-412C-9F97-29A7A0676FEA}" srcOrd="1" destOrd="0" presId="urn:microsoft.com/office/officeart/2005/8/layout/vList4"/>
    <dgm:cxn modelId="{B1B13C68-2E13-4E46-9082-41136ADAD823}" type="presOf" srcId="{5FE6B6D0-2F63-4DCE-88D2-BE1994BD0B69}" destId="{5249A6D2-ACD5-4FA4-974F-0B5D5524F9FF}" srcOrd="0" destOrd="1" presId="urn:microsoft.com/office/officeart/2005/8/layout/vList4"/>
    <dgm:cxn modelId="{0AA70A2E-D9DC-42ED-90D4-FB76877EB2C8}" type="presOf" srcId="{A2E72AAA-3587-4956-9622-5FAFD2C60325}" destId="{9B65E54B-F72B-4233-8B22-AC0B55B0A974}" srcOrd="0" destOrd="0" presId="urn:microsoft.com/office/officeart/2005/8/layout/vList4"/>
    <dgm:cxn modelId="{682B9BEE-B3D1-4C6B-9826-03F2D63AB099}" type="presParOf" srcId="{9B65E54B-F72B-4233-8B22-AC0B55B0A974}" destId="{108AE996-B48D-4BD4-B770-D817E1D7F586}" srcOrd="0" destOrd="0" presId="urn:microsoft.com/office/officeart/2005/8/layout/vList4"/>
    <dgm:cxn modelId="{10E16423-F16E-40D4-A162-ED42EDD79C2F}" type="presParOf" srcId="{108AE996-B48D-4BD4-B770-D817E1D7F586}" destId="{5AD38AF7-43AD-4F9E-955C-B8BD9A7BF039}" srcOrd="0" destOrd="0" presId="urn:microsoft.com/office/officeart/2005/8/layout/vList4"/>
    <dgm:cxn modelId="{15ABBF94-5B14-4067-A9DE-B3191093B95E}" type="presParOf" srcId="{108AE996-B48D-4BD4-B770-D817E1D7F586}" destId="{973D46A7-6559-4DF4-A1F8-5E3C4C845ED6}" srcOrd="1" destOrd="0" presId="urn:microsoft.com/office/officeart/2005/8/layout/vList4"/>
    <dgm:cxn modelId="{961EBDC8-0981-4784-B47D-DE60B65192F3}" type="presParOf" srcId="{108AE996-B48D-4BD4-B770-D817E1D7F586}" destId="{5ADB7910-D78F-412C-9F97-29A7A0676FEA}" srcOrd="2" destOrd="0" presId="urn:microsoft.com/office/officeart/2005/8/layout/vList4"/>
    <dgm:cxn modelId="{AF428DE9-86DD-469D-9C32-D11734478BED}" type="presParOf" srcId="{9B65E54B-F72B-4233-8B22-AC0B55B0A974}" destId="{577577B7-1E60-44A9-BB2A-06B53F8879F0}" srcOrd="1" destOrd="0" presId="urn:microsoft.com/office/officeart/2005/8/layout/vList4"/>
    <dgm:cxn modelId="{8F55AFB1-A78E-4CCE-8AA7-902E3050B0F7}" type="presParOf" srcId="{9B65E54B-F72B-4233-8B22-AC0B55B0A974}" destId="{97153FBF-78E8-4A74-9B47-98E1F2F5FD21}" srcOrd="2" destOrd="0" presId="urn:microsoft.com/office/officeart/2005/8/layout/vList4"/>
    <dgm:cxn modelId="{EF7E1ABF-8976-4AC8-B143-CF5346E0176A}" type="presParOf" srcId="{97153FBF-78E8-4A74-9B47-98E1F2F5FD21}" destId="{5249A6D2-ACD5-4FA4-974F-0B5D5524F9FF}" srcOrd="0" destOrd="0" presId="urn:microsoft.com/office/officeart/2005/8/layout/vList4"/>
    <dgm:cxn modelId="{0F7D61FC-0002-44C7-9990-FEF635422F2B}" type="presParOf" srcId="{97153FBF-78E8-4A74-9B47-98E1F2F5FD21}" destId="{03AF70DE-1051-4C81-B645-E60CF22B9B69}" srcOrd="1" destOrd="0" presId="urn:microsoft.com/office/officeart/2005/8/layout/vList4"/>
    <dgm:cxn modelId="{55F5A1AC-290F-4CD1-9B1B-D373FF71FD69}" type="presParOf" srcId="{97153FBF-78E8-4A74-9B47-98E1F2F5FD21}" destId="{7D7DDEE3-219F-4FE6-AB87-D3895456894E}" srcOrd="2" destOrd="0" presId="urn:microsoft.com/office/officeart/2005/8/layout/vList4"/>
    <dgm:cxn modelId="{56A7C2A3-83CE-4203-972F-A1A252A616EE}" type="presParOf" srcId="{9B65E54B-F72B-4233-8B22-AC0B55B0A974}" destId="{0A6CD0D7-ECB8-488B-8905-C8B830218EC9}" srcOrd="3" destOrd="0" presId="urn:microsoft.com/office/officeart/2005/8/layout/vList4"/>
    <dgm:cxn modelId="{30F0FB95-CCC3-4571-B016-6696270E6FEE}" type="presParOf" srcId="{9B65E54B-F72B-4233-8B22-AC0B55B0A974}" destId="{E5730D13-F6A4-45BB-91E1-AB3CDB9105C1}" srcOrd="4" destOrd="0" presId="urn:microsoft.com/office/officeart/2005/8/layout/vList4"/>
    <dgm:cxn modelId="{D869EABA-A429-4F78-AFBB-DB3F8AB968E9}" type="presParOf" srcId="{E5730D13-F6A4-45BB-91E1-AB3CDB9105C1}" destId="{9EAD3FA6-599F-4F66-B572-D16940FF5269}" srcOrd="0" destOrd="0" presId="urn:microsoft.com/office/officeart/2005/8/layout/vList4"/>
    <dgm:cxn modelId="{D4EE2B2D-0C81-43D2-8069-ABC219522AC8}" type="presParOf" srcId="{E5730D13-F6A4-45BB-91E1-AB3CDB9105C1}" destId="{FB669A4F-3F94-4A2D-A496-9DFE2706DF4F}" srcOrd="1" destOrd="0" presId="urn:microsoft.com/office/officeart/2005/8/layout/vList4"/>
    <dgm:cxn modelId="{3B176036-8854-40A8-A334-B0410B20A6FC}" type="presParOf" srcId="{E5730D13-F6A4-45BB-91E1-AB3CDB9105C1}" destId="{24004649-67DF-4787-9238-DFC4C6714893}" srcOrd="2" destOrd="0" presId="urn:microsoft.com/office/officeart/2005/8/layout/vList4"/>
    <dgm:cxn modelId="{D3474197-47B4-4B4F-9E46-45FC922A8C41}" type="presParOf" srcId="{9B65E54B-F72B-4233-8B22-AC0B55B0A974}" destId="{3A7B907F-CBFD-4610-B138-DD29E20663FC}" srcOrd="5" destOrd="0" presId="urn:microsoft.com/office/officeart/2005/8/layout/vList4"/>
    <dgm:cxn modelId="{42B6B9A8-87F0-4C71-8DBA-F05D86F32285}" type="presParOf" srcId="{9B65E54B-F72B-4233-8B22-AC0B55B0A974}" destId="{817F407D-4C5B-456E-A722-7C9B1CBBF50E}" srcOrd="6" destOrd="0" presId="urn:microsoft.com/office/officeart/2005/8/layout/vList4"/>
    <dgm:cxn modelId="{185A4577-60FB-4EB8-9DDA-5EDE033AED2C}" type="presParOf" srcId="{817F407D-4C5B-456E-A722-7C9B1CBBF50E}" destId="{66CC37F7-24CA-4987-B405-6F0FF3035FD6}" srcOrd="0" destOrd="0" presId="urn:microsoft.com/office/officeart/2005/8/layout/vList4"/>
    <dgm:cxn modelId="{0C7C2DCD-442C-4C70-97E2-7DFA279B6E9D}" type="presParOf" srcId="{817F407D-4C5B-456E-A722-7C9B1CBBF50E}" destId="{71223774-00E7-4D01-9C2D-022FB2190668}" srcOrd="1" destOrd="0" presId="urn:microsoft.com/office/officeart/2005/8/layout/vList4"/>
    <dgm:cxn modelId="{E69912F6-8549-4E9D-91C0-1D053B960B78}" type="presParOf" srcId="{817F407D-4C5B-456E-A722-7C9B1CBBF50E}" destId="{4D62FA80-E3C0-4596-8992-864A1FAD3E7A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22C90A-EA5F-4B3C-95C4-6A51B8EA801F}" type="doc">
      <dgm:prSet loTypeId="urn:microsoft.com/office/officeart/2005/8/layout/vList3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1680EBA2-021C-4DED-90CA-E44D3CE63CB5}">
      <dgm:prSet phldrT="[Texto]"/>
      <dgm:spPr/>
      <dgm:t>
        <a:bodyPr/>
        <a:lstStyle/>
        <a:p>
          <a:r>
            <a:rPr lang="es-ES" dirty="0"/>
            <a:t>ES LA ENFERMEDAD NEOPLÁSICA MÁS COMÚN EN NIÑOS (75-80%)</a:t>
          </a:r>
        </a:p>
      </dgm:t>
    </dgm:pt>
    <dgm:pt modelId="{554E1DCB-ADDD-48B9-B9E2-9EF5435A94A8}" type="parTrans" cxnId="{7BC668BA-20F6-4FC4-AB81-2E6E235230F9}">
      <dgm:prSet/>
      <dgm:spPr/>
      <dgm:t>
        <a:bodyPr/>
        <a:lstStyle/>
        <a:p>
          <a:endParaRPr lang="es-ES"/>
        </a:p>
      </dgm:t>
    </dgm:pt>
    <dgm:pt modelId="{B946016C-4F65-4D19-8475-5CB214723002}" type="sibTrans" cxnId="{7BC668BA-20F6-4FC4-AB81-2E6E235230F9}">
      <dgm:prSet/>
      <dgm:spPr/>
      <dgm:t>
        <a:bodyPr/>
        <a:lstStyle/>
        <a:p>
          <a:endParaRPr lang="es-ES"/>
        </a:p>
      </dgm:t>
    </dgm:pt>
    <dgm:pt modelId="{0672AAC4-C286-445A-B90B-1759D84FE808}">
      <dgm:prSet/>
      <dgm:spPr/>
      <dgm:t>
        <a:bodyPr/>
        <a:lstStyle/>
        <a:p>
          <a:r>
            <a:rPr lang="es-ES" dirty="0"/>
            <a:t>3 A 4 CASOS POR CADA 100.000 EN LOS MENORES DE 15 AÑOS. </a:t>
          </a:r>
        </a:p>
      </dgm:t>
    </dgm:pt>
    <dgm:pt modelId="{F073E546-91C0-48A9-B2D1-CF84BC59693F}" type="parTrans" cxnId="{8F1F36F2-C0B8-4470-AC1D-D77699FFB09D}">
      <dgm:prSet/>
      <dgm:spPr/>
      <dgm:t>
        <a:bodyPr/>
        <a:lstStyle/>
        <a:p>
          <a:endParaRPr lang="es-ES"/>
        </a:p>
      </dgm:t>
    </dgm:pt>
    <dgm:pt modelId="{BFCA7A05-3BDD-4ADC-A828-DCC23F0DD3E6}" type="sibTrans" cxnId="{8F1F36F2-C0B8-4470-AC1D-D77699FFB09D}">
      <dgm:prSet/>
      <dgm:spPr/>
      <dgm:t>
        <a:bodyPr/>
        <a:lstStyle/>
        <a:p>
          <a:endParaRPr lang="es-ES"/>
        </a:p>
      </dgm:t>
    </dgm:pt>
    <dgm:pt modelId="{A4A213D6-56AB-4D43-824C-EB7047A498B5}">
      <dgm:prSet/>
      <dgm:spPr/>
      <dgm:t>
        <a:bodyPr/>
        <a:lstStyle/>
        <a:p>
          <a:r>
            <a:rPr lang="es-ES" dirty="0"/>
            <a:t>EL PUNTO MÁXIMO 2-5 a.</a:t>
          </a:r>
          <a:br>
            <a:rPr lang="es-ES" dirty="0"/>
          </a:br>
          <a:r>
            <a:rPr lang="es-ES" dirty="0"/>
            <a:t>LIGERO PREDOMINIO ENTRE LOS VARONES. </a:t>
          </a:r>
        </a:p>
      </dgm:t>
    </dgm:pt>
    <dgm:pt modelId="{8C4E8E32-ED3F-46C1-BC62-E377D13DE24D}" type="parTrans" cxnId="{66996BC5-2C44-4962-BD08-1E98FA5E0AB8}">
      <dgm:prSet/>
      <dgm:spPr/>
      <dgm:t>
        <a:bodyPr/>
        <a:lstStyle/>
        <a:p>
          <a:endParaRPr lang="es-ES"/>
        </a:p>
      </dgm:t>
    </dgm:pt>
    <dgm:pt modelId="{1271F52A-179B-4B07-8A7A-1664043F1B16}" type="sibTrans" cxnId="{66996BC5-2C44-4962-BD08-1E98FA5E0AB8}">
      <dgm:prSet/>
      <dgm:spPr/>
      <dgm:t>
        <a:bodyPr/>
        <a:lstStyle/>
        <a:p>
          <a:endParaRPr lang="es-ES"/>
        </a:p>
      </dgm:t>
    </dgm:pt>
    <dgm:pt modelId="{2A3C6236-F247-4B34-A367-664E3F324E26}" type="pres">
      <dgm:prSet presAssocID="{1622C90A-EA5F-4B3C-95C4-6A51B8EA801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5AAF7BA-9F70-46E0-A0C6-68CF73137BB2}" type="pres">
      <dgm:prSet presAssocID="{1680EBA2-021C-4DED-90CA-E44D3CE63CB5}" presName="composite" presStyleCnt="0"/>
      <dgm:spPr/>
    </dgm:pt>
    <dgm:pt modelId="{21A995F4-D55B-4547-AA0E-412FFF18A29C}" type="pres">
      <dgm:prSet presAssocID="{1680EBA2-021C-4DED-90CA-E44D3CE63CB5}" presName="imgShp" presStyleLbl="fgImgPlace1" presStyleIdx="0" presStyleCnt="3"/>
      <dgm:spPr/>
    </dgm:pt>
    <dgm:pt modelId="{EF40A4F0-1D77-47F8-A24B-001CFF468E15}" type="pres">
      <dgm:prSet presAssocID="{1680EBA2-021C-4DED-90CA-E44D3CE63CB5}" presName="txShp" presStyleLbl="node1" presStyleIdx="0" presStyleCnt="3" custLinFactNeighborX="173" custLinFactNeighborY="379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4ADDADA-1D4B-4772-9FD5-1D04FEB2EC6E}" type="pres">
      <dgm:prSet presAssocID="{B946016C-4F65-4D19-8475-5CB214723002}" presName="spacing" presStyleCnt="0"/>
      <dgm:spPr/>
    </dgm:pt>
    <dgm:pt modelId="{BC9C4098-AB7A-4C47-9D88-493E723D8464}" type="pres">
      <dgm:prSet presAssocID="{0672AAC4-C286-445A-B90B-1759D84FE808}" presName="composite" presStyleCnt="0"/>
      <dgm:spPr/>
    </dgm:pt>
    <dgm:pt modelId="{EAE81B77-0A9F-42C5-B6AD-4BD6788A7C6D}" type="pres">
      <dgm:prSet presAssocID="{0672AAC4-C286-445A-B90B-1759D84FE808}" presName="imgShp" presStyleLbl="fgImgPlace1" presStyleIdx="1" presStyleCnt="3"/>
      <dgm:spPr/>
    </dgm:pt>
    <dgm:pt modelId="{7F29BC34-21D5-489E-9C4F-5940283D54E7}" type="pres">
      <dgm:prSet presAssocID="{0672AAC4-C286-445A-B90B-1759D84FE80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5CB9C33-C47C-4B26-8AA1-C3BC38EF17ED}" type="pres">
      <dgm:prSet presAssocID="{BFCA7A05-3BDD-4ADC-A828-DCC23F0DD3E6}" presName="spacing" presStyleCnt="0"/>
      <dgm:spPr/>
    </dgm:pt>
    <dgm:pt modelId="{89D2774E-2BBE-4A88-9325-26F043CF3C3B}" type="pres">
      <dgm:prSet presAssocID="{A4A213D6-56AB-4D43-824C-EB7047A498B5}" presName="composite" presStyleCnt="0"/>
      <dgm:spPr/>
    </dgm:pt>
    <dgm:pt modelId="{BE9E2764-7075-47F8-9CD2-DC869FBF792A}" type="pres">
      <dgm:prSet presAssocID="{A4A213D6-56AB-4D43-824C-EB7047A498B5}" presName="imgShp" presStyleLbl="fgImgPlace1" presStyleIdx="2" presStyleCnt="3"/>
      <dgm:spPr/>
    </dgm:pt>
    <dgm:pt modelId="{3A6FA8A2-A676-43ED-AC39-CA486064CA68}" type="pres">
      <dgm:prSet presAssocID="{A4A213D6-56AB-4D43-824C-EB7047A498B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BC668BA-20F6-4FC4-AB81-2E6E235230F9}" srcId="{1622C90A-EA5F-4B3C-95C4-6A51B8EA801F}" destId="{1680EBA2-021C-4DED-90CA-E44D3CE63CB5}" srcOrd="0" destOrd="0" parTransId="{554E1DCB-ADDD-48B9-B9E2-9EF5435A94A8}" sibTransId="{B946016C-4F65-4D19-8475-5CB214723002}"/>
    <dgm:cxn modelId="{5A501A65-1F97-4E9B-8569-C221743DAF25}" type="presOf" srcId="{1680EBA2-021C-4DED-90CA-E44D3CE63CB5}" destId="{EF40A4F0-1D77-47F8-A24B-001CFF468E15}" srcOrd="0" destOrd="0" presId="urn:microsoft.com/office/officeart/2005/8/layout/vList3"/>
    <dgm:cxn modelId="{DFA5E960-29B7-4FFE-BE96-1C6F88F5D5F0}" type="presOf" srcId="{A4A213D6-56AB-4D43-824C-EB7047A498B5}" destId="{3A6FA8A2-A676-43ED-AC39-CA486064CA68}" srcOrd="0" destOrd="0" presId="urn:microsoft.com/office/officeart/2005/8/layout/vList3"/>
    <dgm:cxn modelId="{B065F609-04DE-4D5A-BF01-F674C621B498}" type="presOf" srcId="{0672AAC4-C286-445A-B90B-1759D84FE808}" destId="{7F29BC34-21D5-489E-9C4F-5940283D54E7}" srcOrd="0" destOrd="0" presId="urn:microsoft.com/office/officeart/2005/8/layout/vList3"/>
    <dgm:cxn modelId="{8F1F36F2-C0B8-4470-AC1D-D77699FFB09D}" srcId="{1622C90A-EA5F-4B3C-95C4-6A51B8EA801F}" destId="{0672AAC4-C286-445A-B90B-1759D84FE808}" srcOrd="1" destOrd="0" parTransId="{F073E546-91C0-48A9-B2D1-CF84BC59693F}" sibTransId="{BFCA7A05-3BDD-4ADC-A828-DCC23F0DD3E6}"/>
    <dgm:cxn modelId="{30708704-FBE1-4C76-B8EB-F9B5A71D5245}" type="presOf" srcId="{1622C90A-EA5F-4B3C-95C4-6A51B8EA801F}" destId="{2A3C6236-F247-4B34-A367-664E3F324E26}" srcOrd="0" destOrd="0" presId="urn:microsoft.com/office/officeart/2005/8/layout/vList3"/>
    <dgm:cxn modelId="{66996BC5-2C44-4962-BD08-1E98FA5E0AB8}" srcId="{1622C90A-EA5F-4B3C-95C4-6A51B8EA801F}" destId="{A4A213D6-56AB-4D43-824C-EB7047A498B5}" srcOrd="2" destOrd="0" parTransId="{8C4E8E32-ED3F-46C1-BC62-E377D13DE24D}" sibTransId="{1271F52A-179B-4B07-8A7A-1664043F1B16}"/>
    <dgm:cxn modelId="{E4B4EC4E-B3B3-4C3E-8584-BF977304F133}" type="presParOf" srcId="{2A3C6236-F247-4B34-A367-664E3F324E26}" destId="{85AAF7BA-9F70-46E0-A0C6-68CF73137BB2}" srcOrd="0" destOrd="0" presId="urn:microsoft.com/office/officeart/2005/8/layout/vList3"/>
    <dgm:cxn modelId="{7E13805C-2F00-411E-9B2F-6C464D3F5C58}" type="presParOf" srcId="{85AAF7BA-9F70-46E0-A0C6-68CF73137BB2}" destId="{21A995F4-D55B-4547-AA0E-412FFF18A29C}" srcOrd="0" destOrd="0" presId="urn:microsoft.com/office/officeart/2005/8/layout/vList3"/>
    <dgm:cxn modelId="{FCE67BCD-84FB-461D-ADC1-5BAE52469841}" type="presParOf" srcId="{85AAF7BA-9F70-46E0-A0C6-68CF73137BB2}" destId="{EF40A4F0-1D77-47F8-A24B-001CFF468E15}" srcOrd="1" destOrd="0" presId="urn:microsoft.com/office/officeart/2005/8/layout/vList3"/>
    <dgm:cxn modelId="{75F48C1C-6EE7-404A-88BF-33D97737DB07}" type="presParOf" srcId="{2A3C6236-F247-4B34-A367-664E3F324E26}" destId="{94ADDADA-1D4B-4772-9FD5-1D04FEB2EC6E}" srcOrd="1" destOrd="0" presId="urn:microsoft.com/office/officeart/2005/8/layout/vList3"/>
    <dgm:cxn modelId="{59A91681-5F33-4949-B836-D07C7E9B746D}" type="presParOf" srcId="{2A3C6236-F247-4B34-A367-664E3F324E26}" destId="{BC9C4098-AB7A-4C47-9D88-493E723D8464}" srcOrd="2" destOrd="0" presId="urn:microsoft.com/office/officeart/2005/8/layout/vList3"/>
    <dgm:cxn modelId="{A424FAEE-A1FD-4FBD-87BF-335CDA115225}" type="presParOf" srcId="{BC9C4098-AB7A-4C47-9D88-493E723D8464}" destId="{EAE81B77-0A9F-42C5-B6AD-4BD6788A7C6D}" srcOrd="0" destOrd="0" presId="urn:microsoft.com/office/officeart/2005/8/layout/vList3"/>
    <dgm:cxn modelId="{EF2A3157-E2C2-4125-8F60-5E890983D518}" type="presParOf" srcId="{BC9C4098-AB7A-4C47-9D88-493E723D8464}" destId="{7F29BC34-21D5-489E-9C4F-5940283D54E7}" srcOrd="1" destOrd="0" presId="urn:microsoft.com/office/officeart/2005/8/layout/vList3"/>
    <dgm:cxn modelId="{F4BA97A1-9E35-4436-9439-5FEDEAA772B4}" type="presParOf" srcId="{2A3C6236-F247-4B34-A367-664E3F324E26}" destId="{35CB9C33-C47C-4B26-8AA1-C3BC38EF17ED}" srcOrd="3" destOrd="0" presId="urn:microsoft.com/office/officeart/2005/8/layout/vList3"/>
    <dgm:cxn modelId="{752C70BB-D4FB-4B84-9C59-D2C4DE436819}" type="presParOf" srcId="{2A3C6236-F247-4B34-A367-664E3F324E26}" destId="{89D2774E-2BBE-4A88-9325-26F043CF3C3B}" srcOrd="4" destOrd="0" presId="urn:microsoft.com/office/officeart/2005/8/layout/vList3"/>
    <dgm:cxn modelId="{904C7C10-BFC3-406F-B3C7-AC655843D849}" type="presParOf" srcId="{89D2774E-2BBE-4A88-9325-26F043CF3C3B}" destId="{BE9E2764-7075-47F8-9CD2-DC869FBF792A}" srcOrd="0" destOrd="0" presId="urn:microsoft.com/office/officeart/2005/8/layout/vList3"/>
    <dgm:cxn modelId="{7D66E493-B0EF-4607-816D-709AB7CEF822}" type="presParOf" srcId="{89D2774E-2BBE-4A88-9325-26F043CF3C3B}" destId="{3A6FA8A2-A676-43ED-AC39-CA486064CA6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E77F1ED9-D958-47CC-AA49-5A5CB3BB9377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</dgm:pt>
    <dgm:pt modelId="{AC1F6534-B18B-401B-9C9A-40A22E3CC8C8}">
      <dgm:prSet phldrT="[Texto]"/>
      <dgm:spPr/>
      <dgm:t>
        <a:bodyPr/>
        <a:lstStyle/>
        <a:p>
          <a:r>
            <a:rPr lang="es-ES" dirty="0"/>
            <a:t>PCTE ♂ 51ª.</a:t>
          </a:r>
        </a:p>
      </dgm:t>
    </dgm:pt>
    <dgm:pt modelId="{0C92A3B7-A234-44C8-9D48-EBCCE3D73A62}" type="parTrans" cxnId="{E68B2EB3-1539-4775-8B94-5DA564A44248}">
      <dgm:prSet/>
      <dgm:spPr/>
      <dgm:t>
        <a:bodyPr/>
        <a:lstStyle/>
        <a:p>
          <a:endParaRPr lang="es-ES"/>
        </a:p>
      </dgm:t>
    </dgm:pt>
    <dgm:pt modelId="{305D49B9-8946-40D6-B35F-82C6BA5132BC}" type="sibTrans" cxnId="{E68B2EB3-1539-4775-8B94-5DA564A44248}">
      <dgm:prSet/>
      <dgm:spPr/>
      <dgm:t>
        <a:bodyPr/>
        <a:lstStyle/>
        <a:p>
          <a:endParaRPr lang="es-ES"/>
        </a:p>
      </dgm:t>
    </dgm:pt>
    <dgm:pt modelId="{3B21A747-58AA-42B4-A898-303BE328E4E7}">
      <dgm:prSet phldrT="[Texto]"/>
      <dgm:spPr/>
      <dgm:t>
        <a:bodyPr/>
        <a:lstStyle/>
        <a:p>
          <a:r>
            <a:rPr lang="es-ES" dirty="0"/>
            <a:t>CLÍNICA</a:t>
          </a:r>
        </a:p>
      </dgm:t>
    </dgm:pt>
    <dgm:pt modelId="{C69FC59D-E2C3-4786-9E06-E26BBB0DC5D1}" type="parTrans" cxnId="{E59D5A40-51DA-4657-A911-217FE7B80147}">
      <dgm:prSet/>
      <dgm:spPr/>
      <dgm:t>
        <a:bodyPr/>
        <a:lstStyle/>
        <a:p>
          <a:endParaRPr lang="es-ES"/>
        </a:p>
      </dgm:t>
    </dgm:pt>
    <dgm:pt modelId="{86B6B17F-B83E-4E64-922E-E602B23EB084}" type="sibTrans" cxnId="{E59D5A40-51DA-4657-A911-217FE7B80147}">
      <dgm:prSet/>
      <dgm:spPr/>
      <dgm:t>
        <a:bodyPr/>
        <a:lstStyle/>
        <a:p>
          <a:endParaRPr lang="es-ES"/>
        </a:p>
      </dgm:t>
    </dgm:pt>
    <dgm:pt modelId="{9F04958E-BEAF-4569-9CA4-876495E23C47}">
      <dgm:prSet phldrT="[Texto]"/>
      <dgm:spPr/>
      <dgm:t>
        <a:bodyPr/>
        <a:lstStyle/>
        <a:p>
          <a:r>
            <a:rPr lang="es-ES" dirty="0"/>
            <a:t>ASTENIA</a:t>
          </a:r>
        </a:p>
      </dgm:t>
    </dgm:pt>
    <dgm:pt modelId="{97080393-D278-4B8D-A380-77625FB70E0C}" type="parTrans" cxnId="{68E90A32-C570-41AC-AE96-F68DE21B29DE}">
      <dgm:prSet/>
      <dgm:spPr/>
      <dgm:t>
        <a:bodyPr/>
        <a:lstStyle/>
        <a:p>
          <a:endParaRPr lang="es-ES"/>
        </a:p>
      </dgm:t>
    </dgm:pt>
    <dgm:pt modelId="{7385217E-065A-457F-9144-C90B83FD3F70}" type="sibTrans" cxnId="{68E90A32-C570-41AC-AE96-F68DE21B29DE}">
      <dgm:prSet/>
      <dgm:spPr/>
      <dgm:t>
        <a:bodyPr/>
        <a:lstStyle/>
        <a:p>
          <a:endParaRPr lang="es-ES"/>
        </a:p>
      </dgm:t>
    </dgm:pt>
    <dgm:pt modelId="{F2C5DC0D-592B-46C9-B20D-BFE38AFCDB8A}">
      <dgm:prSet phldrT="[Texto]"/>
      <dgm:spPr/>
      <dgm:t>
        <a:bodyPr/>
        <a:lstStyle/>
        <a:p>
          <a:r>
            <a:rPr lang="es-ES" dirty="0"/>
            <a:t>BH/ SEPT 2021</a:t>
          </a:r>
        </a:p>
      </dgm:t>
    </dgm:pt>
    <dgm:pt modelId="{27FF8B3C-62C8-4BF2-B3E4-DD425EB21873}" type="parTrans" cxnId="{23791935-C5A3-466E-976A-08B9E8B660B2}">
      <dgm:prSet/>
      <dgm:spPr/>
      <dgm:t>
        <a:bodyPr/>
        <a:lstStyle/>
        <a:p>
          <a:endParaRPr lang="es-ES"/>
        </a:p>
      </dgm:t>
    </dgm:pt>
    <dgm:pt modelId="{EAD5BD03-14B2-41CB-95EA-8DD3F6E9AA3A}" type="sibTrans" cxnId="{23791935-C5A3-466E-976A-08B9E8B660B2}">
      <dgm:prSet/>
      <dgm:spPr/>
      <dgm:t>
        <a:bodyPr/>
        <a:lstStyle/>
        <a:p>
          <a:endParaRPr lang="es-ES"/>
        </a:p>
      </dgm:t>
    </dgm:pt>
    <dgm:pt modelId="{4FF2EB6B-161C-4D0A-B833-29BBF3B96776}">
      <dgm:prSet phldrT="[Texto]"/>
      <dgm:spPr/>
      <dgm:t>
        <a:bodyPr/>
        <a:lstStyle/>
        <a:p>
          <a:r>
            <a:rPr lang="es-ES" dirty="0"/>
            <a:t>ANEMIA SEVERA</a:t>
          </a:r>
        </a:p>
      </dgm:t>
    </dgm:pt>
    <dgm:pt modelId="{82B7AAA4-74F8-457A-A193-E419F5E8D127}" type="parTrans" cxnId="{1B094F89-5885-4743-AF7B-184735AE3D03}">
      <dgm:prSet/>
      <dgm:spPr/>
      <dgm:t>
        <a:bodyPr/>
        <a:lstStyle/>
        <a:p>
          <a:endParaRPr lang="es-ES"/>
        </a:p>
      </dgm:t>
    </dgm:pt>
    <dgm:pt modelId="{F12323F1-6DD4-46B7-80B3-2B31C6768434}" type="sibTrans" cxnId="{1B094F89-5885-4743-AF7B-184735AE3D03}">
      <dgm:prSet/>
      <dgm:spPr/>
      <dgm:t>
        <a:bodyPr/>
        <a:lstStyle/>
        <a:p>
          <a:endParaRPr lang="es-ES"/>
        </a:p>
      </dgm:t>
    </dgm:pt>
    <dgm:pt modelId="{6CE595BC-6F9D-4A47-8DD7-4B5EE1923266}">
      <dgm:prSet phldrT="[Texto]"/>
      <dgm:spPr/>
      <dgm:t>
        <a:bodyPr/>
        <a:lstStyle/>
        <a:p>
          <a:r>
            <a:rPr lang="es-ES" dirty="0"/>
            <a:t>HEMATÓLOGO </a:t>
          </a:r>
        </a:p>
      </dgm:t>
    </dgm:pt>
    <dgm:pt modelId="{13816997-6A84-4793-972C-BFB9FCAE5467}" type="parTrans" cxnId="{0D9CC8CB-1096-4DC5-8C57-37D0CB6E384C}">
      <dgm:prSet/>
      <dgm:spPr/>
      <dgm:t>
        <a:bodyPr/>
        <a:lstStyle/>
        <a:p>
          <a:endParaRPr lang="es-ES"/>
        </a:p>
      </dgm:t>
    </dgm:pt>
    <dgm:pt modelId="{57393F54-453F-4E13-BA97-078051DBF175}" type="sibTrans" cxnId="{0D9CC8CB-1096-4DC5-8C57-37D0CB6E384C}">
      <dgm:prSet/>
      <dgm:spPr/>
      <dgm:t>
        <a:bodyPr/>
        <a:lstStyle/>
        <a:p>
          <a:endParaRPr lang="es-ES"/>
        </a:p>
      </dgm:t>
    </dgm:pt>
    <dgm:pt modelId="{3CFD6C58-C5E7-4B19-A40E-721DAD2995A6}">
      <dgm:prSet phldrT="[Texto]"/>
      <dgm:spPr/>
      <dgm:t>
        <a:bodyPr/>
        <a:lstStyle/>
        <a:p>
          <a:r>
            <a:rPr lang="es-ES" dirty="0"/>
            <a:t>PETEQUIAS</a:t>
          </a:r>
        </a:p>
      </dgm:t>
    </dgm:pt>
    <dgm:pt modelId="{32D17CF3-1B81-48E0-A33F-DA8234D0F096}" type="parTrans" cxnId="{D5A1793E-0D11-4B09-BF88-EDB9111AC2B1}">
      <dgm:prSet/>
      <dgm:spPr/>
    </dgm:pt>
    <dgm:pt modelId="{DA691837-7CF3-4594-8091-B5CAECC2318A}" type="sibTrans" cxnId="{D5A1793E-0D11-4B09-BF88-EDB9111AC2B1}">
      <dgm:prSet/>
      <dgm:spPr/>
    </dgm:pt>
    <dgm:pt modelId="{AC0F23E0-1F25-4152-B0CE-AA9084639B3F}">
      <dgm:prSet phldrT="[Texto]"/>
      <dgm:spPr/>
      <dgm:t>
        <a:bodyPr/>
        <a:lstStyle/>
        <a:p>
          <a:r>
            <a:rPr lang="es-ES"/>
            <a:t>TROMBOCITOPENIA</a:t>
          </a:r>
          <a:endParaRPr lang="es-ES" dirty="0"/>
        </a:p>
      </dgm:t>
    </dgm:pt>
    <dgm:pt modelId="{A8CEA9EF-D201-4A8C-8903-21B1B9EDD9C7}" type="parTrans" cxnId="{297F9DA7-1AAB-4F45-94A6-C541CDBF7976}">
      <dgm:prSet/>
      <dgm:spPr/>
    </dgm:pt>
    <dgm:pt modelId="{F15E501E-1978-48D8-B272-0E3BB8CF3572}" type="sibTrans" cxnId="{297F9DA7-1AAB-4F45-94A6-C541CDBF7976}">
      <dgm:prSet/>
      <dgm:spPr/>
    </dgm:pt>
    <dgm:pt modelId="{50734356-EC9D-41EE-B1B7-5C6BCFBE3B6E}" type="pres">
      <dgm:prSet presAssocID="{E77F1ED9-D958-47CC-AA49-5A5CB3BB9377}" presName="linearFlow" presStyleCnt="0">
        <dgm:presLayoutVars>
          <dgm:resizeHandles val="exact"/>
        </dgm:presLayoutVars>
      </dgm:prSet>
      <dgm:spPr/>
    </dgm:pt>
    <dgm:pt modelId="{DFFCEFB4-33E0-4635-89BD-15AEBAA88FF3}" type="pres">
      <dgm:prSet presAssocID="{AC1F6534-B18B-401B-9C9A-40A22E3CC8C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EAD1C9-2F7F-4656-A44C-9F9ECEC62369}" type="pres">
      <dgm:prSet presAssocID="{305D49B9-8946-40D6-B35F-82C6BA5132BC}" presName="sibTrans" presStyleLbl="sibTrans2D1" presStyleIdx="0" presStyleCnt="3"/>
      <dgm:spPr/>
      <dgm:t>
        <a:bodyPr/>
        <a:lstStyle/>
        <a:p>
          <a:endParaRPr lang="es-ES"/>
        </a:p>
      </dgm:t>
    </dgm:pt>
    <dgm:pt modelId="{0444BA83-D291-49DE-AD73-3F263516A798}" type="pres">
      <dgm:prSet presAssocID="{305D49B9-8946-40D6-B35F-82C6BA5132BC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00D0F6E6-4730-466F-A749-B8C6AEF6E5F4}" type="pres">
      <dgm:prSet presAssocID="{3B21A747-58AA-42B4-A898-303BE328E4E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639A54-B72F-4500-9763-22592783192A}" type="pres">
      <dgm:prSet presAssocID="{86B6B17F-B83E-4E64-922E-E602B23EB084}" presName="sibTrans" presStyleLbl="sibTrans2D1" presStyleIdx="1" presStyleCnt="3"/>
      <dgm:spPr/>
      <dgm:t>
        <a:bodyPr/>
        <a:lstStyle/>
        <a:p>
          <a:endParaRPr lang="es-ES"/>
        </a:p>
      </dgm:t>
    </dgm:pt>
    <dgm:pt modelId="{2DC60844-FC27-45D3-949F-BCB794A96B8C}" type="pres">
      <dgm:prSet presAssocID="{86B6B17F-B83E-4E64-922E-E602B23EB084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DBF53B9B-CA71-4CCE-A916-475D3964E8F1}" type="pres">
      <dgm:prSet presAssocID="{F2C5DC0D-592B-46C9-B20D-BFE38AFCDB8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4476E0-3C68-4993-8BFA-727B3C62849E}" type="pres">
      <dgm:prSet presAssocID="{EAD5BD03-14B2-41CB-95EA-8DD3F6E9AA3A}" presName="sibTrans" presStyleLbl="sibTrans2D1" presStyleIdx="2" presStyleCnt="3"/>
      <dgm:spPr/>
      <dgm:t>
        <a:bodyPr/>
        <a:lstStyle/>
        <a:p>
          <a:endParaRPr lang="es-ES"/>
        </a:p>
      </dgm:t>
    </dgm:pt>
    <dgm:pt modelId="{2D630788-AF8F-4C66-AEDC-D88091D2825B}" type="pres">
      <dgm:prSet presAssocID="{EAD5BD03-14B2-41CB-95EA-8DD3F6E9AA3A}" presName="connectorText" presStyleLbl="sibTrans2D1" presStyleIdx="2" presStyleCnt="3"/>
      <dgm:spPr/>
      <dgm:t>
        <a:bodyPr/>
        <a:lstStyle/>
        <a:p>
          <a:endParaRPr lang="es-ES"/>
        </a:p>
      </dgm:t>
    </dgm:pt>
    <dgm:pt modelId="{53D4398F-EAD5-4448-BBEF-9A22F72B99A7}" type="pres">
      <dgm:prSet presAssocID="{6CE595BC-6F9D-4A47-8DD7-4B5EE192326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8E90A32-C570-41AC-AE96-F68DE21B29DE}" srcId="{3B21A747-58AA-42B4-A898-303BE328E4E7}" destId="{9F04958E-BEAF-4569-9CA4-876495E23C47}" srcOrd="0" destOrd="0" parTransId="{97080393-D278-4B8D-A380-77625FB70E0C}" sibTransId="{7385217E-065A-457F-9144-C90B83FD3F70}"/>
    <dgm:cxn modelId="{EB7E24CA-6483-4062-BDC3-2826DDCFDF43}" type="presOf" srcId="{E77F1ED9-D958-47CC-AA49-5A5CB3BB9377}" destId="{50734356-EC9D-41EE-B1B7-5C6BCFBE3B6E}" srcOrd="0" destOrd="0" presId="urn:microsoft.com/office/officeart/2005/8/layout/process2"/>
    <dgm:cxn modelId="{3B23EE25-18EF-465C-A8C2-EA460733D06E}" type="presOf" srcId="{AC1F6534-B18B-401B-9C9A-40A22E3CC8C8}" destId="{DFFCEFB4-33E0-4635-89BD-15AEBAA88FF3}" srcOrd="0" destOrd="0" presId="urn:microsoft.com/office/officeart/2005/8/layout/process2"/>
    <dgm:cxn modelId="{D3BB71B5-12CD-4D0D-AD06-F7F874F71532}" type="presOf" srcId="{305D49B9-8946-40D6-B35F-82C6BA5132BC}" destId="{70EAD1C9-2F7F-4656-A44C-9F9ECEC62369}" srcOrd="0" destOrd="0" presId="urn:microsoft.com/office/officeart/2005/8/layout/process2"/>
    <dgm:cxn modelId="{4CCDF9CE-DA0B-42BC-8BDB-EE7F20EBEBC7}" type="presOf" srcId="{3B21A747-58AA-42B4-A898-303BE328E4E7}" destId="{00D0F6E6-4730-466F-A749-B8C6AEF6E5F4}" srcOrd="0" destOrd="0" presId="urn:microsoft.com/office/officeart/2005/8/layout/process2"/>
    <dgm:cxn modelId="{E68B2EB3-1539-4775-8B94-5DA564A44248}" srcId="{E77F1ED9-D958-47CC-AA49-5A5CB3BB9377}" destId="{AC1F6534-B18B-401B-9C9A-40A22E3CC8C8}" srcOrd="0" destOrd="0" parTransId="{0C92A3B7-A234-44C8-9D48-EBCCE3D73A62}" sibTransId="{305D49B9-8946-40D6-B35F-82C6BA5132BC}"/>
    <dgm:cxn modelId="{D5A1793E-0D11-4B09-BF88-EDB9111AC2B1}" srcId="{3B21A747-58AA-42B4-A898-303BE328E4E7}" destId="{3CFD6C58-C5E7-4B19-A40E-721DAD2995A6}" srcOrd="1" destOrd="0" parTransId="{32D17CF3-1B81-48E0-A33F-DA8234D0F096}" sibTransId="{DA691837-7CF3-4594-8091-B5CAECC2318A}"/>
    <dgm:cxn modelId="{409678A1-EFE4-49D3-BB63-AABE082EDA6B}" type="presOf" srcId="{F2C5DC0D-592B-46C9-B20D-BFE38AFCDB8A}" destId="{DBF53B9B-CA71-4CCE-A916-475D3964E8F1}" srcOrd="0" destOrd="0" presId="urn:microsoft.com/office/officeart/2005/8/layout/process2"/>
    <dgm:cxn modelId="{E59D5A40-51DA-4657-A911-217FE7B80147}" srcId="{E77F1ED9-D958-47CC-AA49-5A5CB3BB9377}" destId="{3B21A747-58AA-42B4-A898-303BE328E4E7}" srcOrd="1" destOrd="0" parTransId="{C69FC59D-E2C3-4786-9E06-E26BBB0DC5D1}" sibTransId="{86B6B17F-B83E-4E64-922E-E602B23EB084}"/>
    <dgm:cxn modelId="{1B094F89-5885-4743-AF7B-184735AE3D03}" srcId="{F2C5DC0D-592B-46C9-B20D-BFE38AFCDB8A}" destId="{4FF2EB6B-161C-4D0A-B833-29BBF3B96776}" srcOrd="0" destOrd="0" parTransId="{82B7AAA4-74F8-457A-A193-E419F5E8D127}" sibTransId="{F12323F1-6DD4-46B7-80B3-2B31C6768434}"/>
    <dgm:cxn modelId="{ACE7B058-E133-44A2-9B55-F0096D54E6CD}" type="presOf" srcId="{AC0F23E0-1F25-4152-B0CE-AA9084639B3F}" destId="{DBF53B9B-CA71-4CCE-A916-475D3964E8F1}" srcOrd="0" destOrd="2" presId="urn:microsoft.com/office/officeart/2005/8/layout/process2"/>
    <dgm:cxn modelId="{B1230AEC-968C-4698-8843-BCC685C51E96}" type="presOf" srcId="{3CFD6C58-C5E7-4B19-A40E-721DAD2995A6}" destId="{00D0F6E6-4730-466F-A749-B8C6AEF6E5F4}" srcOrd="0" destOrd="2" presId="urn:microsoft.com/office/officeart/2005/8/layout/process2"/>
    <dgm:cxn modelId="{67812338-4FAA-4251-BB34-40AD05C2802C}" type="presOf" srcId="{4FF2EB6B-161C-4D0A-B833-29BBF3B96776}" destId="{DBF53B9B-CA71-4CCE-A916-475D3964E8F1}" srcOrd="0" destOrd="1" presId="urn:microsoft.com/office/officeart/2005/8/layout/process2"/>
    <dgm:cxn modelId="{0D9CC8CB-1096-4DC5-8C57-37D0CB6E384C}" srcId="{E77F1ED9-D958-47CC-AA49-5A5CB3BB9377}" destId="{6CE595BC-6F9D-4A47-8DD7-4B5EE1923266}" srcOrd="3" destOrd="0" parTransId="{13816997-6A84-4793-972C-BFB9FCAE5467}" sibTransId="{57393F54-453F-4E13-BA97-078051DBF175}"/>
    <dgm:cxn modelId="{C73A4031-E762-41A0-88FC-A00032308216}" type="presOf" srcId="{6CE595BC-6F9D-4A47-8DD7-4B5EE1923266}" destId="{53D4398F-EAD5-4448-BBEF-9A22F72B99A7}" srcOrd="0" destOrd="0" presId="urn:microsoft.com/office/officeart/2005/8/layout/process2"/>
    <dgm:cxn modelId="{032FF862-2718-4DF8-8F6A-2BD63115588A}" type="presOf" srcId="{305D49B9-8946-40D6-B35F-82C6BA5132BC}" destId="{0444BA83-D291-49DE-AD73-3F263516A798}" srcOrd="1" destOrd="0" presId="urn:microsoft.com/office/officeart/2005/8/layout/process2"/>
    <dgm:cxn modelId="{C9174960-42D1-4389-817D-DA14811FDCE4}" type="presOf" srcId="{EAD5BD03-14B2-41CB-95EA-8DD3F6E9AA3A}" destId="{2D630788-AF8F-4C66-AEDC-D88091D2825B}" srcOrd="1" destOrd="0" presId="urn:microsoft.com/office/officeart/2005/8/layout/process2"/>
    <dgm:cxn modelId="{3BFE216A-69A3-4756-BC6F-71B1B14D5DD3}" type="presOf" srcId="{EAD5BD03-14B2-41CB-95EA-8DD3F6E9AA3A}" destId="{7E4476E0-3C68-4993-8BFA-727B3C62849E}" srcOrd="0" destOrd="0" presId="urn:microsoft.com/office/officeart/2005/8/layout/process2"/>
    <dgm:cxn modelId="{D9DC327E-32D5-4ADD-A5A1-DF3B179A7E3C}" type="presOf" srcId="{86B6B17F-B83E-4E64-922E-E602B23EB084}" destId="{84639A54-B72F-4500-9763-22592783192A}" srcOrd="0" destOrd="0" presId="urn:microsoft.com/office/officeart/2005/8/layout/process2"/>
    <dgm:cxn modelId="{297F9DA7-1AAB-4F45-94A6-C541CDBF7976}" srcId="{F2C5DC0D-592B-46C9-B20D-BFE38AFCDB8A}" destId="{AC0F23E0-1F25-4152-B0CE-AA9084639B3F}" srcOrd="1" destOrd="0" parTransId="{A8CEA9EF-D201-4A8C-8903-21B1B9EDD9C7}" sibTransId="{F15E501E-1978-48D8-B272-0E3BB8CF3572}"/>
    <dgm:cxn modelId="{23791935-C5A3-466E-976A-08B9E8B660B2}" srcId="{E77F1ED9-D958-47CC-AA49-5A5CB3BB9377}" destId="{F2C5DC0D-592B-46C9-B20D-BFE38AFCDB8A}" srcOrd="2" destOrd="0" parTransId="{27FF8B3C-62C8-4BF2-B3E4-DD425EB21873}" sibTransId="{EAD5BD03-14B2-41CB-95EA-8DD3F6E9AA3A}"/>
    <dgm:cxn modelId="{253178F6-3FAC-40E0-BE37-AB9D2DAF79B0}" type="presOf" srcId="{9F04958E-BEAF-4569-9CA4-876495E23C47}" destId="{00D0F6E6-4730-466F-A749-B8C6AEF6E5F4}" srcOrd="0" destOrd="1" presId="urn:microsoft.com/office/officeart/2005/8/layout/process2"/>
    <dgm:cxn modelId="{5FBFA1B9-A53D-4230-B36A-04720FEB2884}" type="presOf" srcId="{86B6B17F-B83E-4E64-922E-E602B23EB084}" destId="{2DC60844-FC27-45D3-949F-BCB794A96B8C}" srcOrd="1" destOrd="0" presId="urn:microsoft.com/office/officeart/2005/8/layout/process2"/>
    <dgm:cxn modelId="{6079AA65-052F-4A3C-B945-C9F1D6C6A846}" type="presParOf" srcId="{50734356-EC9D-41EE-B1B7-5C6BCFBE3B6E}" destId="{DFFCEFB4-33E0-4635-89BD-15AEBAA88FF3}" srcOrd="0" destOrd="0" presId="urn:microsoft.com/office/officeart/2005/8/layout/process2"/>
    <dgm:cxn modelId="{F666573A-4451-4AB1-97D1-EC90FE938625}" type="presParOf" srcId="{50734356-EC9D-41EE-B1B7-5C6BCFBE3B6E}" destId="{70EAD1C9-2F7F-4656-A44C-9F9ECEC62369}" srcOrd="1" destOrd="0" presId="urn:microsoft.com/office/officeart/2005/8/layout/process2"/>
    <dgm:cxn modelId="{5C5FA8A3-BAA2-40D5-93B1-52551F28F8A8}" type="presParOf" srcId="{70EAD1C9-2F7F-4656-A44C-9F9ECEC62369}" destId="{0444BA83-D291-49DE-AD73-3F263516A798}" srcOrd="0" destOrd="0" presId="urn:microsoft.com/office/officeart/2005/8/layout/process2"/>
    <dgm:cxn modelId="{8261FD17-F4DA-4988-B85A-249DE880E30F}" type="presParOf" srcId="{50734356-EC9D-41EE-B1B7-5C6BCFBE3B6E}" destId="{00D0F6E6-4730-466F-A749-B8C6AEF6E5F4}" srcOrd="2" destOrd="0" presId="urn:microsoft.com/office/officeart/2005/8/layout/process2"/>
    <dgm:cxn modelId="{2909019C-8D09-4B5E-9DF5-5BE92AC1A54E}" type="presParOf" srcId="{50734356-EC9D-41EE-B1B7-5C6BCFBE3B6E}" destId="{84639A54-B72F-4500-9763-22592783192A}" srcOrd="3" destOrd="0" presId="urn:microsoft.com/office/officeart/2005/8/layout/process2"/>
    <dgm:cxn modelId="{E17609C1-5C50-4EAF-A9F2-89ACACDF0723}" type="presParOf" srcId="{84639A54-B72F-4500-9763-22592783192A}" destId="{2DC60844-FC27-45D3-949F-BCB794A96B8C}" srcOrd="0" destOrd="0" presId="urn:microsoft.com/office/officeart/2005/8/layout/process2"/>
    <dgm:cxn modelId="{977ABFBB-2CD3-48CB-A9B7-349B82D5DE5F}" type="presParOf" srcId="{50734356-EC9D-41EE-B1B7-5C6BCFBE3B6E}" destId="{DBF53B9B-CA71-4CCE-A916-475D3964E8F1}" srcOrd="4" destOrd="0" presId="urn:microsoft.com/office/officeart/2005/8/layout/process2"/>
    <dgm:cxn modelId="{3C0F69E2-D8B4-40B5-A711-35472F85BFAC}" type="presParOf" srcId="{50734356-EC9D-41EE-B1B7-5C6BCFBE3B6E}" destId="{7E4476E0-3C68-4993-8BFA-727B3C62849E}" srcOrd="5" destOrd="0" presId="urn:microsoft.com/office/officeart/2005/8/layout/process2"/>
    <dgm:cxn modelId="{1A16AAAA-5CC5-4E43-839A-CB0E36F75BE9}" type="presParOf" srcId="{7E4476E0-3C68-4993-8BFA-727B3C62849E}" destId="{2D630788-AF8F-4C66-AEDC-D88091D2825B}" srcOrd="0" destOrd="0" presId="urn:microsoft.com/office/officeart/2005/8/layout/process2"/>
    <dgm:cxn modelId="{80D7DC83-D949-448D-AD90-60BBA771E074}" type="presParOf" srcId="{50734356-EC9D-41EE-B1B7-5C6BCFBE3B6E}" destId="{53D4398F-EAD5-4448-BBEF-9A22F72B99A7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E77F1ED9-D958-47CC-AA49-5A5CB3BB9377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</dgm:pt>
    <dgm:pt modelId="{AC1F6534-B18B-401B-9C9A-40A22E3CC8C8}">
      <dgm:prSet phldrT="[Texto]"/>
      <dgm:spPr/>
      <dgm:t>
        <a:bodyPr/>
        <a:lstStyle/>
        <a:p>
          <a:r>
            <a:rPr lang="es-ES" dirty="0"/>
            <a:t>EVALUACIÓN MEDULAR</a:t>
          </a:r>
        </a:p>
      </dgm:t>
    </dgm:pt>
    <dgm:pt modelId="{0C92A3B7-A234-44C8-9D48-EBCCE3D73A62}" type="parTrans" cxnId="{E68B2EB3-1539-4775-8B94-5DA564A44248}">
      <dgm:prSet/>
      <dgm:spPr/>
      <dgm:t>
        <a:bodyPr/>
        <a:lstStyle/>
        <a:p>
          <a:endParaRPr lang="es-ES"/>
        </a:p>
      </dgm:t>
    </dgm:pt>
    <dgm:pt modelId="{305D49B9-8946-40D6-B35F-82C6BA5132BC}" type="sibTrans" cxnId="{E68B2EB3-1539-4775-8B94-5DA564A44248}">
      <dgm:prSet/>
      <dgm:spPr/>
      <dgm:t>
        <a:bodyPr/>
        <a:lstStyle/>
        <a:p>
          <a:endParaRPr lang="es-ES"/>
        </a:p>
      </dgm:t>
    </dgm:pt>
    <dgm:pt modelId="{43C41E47-CFF5-4C7A-A017-D0151D426124}">
      <dgm:prSet phldrT="[Texto]"/>
      <dgm:spPr/>
      <dgm:t>
        <a:bodyPr/>
        <a:lstStyle/>
        <a:p>
          <a:r>
            <a:rPr lang="es-ES" dirty="0"/>
            <a:t>VALORACIÓN LCR</a:t>
          </a:r>
        </a:p>
      </dgm:t>
    </dgm:pt>
    <dgm:pt modelId="{6984BE2D-DD7E-4AA8-A444-4CA4E8F04D10}" type="parTrans" cxnId="{047A20C4-E223-4BCA-8AF1-27C5D292C46F}">
      <dgm:prSet/>
      <dgm:spPr/>
      <dgm:t>
        <a:bodyPr/>
        <a:lstStyle/>
        <a:p>
          <a:endParaRPr lang="es-ES"/>
        </a:p>
      </dgm:t>
    </dgm:pt>
    <dgm:pt modelId="{D59F8FA8-D23D-4D79-A87C-DBD1CA4EB1D1}" type="sibTrans" cxnId="{047A20C4-E223-4BCA-8AF1-27C5D292C46F}">
      <dgm:prSet/>
      <dgm:spPr/>
      <dgm:t>
        <a:bodyPr/>
        <a:lstStyle/>
        <a:p>
          <a:endParaRPr lang="es-ES"/>
        </a:p>
      </dgm:t>
    </dgm:pt>
    <dgm:pt modelId="{3E26AC15-377B-4AA5-A86C-AFAA455AF76C}">
      <dgm:prSet phldrT="[Texto]"/>
      <dgm:spPr/>
      <dgm:t>
        <a:bodyPr/>
        <a:lstStyle/>
        <a:p>
          <a:r>
            <a:rPr lang="es-ES" dirty="0"/>
            <a:t>DIAGNÓSTICO</a:t>
          </a:r>
        </a:p>
      </dgm:t>
    </dgm:pt>
    <dgm:pt modelId="{264962C6-B72D-47A1-94DF-363B61284A13}" type="parTrans" cxnId="{D07E166C-6FB2-4D1B-82E2-23DB60F8749B}">
      <dgm:prSet/>
      <dgm:spPr/>
      <dgm:t>
        <a:bodyPr/>
        <a:lstStyle/>
        <a:p>
          <a:endParaRPr lang="es-ES"/>
        </a:p>
      </dgm:t>
    </dgm:pt>
    <dgm:pt modelId="{507302F3-0620-49F9-9725-C2A3E8E79AE4}" type="sibTrans" cxnId="{D07E166C-6FB2-4D1B-82E2-23DB60F8749B}">
      <dgm:prSet/>
      <dgm:spPr/>
      <dgm:t>
        <a:bodyPr/>
        <a:lstStyle/>
        <a:p>
          <a:endParaRPr lang="es-ES"/>
        </a:p>
      </dgm:t>
    </dgm:pt>
    <dgm:pt modelId="{0EF60ABB-6DED-41BF-AD00-82578C317F3C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ES" dirty="0"/>
            <a:t>SEROLOGÍA</a:t>
          </a:r>
        </a:p>
      </dgm:t>
    </dgm:pt>
    <dgm:pt modelId="{853AD4BE-7C39-4DEE-AEF4-9FDE9FB82CA4}" type="parTrans" cxnId="{D3436209-FA93-4D6A-8F84-A5A35C18B166}">
      <dgm:prSet/>
      <dgm:spPr/>
      <dgm:t>
        <a:bodyPr/>
        <a:lstStyle/>
        <a:p>
          <a:endParaRPr lang="es-ES"/>
        </a:p>
      </dgm:t>
    </dgm:pt>
    <dgm:pt modelId="{B37CDF8E-36DC-445F-BEB4-3D97CDF330A9}" type="sibTrans" cxnId="{D3436209-FA93-4D6A-8F84-A5A35C18B166}">
      <dgm:prSet/>
      <dgm:spPr/>
      <dgm:t>
        <a:bodyPr/>
        <a:lstStyle/>
        <a:p>
          <a:endParaRPr lang="es-ES"/>
        </a:p>
      </dgm:t>
    </dgm:pt>
    <dgm:pt modelId="{1BF1E46B-8CA0-4D7C-8546-6E86A036D240}">
      <dgm:prSet phldrT="[Texto]"/>
      <dgm:spPr/>
      <dgm:t>
        <a:bodyPr/>
        <a:lstStyle/>
        <a:p>
          <a:r>
            <a:rPr lang="es-ES" dirty="0"/>
            <a:t>VALORACIÓN CARDIOLÓGICA</a:t>
          </a:r>
        </a:p>
      </dgm:t>
    </dgm:pt>
    <dgm:pt modelId="{15362185-FAF9-4DC5-AB28-342C0986C7CD}" type="parTrans" cxnId="{E4608393-9837-4BC6-BE9F-0BA4CD5988DE}">
      <dgm:prSet/>
      <dgm:spPr/>
      <dgm:t>
        <a:bodyPr/>
        <a:lstStyle/>
        <a:p>
          <a:endParaRPr lang="es-ES"/>
        </a:p>
      </dgm:t>
    </dgm:pt>
    <dgm:pt modelId="{0D6CD040-6DFA-47FE-A0C5-E7EA184D1909}" type="sibTrans" cxnId="{E4608393-9837-4BC6-BE9F-0BA4CD5988DE}">
      <dgm:prSet/>
      <dgm:spPr/>
      <dgm:t>
        <a:bodyPr/>
        <a:lstStyle/>
        <a:p>
          <a:endParaRPr lang="es-ES"/>
        </a:p>
      </dgm:t>
    </dgm:pt>
    <dgm:pt modelId="{50734356-EC9D-41EE-B1B7-5C6BCFBE3B6E}" type="pres">
      <dgm:prSet presAssocID="{E77F1ED9-D958-47CC-AA49-5A5CB3BB9377}" presName="linearFlow" presStyleCnt="0">
        <dgm:presLayoutVars>
          <dgm:resizeHandles val="exact"/>
        </dgm:presLayoutVars>
      </dgm:prSet>
      <dgm:spPr/>
    </dgm:pt>
    <dgm:pt modelId="{A779C9BF-D531-47C1-A118-8DBCC24AC4FF}" type="pres">
      <dgm:prSet presAssocID="{0EF60ABB-6DED-41BF-AD00-82578C317F3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6109AD-00D3-4027-97CF-03037ABB165D}" type="pres">
      <dgm:prSet presAssocID="{B37CDF8E-36DC-445F-BEB4-3D97CDF330A9}" presName="sibTrans" presStyleLbl="sibTrans2D1" presStyleIdx="0" presStyleCnt="4"/>
      <dgm:spPr/>
      <dgm:t>
        <a:bodyPr/>
        <a:lstStyle/>
        <a:p>
          <a:endParaRPr lang="es-ES"/>
        </a:p>
      </dgm:t>
    </dgm:pt>
    <dgm:pt modelId="{0663C73D-CA1B-4ECF-9DD5-2FBD3685E24E}" type="pres">
      <dgm:prSet presAssocID="{B37CDF8E-36DC-445F-BEB4-3D97CDF330A9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D49691E8-8503-4F66-84F1-B95B066D28BC}" type="pres">
      <dgm:prSet presAssocID="{1BF1E46B-8CA0-4D7C-8546-6E86A036D24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E5AC9D-502E-4EB5-89BE-2C16A0E642B8}" type="pres">
      <dgm:prSet presAssocID="{0D6CD040-6DFA-47FE-A0C5-E7EA184D1909}" presName="sibTrans" presStyleLbl="sibTrans2D1" presStyleIdx="1" presStyleCnt="4"/>
      <dgm:spPr/>
      <dgm:t>
        <a:bodyPr/>
        <a:lstStyle/>
        <a:p>
          <a:endParaRPr lang="es-ES"/>
        </a:p>
      </dgm:t>
    </dgm:pt>
    <dgm:pt modelId="{7DEB15A8-2BDF-4BD6-91B7-2C6995A2C80B}" type="pres">
      <dgm:prSet presAssocID="{0D6CD040-6DFA-47FE-A0C5-E7EA184D1909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DFFCEFB4-33E0-4635-89BD-15AEBAA88FF3}" type="pres">
      <dgm:prSet presAssocID="{AC1F6534-B18B-401B-9C9A-40A22E3CC8C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EAD1C9-2F7F-4656-A44C-9F9ECEC62369}" type="pres">
      <dgm:prSet presAssocID="{305D49B9-8946-40D6-B35F-82C6BA5132BC}" presName="sibTrans" presStyleLbl="sibTrans2D1" presStyleIdx="2" presStyleCnt="4"/>
      <dgm:spPr/>
      <dgm:t>
        <a:bodyPr/>
        <a:lstStyle/>
        <a:p>
          <a:endParaRPr lang="es-ES"/>
        </a:p>
      </dgm:t>
    </dgm:pt>
    <dgm:pt modelId="{0444BA83-D291-49DE-AD73-3F263516A798}" type="pres">
      <dgm:prSet presAssocID="{305D49B9-8946-40D6-B35F-82C6BA5132BC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63CDBB97-B2F3-487E-9A96-6596D9173D1B}" type="pres">
      <dgm:prSet presAssocID="{43C41E47-CFF5-4C7A-A017-D0151D42612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EA8041-EA01-491A-ABF4-2072F1C2324D}" type="pres">
      <dgm:prSet presAssocID="{D59F8FA8-D23D-4D79-A87C-DBD1CA4EB1D1}" presName="sibTrans" presStyleLbl="sibTrans2D1" presStyleIdx="3" presStyleCnt="4"/>
      <dgm:spPr/>
      <dgm:t>
        <a:bodyPr/>
        <a:lstStyle/>
        <a:p>
          <a:endParaRPr lang="es-ES"/>
        </a:p>
      </dgm:t>
    </dgm:pt>
    <dgm:pt modelId="{E2332DD3-5F7C-4AD2-8436-356FCC80D1F8}" type="pres">
      <dgm:prSet presAssocID="{D59F8FA8-D23D-4D79-A87C-DBD1CA4EB1D1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95A70659-5048-47B4-978C-9C8CEDA4B294}" type="pres">
      <dgm:prSet presAssocID="{3E26AC15-377B-4AA5-A86C-AFAA455AF76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B7E24CA-6483-4062-BDC3-2826DDCFDF43}" type="presOf" srcId="{E77F1ED9-D958-47CC-AA49-5A5CB3BB9377}" destId="{50734356-EC9D-41EE-B1B7-5C6BCFBE3B6E}" srcOrd="0" destOrd="0" presId="urn:microsoft.com/office/officeart/2005/8/layout/process2"/>
    <dgm:cxn modelId="{3B23EE25-18EF-465C-A8C2-EA460733D06E}" type="presOf" srcId="{AC1F6534-B18B-401B-9C9A-40A22E3CC8C8}" destId="{DFFCEFB4-33E0-4635-89BD-15AEBAA88FF3}" srcOrd="0" destOrd="0" presId="urn:microsoft.com/office/officeart/2005/8/layout/process2"/>
    <dgm:cxn modelId="{4D2FAD59-6050-47DE-8CF0-BBE63CEEE43E}" type="presOf" srcId="{B37CDF8E-36DC-445F-BEB4-3D97CDF330A9}" destId="{296109AD-00D3-4027-97CF-03037ABB165D}" srcOrd="0" destOrd="0" presId="urn:microsoft.com/office/officeart/2005/8/layout/process2"/>
    <dgm:cxn modelId="{B14526BB-F610-4EB2-9026-87DB226F45BF}" type="presOf" srcId="{D59F8FA8-D23D-4D79-A87C-DBD1CA4EB1D1}" destId="{E2332DD3-5F7C-4AD2-8436-356FCC80D1F8}" srcOrd="1" destOrd="0" presId="urn:microsoft.com/office/officeart/2005/8/layout/process2"/>
    <dgm:cxn modelId="{E68B2EB3-1539-4775-8B94-5DA564A44248}" srcId="{E77F1ED9-D958-47CC-AA49-5A5CB3BB9377}" destId="{AC1F6534-B18B-401B-9C9A-40A22E3CC8C8}" srcOrd="2" destOrd="0" parTransId="{0C92A3B7-A234-44C8-9D48-EBCCE3D73A62}" sibTransId="{305D49B9-8946-40D6-B35F-82C6BA5132BC}"/>
    <dgm:cxn modelId="{469CED4D-66C0-4F1B-BE3E-B3E4D6A45CD4}" type="presOf" srcId="{D59F8FA8-D23D-4D79-A87C-DBD1CA4EB1D1}" destId="{31EA8041-EA01-491A-ABF4-2072F1C2324D}" srcOrd="0" destOrd="0" presId="urn:microsoft.com/office/officeart/2005/8/layout/process2"/>
    <dgm:cxn modelId="{09E07878-DFB0-42F3-B670-F12FE47A4801}" type="presOf" srcId="{3E26AC15-377B-4AA5-A86C-AFAA455AF76C}" destId="{95A70659-5048-47B4-978C-9C8CEDA4B294}" srcOrd="0" destOrd="0" presId="urn:microsoft.com/office/officeart/2005/8/layout/process2"/>
    <dgm:cxn modelId="{AA1DB06D-9DD4-4E5A-ACEE-DB88BFDA52D1}" type="presOf" srcId="{0D6CD040-6DFA-47FE-A0C5-E7EA184D1909}" destId="{B6E5AC9D-502E-4EB5-89BE-2C16A0E642B8}" srcOrd="0" destOrd="0" presId="urn:microsoft.com/office/officeart/2005/8/layout/process2"/>
    <dgm:cxn modelId="{98332D84-F4AD-44B5-9268-0374D50D8AE1}" type="presOf" srcId="{1BF1E46B-8CA0-4D7C-8546-6E86A036D240}" destId="{D49691E8-8503-4F66-84F1-B95B066D28BC}" srcOrd="0" destOrd="0" presId="urn:microsoft.com/office/officeart/2005/8/layout/process2"/>
    <dgm:cxn modelId="{6A0D0304-3070-4B1B-802C-2601494FCFE4}" type="presOf" srcId="{305D49B9-8946-40D6-B35F-82C6BA5132BC}" destId="{0444BA83-D291-49DE-AD73-3F263516A798}" srcOrd="1" destOrd="0" presId="urn:microsoft.com/office/officeart/2005/8/layout/process2"/>
    <dgm:cxn modelId="{A387FE83-486A-4D29-AD89-497608042DB4}" type="presOf" srcId="{B37CDF8E-36DC-445F-BEB4-3D97CDF330A9}" destId="{0663C73D-CA1B-4ECF-9DD5-2FBD3685E24E}" srcOrd="1" destOrd="0" presId="urn:microsoft.com/office/officeart/2005/8/layout/process2"/>
    <dgm:cxn modelId="{D07E166C-6FB2-4D1B-82E2-23DB60F8749B}" srcId="{E77F1ED9-D958-47CC-AA49-5A5CB3BB9377}" destId="{3E26AC15-377B-4AA5-A86C-AFAA455AF76C}" srcOrd="4" destOrd="0" parTransId="{264962C6-B72D-47A1-94DF-363B61284A13}" sibTransId="{507302F3-0620-49F9-9725-C2A3E8E79AE4}"/>
    <dgm:cxn modelId="{DC3C1C34-EC84-453B-B49E-8F43808D042C}" type="presOf" srcId="{43C41E47-CFF5-4C7A-A017-D0151D426124}" destId="{63CDBB97-B2F3-487E-9A96-6596D9173D1B}" srcOrd="0" destOrd="0" presId="urn:microsoft.com/office/officeart/2005/8/layout/process2"/>
    <dgm:cxn modelId="{99480F59-4CE5-4DA2-BF25-5AA431D9C95A}" type="presOf" srcId="{0EF60ABB-6DED-41BF-AD00-82578C317F3C}" destId="{A779C9BF-D531-47C1-A118-8DBCC24AC4FF}" srcOrd="0" destOrd="0" presId="urn:microsoft.com/office/officeart/2005/8/layout/process2"/>
    <dgm:cxn modelId="{D3436209-FA93-4D6A-8F84-A5A35C18B166}" srcId="{E77F1ED9-D958-47CC-AA49-5A5CB3BB9377}" destId="{0EF60ABB-6DED-41BF-AD00-82578C317F3C}" srcOrd="0" destOrd="0" parTransId="{853AD4BE-7C39-4DEE-AEF4-9FDE9FB82CA4}" sibTransId="{B37CDF8E-36DC-445F-BEB4-3D97CDF330A9}"/>
    <dgm:cxn modelId="{9F045A2D-CAC6-4533-9DCF-74F2CD1178ED}" type="presOf" srcId="{0D6CD040-6DFA-47FE-A0C5-E7EA184D1909}" destId="{7DEB15A8-2BDF-4BD6-91B7-2C6995A2C80B}" srcOrd="1" destOrd="0" presId="urn:microsoft.com/office/officeart/2005/8/layout/process2"/>
    <dgm:cxn modelId="{047A20C4-E223-4BCA-8AF1-27C5D292C46F}" srcId="{E77F1ED9-D958-47CC-AA49-5A5CB3BB9377}" destId="{43C41E47-CFF5-4C7A-A017-D0151D426124}" srcOrd="3" destOrd="0" parTransId="{6984BE2D-DD7E-4AA8-A444-4CA4E8F04D10}" sibTransId="{D59F8FA8-D23D-4D79-A87C-DBD1CA4EB1D1}"/>
    <dgm:cxn modelId="{E4608393-9837-4BC6-BE9F-0BA4CD5988DE}" srcId="{E77F1ED9-D958-47CC-AA49-5A5CB3BB9377}" destId="{1BF1E46B-8CA0-4D7C-8546-6E86A036D240}" srcOrd="1" destOrd="0" parTransId="{15362185-FAF9-4DC5-AB28-342C0986C7CD}" sibTransId="{0D6CD040-6DFA-47FE-A0C5-E7EA184D1909}"/>
    <dgm:cxn modelId="{3ED3A191-0771-4747-8247-200E6895B649}" type="presOf" srcId="{305D49B9-8946-40D6-B35F-82C6BA5132BC}" destId="{70EAD1C9-2F7F-4656-A44C-9F9ECEC62369}" srcOrd="0" destOrd="0" presId="urn:microsoft.com/office/officeart/2005/8/layout/process2"/>
    <dgm:cxn modelId="{9767E64C-6A37-4EFF-9650-9192C33AF396}" type="presParOf" srcId="{50734356-EC9D-41EE-B1B7-5C6BCFBE3B6E}" destId="{A779C9BF-D531-47C1-A118-8DBCC24AC4FF}" srcOrd="0" destOrd="0" presId="urn:microsoft.com/office/officeart/2005/8/layout/process2"/>
    <dgm:cxn modelId="{A819177F-A10B-49BF-AB8F-AC2B0DE2C9AC}" type="presParOf" srcId="{50734356-EC9D-41EE-B1B7-5C6BCFBE3B6E}" destId="{296109AD-00D3-4027-97CF-03037ABB165D}" srcOrd="1" destOrd="0" presId="urn:microsoft.com/office/officeart/2005/8/layout/process2"/>
    <dgm:cxn modelId="{E4919DB6-F31F-48CF-93D4-45A3AB8F9161}" type="presParOf" srcId="{296109AD-00D3-4027-97CF-03037ABB165D}" destId="{0663C73D-CA1B-4ECF-9DD5-2FBD3685E24E}" srcOrd="0" destOrd="0" presId="urn:microsoft.com/office/officeart/2005/8/layout/process2"/>
    <dgm:cxn modelId="{838B5B79-8F7A-4CC1-9417-0020817A4839}" type="presParOf" srcId="{50734356-EC9D-41EE-B1B7-5C6BCFBE3B6E}" destId="{D49691E8-8503-4F66-84F1-B95B066D28BC}" srcOrd="2" destOrd="0" presId="urn:microsoft.com/office/officeart/2005/8/layout/process2"/>
    <dgm:cxn modelId="{D4D91E0D-159C-420C-A93D-23E2C95CF086}" type="presParOf" srcId="{50734356-EC9D-41EE-B1B7-5C6BCFBE3B6E}" destId="{B6E5AC9D-502E-4EB5-89BE-2C16A0E642B8}" srcOrd="3" destOrd="0" presId="urn:microsoft.com/office/officeart/2005/8/layout/process2"/>
    <dgm:cxn modelId="{1DB0C395-0159-4703-AA47-804A1C44544D}" type="presParOf" srcId="{B6E5AC9D-502E-4EB5-89BE-2C16A0E642B8}" destId="{7DEB15A8-2BDF-4BD6-91B7-2C6995A2C80B}" srcOrd="0" destOrd="0" presId="urn:microsoft.com/office/officeart/2005/8/layout/process2"/>
    <dgm:cxn modelId="{6079AA65-052F-4A3C-B945-C9F1D6C6A846}" type="presParOf" srcId="{50734356-EC9D-41EE-B1B7-5C6BCFBE3B6E}" destId="{DFFCEFB4-33E0-4635-89BD-15AEBAA88FF3}" srcOrd="4" destOrd="0" presId="urn:microsoft.com/office/officeart/2005/8/layout/process2"/>
    <dgm:cxn modelId="{3F8A037E-4A66-4D3F-A684-2A3B902B092A}" type="presParOf" srcId="{50734356-EC9D-41EE-B1B7-5C6BCFBE3B6E}" destId="{70EAD1C9-2F7F-4656-A44C-9F9ECEC62369}" srcOrd="5" destOrd="0" presId="urn:microsoft.com/office/officeart/2005/8/layout/process2"/>
    <dgm:cxn modelId="{7B8160B7-5827-4CAB-87A6-E28F252D767F}" type="presParOf" srcId="{70EAD1C9-2F7F-4656-A44C-9F9ECEC62369}" destId="{0444BA83-D291-49DE-AD73-3F263516A798}" srcOrd="0" destOrd="0" presId="urn:microsoft.com/office/officeart/2005/8/layout/process2"/>
    <dgm:cxn modelId="{C2C9BCE5-6EC1-4918-B9D7-26695DFAC86D}" type="presParOf" srcId="{50734356-EC9D-41EE-B1B7-5C6BCFBE3B6E}" destId="{63CDBB97-B2F3-487E-9A96-6596D9173D1B}" srcOrd="6" destOrd="0" presId="urn:microsoft.com/office/officeart/2005/8/layout/process2"/>
    <dgm:cxn modelId="{76BBC030-2469-405C-BF48-5B925C116A6C}" type="presParOf" srcId="{50734356-EC9D-41EE-B1B7-5C6BCFBE3B6E}" destId="{31EA8041-EA01-491A-ABF4-2072F1C2324D}" srcOrd="7" destOrd="0" presId="urn:microsoft.com/office/officeart/2005/8/layout/process2"/>
    <dgm:cxn modelId="{A014D21E-0C96-4715-B759-A094A7D743BB}" type="presParOf" srcId="{31EA8041-EA01-491A-ABF4-2072F1C2324D}" destId="{E2332DD3-5F7C-4AD2-8436-356FCC80D1F8}" srcOrd="0" destOrd="0" presId="urn:microsoft.com/office/officeart/2005/8/layout/process2"/>
    <dgm:cxn modelId="{4617E580-9F32-47D3-B495-A4963AC0C3EB}" type="presParOf" srcId="{50734356-EC9D-41EE-B1B7-5C6BCFBE3B6E}" destId="{95A70659-5048-47B4-978C-9C8CEDA4B294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E77F1ED9-D958-47CC-AA49-5A5CB3BB9377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</dgm:pt>
    <dgm:pt modelId="{AC1F6534-B18B-401B-9C9A-40A22E3CC8C8}">
      <dgm:prSet phldrT="[Texto]"/>
      <dgm:spPr/>
      <dgm:t>
        <a:bodyPr/>
        <a:lstStyle/>
        <a:p>
          <a:r>
            <a:rPr lang="es-ES" dirty="0"/>
            <a:t>EVALUACIÓN MEDULAR</a:t>
          </a:r>
        </a:p>
      </dgm:t>
    </dgm:pt>
    <dgm:pt modelId="{0C92A3B7-A234-44C8-9D48-EBCCE3D73A62}" type="parTrans" cxnId="{E68B2EB3-1539-4775-8B94-5DA564A44248}">
      <dgm:prSet/>
      <dgm:spPr/>
      <dgm:t>
        <a:bodyPr/>
        <a:lstStyle/>
        <a:p>
          <a:endParaRPr lang="es-ES"/>
        </a:p>
      </dgm:t>
    </dgm:pt>
    <dgm:pt modelId="{305D49B9-8946-40D6-B35F-82C6BA5132BC}" type="sibTrans" cxnId="{E68B2EB3-1539-4775-8B94-5DA564A44248}">
      <dgm:prSet/>
      <dgm:spPr/>
      <dgm:t>
        <a:bodyPr/>
        <a:lstStyle/>
        <a:p>
          <a:endParaRPr lang="es-ES"/>
        </a:p>
      </dgm:t>
    </dgm:pt>
    <dgm:pt modelId="{43C41E47-CFF5-4C7A-A017-D0151D426124}">
      <dgm:prSet phldrT="[Texto]"/>
      <dgm:spPr/>
      <dgm:t>
        <a:bodyPr/>
        <a:lstStyle/>
        <a:p>
          <a:r>
            <a:rPr lang="es-ES" dirty="0"/>
            <a:t>VALORACIÓN LCR</a:t>
          </a:r>
        </a:p>
      </dgm:t>
    </dgm:pt>
    <dgm:pt modelId="{6984BE2D-DD7E-4AA8-A444-4CA4E8F04D10}" type="parTrans" cxnId="{047A20C4-E223-4BCA-8AF1-27C5D292C46F}">
      <dgm:prSet/>
      <dgm:spPr/>
      <dgm:t>
        <a:bodyPr/>
        <a:lstStyle/>
        <a:p>
          <a:endParaRPr lang="es-ES"/>
        </a:p>
      </dgm:t>
    </dgm:pt>
    <dgm:pt modelId="{D59F8FA8-D23D-4D79-A87C-DBD1CA4EB1D1}" type="sibTrans" cxnId="{047A20C4-E223-4BCA-8AF1-27C5D292C46F}">
      <dgm:prSet/>
      <dgm:spPr/>
      <dgm:t>
        <a:bodyPr/>
        <a:lstStyle/>
        <a:p>
          <a:endParaRPr lang="es-ES"/>
        </a:p>
      </dgm:t>
    </dgm:pt>
    <dgm:pt modelId="{3E26AC15-377B-4AA5-A86C-AFAA455AF76C}">
      <dgm:prSet phldrT="[Texto]"/>
      <dgm:spPr/>
      <dgm:t>
        <a:bodyPr/>
        <a:lstStyle/>
        <a:p>
          <a:r>
            <a:rPr lang="es-ES" dirty="0"/>
            <a:t>DIAGNÓSTICO</a:t>
          </a:r>
        </a:p>
      </dgm:t>
    </dgm:pt>
    <dgm:pt modelId="{264962C6-B72D-47A1-94DF-363B61284A13}" type="parTrans" cxnId="{D07E166C-6FB2-4D1B-82E2-23DB60F8749B}">
      <dgm:prSet/>
      <dgm:spPr/>
      <dgm:t>
        <a:bodyPr/>
        <a:lstStyle/>
        <a:p>
          <a:endParaRPr lang="es-ES"/>
        </a:p>
      </dgm:t>
    </dgm:pt>
    <dgm:pt modelId="{507302F3-0620-49F9-9725-C2A3E8E79AE4}" type="sibTrans" cxnId="{D07E166C-6FB2-4D1B-82E2-23DB60F8749B}">
      <dgm:prSet/>
      <dgm:spPr/>
      <dgm:t>
        <a:bodyPr/>
        <a:lstStyle/>
        <a:p>
          <a:endParaRPr lang="es-ES"/>
        </a:p>
      </dgm:t>
    </dgm:pt>
    <dgm:pt modelId="{0EF60ABB-6DED-41BF-AD00-82578C317F3C}">
      <dgm:prSet phldrT="[Texto]"/>
      <dgm:spPr/>
      <dgm:t>
        <a:bodyPr/>
        <a:lstStyle/>
        <a:p>
          <a:r>
            <a:rPr lang="es-ES" dirty="0"/>
            <a:t>SEROLOGÍA</a:t>
          </a:r>
        </a:p>
      </dgm:t>
    </dgm:pt>
    <dgm:pt modelId="{853AD4BE-7C39-4DEE-AEF4-9FDE9FB82CA4}" type="parTrans" cxnId="{D3436209-FA93-4D6A-8F84-A5A35C18B166}">
      <dgm:prSet/>
      <dgm:spPr/>
      <dgm:t>
        <a:bodyPr/>
        <a:lstStyle/>
        <a:p>
          <a:endParaRPr lang="es-ES"/>
        </a:p>
      </dgm:t>
    </dgm:pt>
    <dgm:pt modelId="{B37CDF8E-36DC-445F-BEB4-3D97CDF330A9}" type="sibTrans" cxnId="{D3436209-FA93-4D6A-8F84-A5A35C18B166}">
      <dgm:prSet/>
      <dgm:spPr/>
      <dgm:t>
        <a:bodyPr/>
        <a:lstStyle/>
        <a:p>
          <a:endParaRPr lang="es-ES"/>
        </a:p>
      </dgm:t>
    </dgm:pt>
    <dgm:pt modelId="{1BF1E46B-8CA0-4D7C-8546-6E86A036D240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ES" dirty="0"/>
            <a:t>VALORACIÓN CARDIOLÓGICA</a:t>
          </a:r>
        </a:p>
      </dgm:t>
    </dgm:pt>
    <dgm:pt modelId="{15362185-FAF9-4DC5-AB28-342C0986C7CD}" type="parTrans" cxnId="{E4608393-9837-4BC6-BE9F-0BA4CD5988DE}">
      <dgm:prSet/>
      <dgm:spPr/>
      <dgm:t>
        <a:bodyPr/>
        <a:lstStyle/>
        <a:p>
          <a:endParaRPr lang="es-ES"/>
        </a:p>
      </dgm:t>
    </dgm:pt>
    <dgm:pt modelId="{0D6CD040-6DFA-47FE-A0C5-E7EA184D1909}" type="sibTrans" cxnId="{E4608393-9837-4BC6-BE9F-0BA4CD5988DE}">
      <dgm:prSet/>
      <dgm:spPr/>
      <dgm:t>
        <a:bodyPr/>
        <a:lstStyle/>
        <a:p>
          <a:endParaRPr lang="es-ES"/>
        </a:p>
      </dgm:t>
    </dgm:pt>
    <dgm:pt modelId="{50734356-EC9D-41EE-B1B7-5C6BCFBE3B6E}" type="pres">
      <dgm:prSet presAssocID="{E77F1ED9-D958-47CC-AA49-5A5CB3BB9377}" presName="linearFlow" presStyleCnt="0">
        <dgm:presLayoutVars>
          <dgm:resizeHandles val="exact"/>
        </dgm:presLayoutVars>
      </dgm:prSet>
      <dgm:spPr/>
    </dgm:pt>
    <dgm:pt modelId="{A779C9BF-D531-47C1-A118-8DBCC24AC4FF}" type="pres">
      <dgm:prSet presAssocID="{0EF60ABB-6DED-41BF-AD00-82578C317F3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6109AD-00D3-4027-97CF-03037ABB165D}" type="pres">
      <dgm:prSet presAssocID="{B37CDF8E-36DC-445F-BEB4-3D97CDF330A9}" presName="sibTrans" presStyleLbl="sibTrans2D1" presStyleIdx="0" presStyleCnt="4"/>
      <dgm:spPr/>
      <dgm:t>
        <a:bodyPr/>
        <a:lstStyle/>
        <a:p>
          <a:endParaRPr lang="es-ES"/>
        </a:p>
      </dgm:t>
    </dgm:pt>
    <dgm:pt modelId="{0663C73D-CA1B-4ECF-9DD5-2FBD3685E24E}" type="pres">
      <dgm:prSet presAssocID="{B37CDF8E-36DC-445F-BEB4-3D97CDF330A9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D49691E8-8503-4F66-84F1-B95B066D28BC}" type="pres">
      <dgm:prSet presAssocID="{1BF1E46B-8CA0-4D7C-8546-6E86A036D24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E5AC9D-502E-4EB5-89BE-2C16A0E642B8}" type="pres">
      <dgm:prSet presAssocID="{0D6CD040-6DFA-47FE-A0C5-E7EA184D1909}" presName="sibTrans" presStyleLbl="sibTrans2D1" presStyleIdx="1" presStyleCnt="4"/>
      <dgm:spPr/>
      <dgm:t>
        <a:bodyPr/>
        <a:lstStyle/>
        <a:p>
          <a:endParaRPr lang="es-ES"/>
        </a:p>
      </dgm:t>
    </dgm:pt>
    <dgm:pt modelId="{7DEB15A8-2BDF-4BD6-91B7-2C6995A2C80B}" type="pres">
      <dgm:prSet presAssocID="{0D6CD040-6DFA-47FE-A0C5-E7EA184D1909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DFFCEFB4-33E0-4635-89BD-15AEBAA88FF3}" type="pres">
      <dgm:prSet presAssocID="{AC1F6534-B18B-401B-9C9A-40A22E3CC8C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EAD1C9-2F7F-4656-A44C-9F9ECEC62369}" type="pres">
      <dgm:prSet presAssocID="{305D49B9-8946-40D6-B35F-82C6BA5132BC}" presName="sibTrans" presStyleLbl="sibTrans2D1" presStyleIdx="2" presStyleCnt="4"/>
      <dgm:spPr/>
      <dgm:t>
        <a:bodyPr/>
        <a:lstStyle/>
        <a:p>
          <a:endParaRPr lang="es-ES"/>
        </a:p>
      </dgm:t>
    </dgm:pt>
    <dgm:pt modelId="{0444BA83-D291-49DE-AD73-3F263516A798}" type="pres">
      <dgm:prSet presAssocID="{305D49B9-8946-40D6-B35F-82C6BA5132BC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63CDBB97-B2F3-487E-9A96-6596D9173D1B}" type="pres">
      <dgm:prSet presAssocID="{43C41E47-CFF5-4C7A-A017-D0151D42612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EA8041-EA01-491A-ABF4-2072F1C2324D}" type="pres">
      <dgm:prSet presAssocID="{D59F8FA8-D23D-4D79-A87C-DBD1CA4EB1D1}" presName="sibTrans" presStyleLbl="sibTrans2D1" presStyleIdx="3" presStyleCnt="4"/>
      <dgm:spPr/>
      <dgm:t>
        <a:bodyPr/>
        <a:lstStyle/>
        <a:p>
          <a:endParaRPr lang="es-ES"/>
        </a:p>
      </dgm:t>
    </dgm:pt>
    <dgm:pt modelId="{E2332DD3-5F7C-4AD2-8436-356FCC80D1F8}" type="pres">
      <dgm:prSet presAssocID="{D59F8FA8-D23D-4D79-A87C-DBD1CA4EB1D1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95A70659-5048-47B4-978C-9C8CEDA4B294}" type="pres">
      <dgm:prSet presAssocID="{3E26AC15-377B-4AA5-A86C-AFAA455AF76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B7E24CA-6483-4062-BDC3-2826DDCFDF43}" type="presOf" srcId="{E77F1ED9-D958-47CC-AA49-5A5CB3BB9377}" destId="{50734356-EC9D-41EE-B1B7-5C6BCFBE3B6E}" srcOrd="0" destOrd="0" presId="urn:microsoft.com/office/officeart/2005/8/layout/process2"/>
    <dgm:cxn modelId="{3B23EE25-18EF-465C-A8C2-EA460733D06E}" type="presOf" srcId="{AC1F6534-B18B-401B-9C9A-40A22E3CC8C8}" destId="{DFFCEFB4-33E0-4635-89BD-15AEBAA88FF3}" srcOrd="0" destOrd="0" presId="urn:microsoft.com/office/officeart/2005/8/layout/process2"/>
    <dgm:cxn modelId="{4D2FAD59-6050-47DE-8CF0-BBE63CEEE43E}" type="presOf" srcId="{B37CDF8E-36DC-445F-BEB4-3D97CDF330A9}" destId="{296109AD-00D3-4027-97CF-03037ABB165D}" srcOrd="0" destOrd="0" presId="urn:microsoft.com/office/officeart/2005/8/layout/process2"/>
    <dgm:cxn modelId="{B14526BB-F610-4EB2-9026-87DB226F45BF}" type="presOf" srcId="{D59F8FA8-D23D-4D79-A87C-DBD1CA4EB1D1}" destId="{E2332DD3-5F7C-4AD2-8436-356FCC80D1F8}" srcOrd="1" destOrd="0" presId="urn:microsoft.com/office/officeart/2005/8/layout/process2"/>
    <dgm:cxn modelId="{E68B2EB3-1539-4775-8B94-5DA564A44248}" srcId="{E77F1ED9-D958-47CC-AA49-5A5CB3BB9377}" destId="{AC1F6534-B18B-401B-9C9A-40A22E3CC8C8}" srcOrd="2" destOrd="0" parTransId="{0C92A3B7-A234-44C8-9D48-EBCCE3D73A62}" sibTransId="{305D49B9-8946-40D6-B35F-82C6BA5132BC}"/>
    <dgm:cxn modelId="{469CED4D-66C0-4F1B-BE3E-B3E4D6A45CD4}" type="presOf" srcId="{D59F8FA8-D23D-4D79-A87C-DBD1CA4EB1D1}" destId="{31EA8041-EA01-491A-ABF4-2072F1C2324D}" srcOrd="0" destOrd="0" presId="urn:microsoft.com/office/officeart/2005/8/layout/process2"/>
    <dgm:cxn modelId="{09E07878-DFB0-42F3-B670-F12FE47A4801}" type="presOf" srcId="{3E26AC15-377B-4AA5-A86C-AFAA455AF76C}" destId="{95A70659-5048-47B4-978C-9C8CEDA4B294}" srcOrd="0" destOrd="0" presId="urn:microsoft.com/office/officeart/2005/8/layout/process2"/>
    <dgm:cxn modelId="{AA1DB06D-9DD4-4E5A-ACEE-DB88BFDA52D1}" type="presOf" srcId="{0D6CD040-6DFA-47FE-A0C5-E7EA184D1909}" destId="{B6E5AC9D-502E-4EB5-89BE-2C16A0E642B8}" srcOrd="0" destOrd="0" presId="urn:microsoft.com/office/officeart/2005/8/layout/process2"/>
    <dgm:cxn modelId="{98332D84-F4AD-44B5-9268-0374D50D8AE1}" type="presOf" srcId="{1BF1E46B-8CA0-4D7C-8546-6E86A036D240}" destId="{D49691E8-8503-4F66-84F1-B95B066D28BC}" srcOrd="0" destOrd="0" presId="urn:microsoft.com/office/officeart/2005/8/layout/process2"/>
    <dgm:cxn modelId="{6A0D0304-3070-4B1B-802C-2601494FCFE4}" type="presOf" srcId="{305D49B9-8946-40D6-B35F-82C6BA5132BC}" destId="{0444BA83-D291-49DE-AD73-3F263516A798}" srcOrd="1" destOrd="0" presId="urn:microsoft.com/office/officeart/2005/8/layout/process2"/>
    <dgm:cxn modelId="{A387FE83-486A-4D29-AD89-497608042DB4}" type="presOf" srcId="{B37CDF8E-36DC-445F-BEB4-3D97CDF330A9}" destId="{0663C73D-CA1B-4ECF-9DD5-2FBD3685E24E}" srcOrd="1" destOrd="0" presId="urn:microsoft.com/office/officeart/2005/8/layout/process2"/>
    <dgm:cxn modelId="{D07E166C-6FB2-4D1B-82E2-23DB60F8749B}" srcId="{E77F1ED9-D958-47CC-AA49-5A5CB3BB9377}" destId="{3E26AC15-377B-4AA5-A86C-AFAA455AF76C}" srcOrd="4" destOrd="0" parTransId="{264962C6-B72D-47A1-94DF-363B61284A13}" sibTransId="{507302F3-0620-49F9-9725-C2A3E8E79AE4}"/>
    <dgm:cxn modelId="{DC3C1C34-EC84-453B-B49E-8F43808D042C}" type="presOf" srcId="{43C41E47-CFF5-4C7A-A017-D0151D426124}" destId="{63CDBB97-B2F3-487E-9A96-6596D9173D1B}" srcOrd="0" destOrd="0" presId="urn:microsoft.com/office/officeart/2005/8/layout/process2"/>
    <dgm:cxn modelId="{99480F59-4CE5-4DA2-BF25-5AA431D9C95A}" type="presOf" srcId="{0EF60ABB-6DED-41BF-AD00-82578C317F3C}" destId="{A779C9BF-D531-47C1-A118-8DBCC24AC4FF}" srcOrd="0" destOrd="0" presId="urn:microsoft.com/office/officeart/2005/8/layout/process2"/>
    <dgm:cxn modelId="{D3436209-FA93-4D6A-8F84-A5A35C18B166}" srcId="{E77F1ED9-D958-47CC-AA49-5A5CB3BB9377}" destId="{0EF60ABB-6DED-41BF-AD00-82578C317F3C}" srcOrd="0" destOrd="0" parTransId="{853AD4BE-7C39-4DEE-AEF4-9FDE9FB82CA4}" sibTransId="{B37CDF8E-36DC-445F-BEB4-3D97CDF330A9}"/>
    <dgm:cxn modelId="{9F045A2D-CAC6-4533-9DCF-74F2CD1178ED}" type="presOf" srcId="{0D6CD040-6DFA-47FE-A0C5-E7EA184D1909}" destId="{7DEB15A8-2BDF-4BD6-91B7-2C6995A2C80B}" srcOrd="1" destOrd="0" presId="urn:microsoft.com/office/officeart/2005/8/layout/process2"/>
    <dgm:cxn modelId="{047A20C4-E223-4BCA-8AF1-27C5D292C46F}" srcId="{E77F1ED9-D958-47CC-AA49-5A5CB3BB9377}" destId="{43C41E47-CFF5-4C7A-A017-D0151D426124}" srcOrd="3" destOrd="0" parTransId="{6984BE2D-DD7E-4AA8-A444-4CA4E8F04D10}" sibTransId="{D59F8FA8-D23D-4D79-A87C-DBD1CA4EB1D1}"/>
    <dgm:cxn modelId="{E4608393-9837-4BC6-BE9F-0BA4CD5988DE}" srcId="{E77F1ED9-D958-47CC-AA49-5A5CB3BB9377}" destId="{1BF1E46B-8CA0-4D7C-8546-6E86A036D240}" srcOrd="1" destOrd="0" parTransId="{15362185-FAF9-4DC5-AB28-342C0986C7CD}" sibTransId="{0D6CD040-6DFA-47FE-A0C5-E7EA184D1909}"/>
    <dgm:cxn modelId="{3ED3A191-0771-4747-8247-200E6895B649}" type="presOf" srcId="{305D49B9-8946-40D6-B35F-82C6BA5132BC}" destId="{70EAD1C9-2F7F-4656-A44C-9F9ECEC62369}" srcOrd="0" destOrd="0" presId="urn:microsoft.com/office/officeart/2005/8/layout/process2"/>
    <dgm:cxn modelId="{9767E64C-6A37-4EFF-9650-9192C33AF396}" type="presParOf" srcId="{50734356-EC9D-41EE-B1B7-5C6BCFBE3B6E}" destId="{A779C9BF-D531-47C1-A118-8DBCC24AC4FF}" srcOrd="0" destOrd="0" presId="urn:microsoft.com/office/officeart/2005/8/layout/process2"/>
    <dgm:cxn modelId="{A819177F-A10B-49BF-AB8F-AC2B0DE2C9AC}" type="presParOf" srcId="{50734356-EC9D-41EE-B1B7-5C6BCFBE3B6E}" destId="{296109AD-00D3-4027-97CF-03037ABB165D}" srcOrd="1" destOrd="0" presId="urn:microsoft.com/office/officeart/2005/8/layout/process2"/>
    <dgm:cxn modelId="{E4919DB6-F31F-48CF-93D4-45A3AB8F9161}" type="presParOf" srcId="{296109AD-00D3-4027-97CF-03037ABB165D}" destId="{0663C73D-CA1B-4ECF-9DD5-2FBD3685E24E}" srcOrd="0" destOrd="0" presId="urn:microsoft.com/office/officeart/2005/8/layout/process2"/>
    <dgm:cxn modelId="{838B5B79-8F7A-4CC1-9417-0020817A4839}" type="presParOf" srcId="{50734356-EC9D-41EE-B1B7-5C6BCFBE3B6E}" destId="{D49691E8-8503-4F66-84F1-B95B066D28BC}" srcOrd="2" destOrd="0" presId="urn:microsoft.com/office/officeart/2005/8/layout/process2"/>
    <dgm:cxn modelId="{D4D91E0D-159C-420C-A93D-23E2C95CF086}" type="presParOf" srcId="{50734356-EC9D-41EE-B1B7-5C6BCFBE3B6E}" destId="{B6E5AC9D-502E-4EB5-89BE-2C16A0E642B8}" srcOrd="3" destOrd="0" presId="urn:microsoft.com/office/officeart/2005/8/layout/process2"/>
    <dgm:cxn modelId="{1DB0C395-0159-4703-AA47-804A1C44544D}" type="presParOf" srcId="{B6E5AC9D-502E-4EB5-89BE-2C16A0E642B8}" destId="{7DEB15A8-2BDF-4BD6-91B7-2C6995A2C80B}" srcOrd="0" destOrd="0" presId="urn:microsoft.com/office/officeart/2005/8/layout/process2"/>
    <dgm:cxn modelId="{6079AA65-052F-4A3C-B945-C9F1D6C6A846}" type="presParOf" srcId="{50734356-EC9D-41EE-B1B7-5C6BCFBE3B6E}" destId="{DFFCEFB4-33E0-4635-89BD-15AEBAA88FF3}" srcOrd="4" destOrd="0" presId="urn:microsoft.com/office/officeart/2005/8/layout/process2"/>
    <dgm:cxn modelId="{3F8A037E-4A66-4D3F-A684-2A3B902B092A}" type="presParOf" srcId="{50734356-EC9D-41EE-B1B7-5C6BCFBE3B6E}" destId="{70EAD1C9-2F7F-4656-A44C-9F9ECEC62369}" srcOrd="5" destOrd="0" presId="urn:microsoft.com/office/officeart/2005/8/layout/process2"/>
    <dgm:cxn modelId="{7B8160B7-5827-4CAB-87A6-E28F252D767F}" type="presParOf" srcId="{70EAD1C9-2F7F-4656-A44C-9F9ECEC62369}" destId="{0444BA83-D291-49DE-AD73-3F263516A798}" srcOrd="0" destOrd="0" presId="urn:microsoft.com/office/officeart/2005/8/layout/process2"/>
    <dgm:cxn modelId="{C2C9BCE5-6EC1-4918-B9D7-26695DFAC86D}" type="presParOf" srcId="{50734356-EC9D-41EE-B1B7-5C6BCFBE3B6E}" destId="{63CDBB97-B2F3-487E-9A96-6596D9173D1B}" srcOrd="6" destOrd="0" presId="urn:microsoft.com/office/officeart/2005/8/layout/process2"/>
    <dgm:cxn modelId="{76BBC030-2469-405C-BF48-5B925C116A6C}" type="presParOf" srcId="{50734356-EC9D-41EE-B1B7-5C6BCFBE3B6E}" destId="{31EA8041-EA01-491A-ABF4-2072F1C2324D}" srcOrd="7" destOrd="0" presId="urn:microsoft.com/office/officeart/2005/8/layout/process2"/>
    <dgm:cxn modelId="{A014D21E-0C96-4715-B759-A094A7D743BB}" type="presParOf" srcId="{31EA8041-EA01-491A-ABF4-2072F1C2324D}" destId="{E2332DD3-5F7C-4AD2-8436-356FCC80D1F8}" srcOrd="0" destOrd="0" presId="urn:microsoft.com/office/officeart/2005/8/layout/process2"/>
    <dgm:cxn modelId="{4617E580-9F32-47D3-B495-A4963AC0C3EB}" type="presParOf" srcId="{50734356-EC9D-41EE-B1B7-5C6BCFBE3B6E}" destId="{95A70659-5048-47B4-978C-9C8CEDA4B294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E77F1ED9-D958-47CC-AA49-5A5CB3BB9377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</dgm:pt>
    <dgm:pt modelId="{AC1F6534-B18B-401B-9C9A-40A22E3CC8C8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ES" dirty="0"/>
            <a:t>EVALUACIÓN MEDULAR</a:t>
          </a:r>
        </a:p>
      </dgm:t>
    </dgm:pt>
    <dgm:pt modelId="{0C92A3B7-A234-44C8-9D48-EBCCE3D73A62}" type="parTrans" cxnId="{E68B2EB3-1539-4775-8B94-5DA564A44248}">
      <dgm:prSet/>
      <dgm:spPr/>
      <dgm:t>
        <a:bodyPr/>
        <a:lstStyle/>
        <a:p>
          <a:endParaRPr lang="es-ES"/>
        </a:p>
      </dgm:t>
    </dgm:pt>
    <dgm:pt modelId="{305D49B9-8946-40D6-B35F-82C6BA5132BC}" type="sibTrans" cxnId="{E68B2EB3-1539-4775-8B94-5DA564A44248}">
      <dgm:prSet/>
      <dgm:spPr/>
      <dgm:t>
        <a:bodyPr/>
        <a:lstStyle/>
        <a:p>
          <a:endParaRPr lang="es-ES"/>
        </a:p>
      </dgm:t>
    </dgm:pt>
    <dgm:pt modelId="{43C41E47-CFF5-4C7A-A017-D0151D426124}">
      <dgm:prSet phldrT="[Texto]"/>
      <dgm:spPr/>
      <dgm:t>
        <a:bodyPr/>
        <a:lstStyle/>
        <a:p>
          <a:r>
            <a:rPr lang="es-ES" dirty="0"/>
            <a:t>VALORACIÓN LCR</a:t>
          </a:r>
        </a:p>
      </dgm:t>
    </dgm:pt>
    <dgm:pt modelId="{6984BE2D-DD7E-4AA8-A444-4CA4E8F04D10}" type="parTrans" cxnId="{047A20C4-E223-4BCA-8AF1-27C5D292C46F}">
      <dgm:prSet/>
      <dgm:spPr/>
      <dgm:t>
        <a:bodyPr/>
        <a:lstStyle/>
        <a:p>
          <a:endParaRPr lang="es-ES"/>
        </a:p>
      </dgm:t>
    </dgm:pt>
    <dgm:pt modelId="{D59F8FA8-D23D-4D79-A87C-DBD1CA4EB1D1}" type="sibTrans" cxnId="{047A20C4-E223-4BCA-8AF1-27C5D292C46F}">
      <dgm:prSet/>
      <dgm:spPr/>
      <dgm:t>
        <a:bodyPr/>
        <a:lstStyle/>
        <a:p>
          <a:endParaRPr lang="es-ES"/>
        </a:p>
      </dgm:t>
    </dgm:pt>
    <dgm:pt modelId="{3E26AC15-377B-4AA5-A86C-AFAA455AF76C}">
      <dgm:prSet phldrT="[Texto]"/>
      <dgm:spPr/>
      <dgm:t>
        <a:bodyPr/>
        <a:lstStyle/>
        <a:p>
          <a:r>
            <a:rPr lang="es-ES" dirty="0"/>
            <a:t>DIAGNÓSTICO</a:t>
          </a:r>
        </a:p>
      </dgm:t>
    </dgm:pt>
    <dgm:pt modelId="{264962C6-B72D-47A1-94DF-363B61284A13}" type="parTrans" cxnId="{D07E166C-6FB2-4D1B-82E2-23DB60F8749B}">
      <dgm:prSet/>
      <dgm:spPr/>
      <dgm:t>
        <a:bodyPr/>
        <a:lstStyle/>
        <a:p>
          <a:endParaRPr lang="es-ES"/>
        </a:p>
      </dgm:t>
    </dgm:pt>
    <dgm:pt modelId="{507302F3-0620-49F9-9725-C2A3E8E79AE4}" type="sibTrans" cxnId="{D07E166C-6FB2-4D1B-82E2-23DB60F8749B}">
      <dgm:prSet/>
      <dgm:spPr/>
      <dgm:t>
        <a:bodyPr/>
        <a:lstStyle/>
        <a:p>
          <a:endParaRPr lang="es-ES"/>
        </a:p>
      </dgm:t>
    </dgm:pt>
    <dgm:pt modelId="{0EF60ABB-6DED-41BF-AD00-82578C317F3C}">
      <dgm:prSet phldrT="[Texto]"/>
      <dgm:spPr/>
      <dgm:t>
        <a:bodyPr/>
        <a:lstStyle/>
        <a:p>
          <a:r>
            <a:rPr lang="es-ES" dirty="0"/>
            <a:t>SEROLOGÍA</a:t>
          </a:r>
        </a:p>
      </dgm:t>
    </dgm:pt>
    <dgm:pt modelId="{853AD4BE-7C39-4DEE-AEF4-9FDE9FB82CA4}" type="parTrans" cxnId="{D3436209-FA93-4D6A-8F84-A5A35C18B166}">
      <dgm:prSet/>
      <dgm:spPr/>
      <dgm:t>
        <a:bodyPr/>
        <a:lstStyle/>
        <a:p>
          <a:endParaRPr lang="es-ES"/>
        </a:p>
      </dgm:t>
    </dgm:pt>
    <dgm:pt modelId="{B37CDF8E-36DC-445F-BEB4-3D97CDF330A9}" type="sibTrans" cxnId="{D3436209-FA93-4D6A-8F84-A5A35C18B166}">
      <dgm:prSet/>
      <dgm:spPr/>
      <dgm:t>
        <a:bodyPr/>
        <a:lstStyle/>
        <a:p>
          <a:endParaRPr lang="es-ES"/>
        </a:p>
      </dgm:t>
    </dgm:pt>
    <dgm:pt modelId="{1BF1E46B-8CA0-4D7C-8546-6E86A036D240}">
      <dgm:prSet phldrT="[Texto]"/>
      <dgm:spPr/>
      <dgm:t>
        <a:bodyPr/>
        <a:lstStyle/>
        <a:p>
          <a:r>
            <a:rPr lang="es-ES" dirty="0"/>
            <a:t>VALORACIÓN CARDIOLÓGICA</a:t>
          </a:r>
        </a:p>
      </dgm:t>
    </dgm:pt>
    <dgm:pt modelId="{15362185-FAF9-4DC5-AB28-342C0986C7CD}" type="parTrans" cxnId="{E4608393-9837-4BC6-BE9F-0BA4CD5988DE}">
      <dgm:prSet/>
      <dgm:spPr/>
      <dgm:t>
        <a:bodyPr/>
        <a:lstStyle/>
        <a:p>
          <a:endParaRPr lang="es-ES"/>
        </a:p>
      </dgm:t>
    </dgm:pt>
    <dgm:pt modelId="{0D6CD040-6DFA-47FE-A0C5-E7EA184D1909}" type="sibTrans" cxnId="{E4608393-9837-4BC6-BE9F-0BA4CD5988DE}">
      <dgm:prSet/>
      <dgm:spPr/>
      <dgm:t>
        <a:bodyPr/>
        <a:lstStyle/>
        <a:p>
          <a:endParaRPr lang="es-ES"/>
        </a:p>
      </dgm:t>
    </dgm:pt>
    <dgm:pt modelId="{50734356-EC9D-41EE-B1B7-5C6BCFBE3B6E}" type="pres">
      <dgm:prSet presAssocID="{E77F1ED9-D958-47CC-AA49-5A5CB3BB9377}" presName="linearFlow" presStyleCnt="0">
        <dgm:presLayoutVars>
          <dgm:resizeHandles val="exact"/>
        </dgm:presLayoutVars>
      </dgm:prSet>
      <dgm:spPr/>
    </dgm:pt>
    <dgm:pt modelId="{A779C9BF-D531-47C1-A118-8DBCC24AC4FF}" type="pres">
      <dgm:prSet presAssocID="{0EF60ABB-6DED-41BF-AD00-82578C317F3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6109AD-00D3-4027-97CF-03037ABB165D}" type="pres">
      <dgm:prSet presAssocID="{B37CDF8E-36DC-445F-BEB4-3D97CDF330A9}" presName="sibTrans" presStyleLbl="sibTrans2D1" presStyleIdx="0" presStyleCnt="4"/>
      <dgm:spPr/>
      <dgm:t>
        <a:bodyPr/>
        <a:lstStyle/>
        <a:p>
          <a:endParaRPr lang="es-ES"/>
        </a:p>
      </dgm:t>
    </dgm:pt>
    <dgm:pt modelId="{0663C73D-CA1B-4ECF-9DD5-2FBD3685E24E}" type="pres">
      <dgm:prSet presAssocID="{B37CDF8E-36DC-445F-BEB4-3D97CDF330A9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D49691E8-8503-4F66-84F1-B95B066D28BC}" type="pres">
      <dgm:prSet presAssocID="{1BF1E46B-8CA0-4D7C-8546-6E86A036D24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E5AC9D-502E-4EB5-89BE-2C16A0E642B8}" type="pres">
      <dgm:prSet presAssocID="{0D6CD040-6DFA-47FE-A0C5-E7EA184D1909}" presName="sibTrans" presStyleLbl="sibTrans2D1" presStyleIdx="1" presStyleCnt="4"/>
      <dgm:spPr/>
      <dgm:t>
        <a:bodyPr/>
        <a:lstStyle/>
        <a:p>
          <a:endParaRPr lang="es-ES"/>
        </a:p>
      </dgm:t>
    </dgm:pt>
    <dgm:pt modelId="{7DEB15A8-2BDF-4BD6-91B7-2C6995A2C80B}" type="pres">
      <dgm:prSet presAssocID="{0D6CD040-6DFA-47FE-A0C5-E7EA184D1909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DFFCEFB4-33E0-4635-89BD-15AEBAA88FF3}" type="pres">
      <dgm:prSet presAssocID="{AC1F6534-B18B-401B-9C9A-40A22E3CC8C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EAD1C9-2F7F-4656-A44C-9F9ECEC62369}" type="pres">
      <dgm:prSet presAssocID="{305D49B9-8946-40D6-B35F-82C6BA5132BC}" presName="sibTrans" presStyleLbl="sibTrans2D1" presStyleIdx="2" presStyleCnt="4"/>
      <dgm:spPr/>
      <dgm:t>
        <a:bodyPr/>
        <a:lstStyle/>
        <a:p>
          <a:endParaRPr lang="es-ES"/>
        </a:p>
      </dgm:t>
    </dgm:pt>
    <dgm:pt modelId="{0444BA83-D291-49DE-AD73-3F263516A798}" type="pres">
      <dgm:prSet presAssocID="{305D49B9-8946-40D6-B35F-82C6BA5132BC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63CDBB97-B2F3-487E-9A96-6596D9173D1B}" type="pres">
      <dgm:prSet presAssocID="{43C41E47-CFF5-4C7A-A017-D0151D42612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EA8041-EA01-491A-ABF4-2072F1C2324D}" type="pres">
      <dgm:prSet presAssocID="{D59F8FA8-D23D-4D79-A87C-DBD1CA4EB1D1}" presName="sibTrans" presStyleLbl="sibTrans2D1" presStyleIdx="3" presStyleCnt="4"/>
      <dgm:spPr/>
      <dgm:t>
        <a:bodyPr/>
        <a:lstStyle/>
        <a:p>
          <a:endParaRPr lang="es-ES"/>
        </a:p>
      </dgm:t>
    </dgm:pt>
    <dgm:pt modelId="{E2332DD3-5F7C-4AD2-8436-356FCC80D1F8}" type="pres">
      <dgm:prSet presAssocID="{D59F8FA8-D23D-4D79-A87C-DBD1CA4EB1D1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95A70659-5048-47B4-978C-9C8CEDA4B294}" type="pres">
      <dgm:prSet presAssocID="{3E26AC15-377B-4AA5-A86C-AFAA455AF76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B7E24CA-6483-4062-BDC3-2826DDCFDF43}" type="presOf" srcId="{E77F1ED9-D958-47CC-AA49-5A5CB3BB9377}" destId="{50734356-EC9D-41EE-B1B7-5C6BCFBE3B6E}" srcOrd="0" destOrd="0" presId="urn:microsoft.com/office/officeart/2005/8/layout/process2"/>
    <dgm:cxn modelId="{3B23EE25-18EF-465C-A8C2-EA460733D06E}" type="presOf" srcId="{AC1F6534-B18B-401B-9C9A-40A22E3CC8C8}" destId="{DFFCEFB4-33E0-4635-89BD-15AEBAA88FF3}" srcOrd="0" destOrd="0" presId="urn:microsoft.com/office/officeart/2005/8/layout/process2"/>
    <dgm:cxn modelId="{4D2FAD59-6050-47DE-8CF0-BBE63CEEE43E}" type="presOf" srcId="{B37CDF8E-36DC-445F-BEB4-3D97CDF330A9}" destId="{296109AD-00D3-4027-97CF-03037ABB165D}" srcOrd="0" destOrd="0" presId="urn:microsoft.com/office/officeart/2005/8/layout/process2"/>
    <dgm:cxn modelId="{B14526BB-F610-4EB2-9026-87DB226F45BF}" type="presOf" srcId="{D59F8FA8-D23D-4D79-A87C-DBD1CA4EB1D1}" destId="{E2332DD3-5F7C-4AD2-8436-356FCC80D1F8}" srcOrd="1" destOrd="0" presId="urn:microsoft.com/office/officeart/2005/8/layout/process2"/>
    <dgm:cxn modelId="{E68B2EB3-1539-4775-8B94-5DA564A44248}" srcId="{E77F1ED9-D958-47CC-AA49-5A5CB3BB9377}" destId="{AC1F6534-B18B-401B-9C9A-40A22E3CC8C8}" srcOrd="2" destOrd="0" parTransId="{0C92A3B7-A234-44C8-9D48-EBCCE3D73A62}" sibTransId="{305D49B9-8946-40D6-B35F-82C6BA5132BC}"/>
    <dgm:cxn modelId="{469CED4D-66C0-4F1B-BE3E-B3E4D6A45CD4}" type="presOf" srcId="{D59F8FA8-D23D-4D79-A87C-DBD1CA4EB1D1}" destId="{31EA8041-EA01-491A-ABF4-2072F1C2324D}" srcOrd="0" destOrd="0" presId="urn:microsoft.com/office/officeart/2005/8/layout/process2"/>
    <dgm:cxn modelId="{09E07878-DFB0-42F3-B670-F12FE47A4801}" type="presOf" srcId="{3E26AC15-377B-4AA5-A86C-AFAA455AF76C}" destId="{95A70659-5048-47B4-978C-9C8CEDA4B294}" srcOrd="0" destOrd="0" presId="urn:microsoft.com/office/officeart/2005/8/layout/process2"/>
    <dgm:cxn modelId="{AA1DB06D-9DD4-4E5A-ACEE-DB88BFDA52D1}" type="presOf" srcId="{0D6CD040-6DFA-47FE-A0C5-E7EA184D1909}" destId="{B6E5AC9D-502E-4EB5-89BE-2C16A0E642B8}" srcOrd="0" destOrd="0" presId="urn:microsoft.com/office/officeart/2005/8/layout/process2"/>
    <dgm:cxn modelId="{98332D84-F4AD-44B5-9268-0374D50D8AE1}" type="presOf" srcId="{1BF1E46B-8CA0-4D7C-8546-6E86A036D240}" destId="{D49691E8-8503-4F66-84F1-B95B066D28BC}" srcOrd="0" destOrd="0" presId="urn:microsoft.com/office/officeart/2005/8/layout/process2"/>
    <dgm:cxn modelId="{6A0D0304-3070-4B1B-802C-2601494FCFE4}" type="presOf" srcId="{305D49B9-8946-40D6-B35F-82C6BA5132BC}" destId="{0444BA83-D291-49DE-AD73-3F263516A798}" srcOrd="1" destOrd="0" presId="urn:microsoft.com/office/officeart/2005/8/layout/process2"/>
    <dgm:cxn modelId="{A387FE83-486A-4D29-AD89-497608042DB4}" type="presOf" srcId="{B37CDF8E-36DC-445F-BEB4-3D97CDF330A9}" destId="{0663C73D-CA1B-4ECF-9DD5-2FBD3685E24E}" srcOrd="1" destOrd="0" presId="urn:microsoft.com/office/officeart/2005/8/layout/process2"/>
    <dgm:cxn modelId="{D07E166C-6FB2-4D1B-82E2-23DB60F8749B}" srcId="{E77F1ED9-D958-47CC-AA49-5A5CB3BB9377}" destId="{3E26AC15-377B-4AA5-A86C-AFAA455AF76C}" srcOrd="4" destOrd="0" parTransId="{264962C6-B72D-47A1-94DF-363B61284A13}" sibTransId="{507302F3-0620-49F9-9725-C2A3E8E79AE4}"/>
    <dgm:cxn modelId="{DC3C1C34-EC84-453B-B49E-8F43808D042C}" type="presOf" srcId="{43C41E47-CFF5-4C7A-A017-D0151D426124}" destId="{63CDBB97-B2F3-487E-9A96-6596D9173D1B}" srcOrd="0" destOrd="0" presId="urn:microsoft.com/office/officeart/2005/8/layout/process2"/>
    <dgm:cxn modelId="{99480F59-4CE5-4DA2-BF25-5AA431D9C95A}" type="presOf" srcId="{0EF60ABB-6DED-41BF-AD00-82578C317F3C}" destId="{A779C9BF-D531-47C1-A118-8DBCC24AC4FF}" srcOrd="0" destOrd="0" presId="urn:microsoft.com/office/officeart/2005/8/layout/process2"/>
    <dgm:cxn modelId="{D3436209-FA93-4D6A-8F84-A5A35C18B166}" srcId="{E77F1ED9-D958-47CC-AA49-5A5CB3BB9377}" destId="{0EF60ABB-6DED-41BF-AD00-82578C317F3C}" srcOrd="0" destOrd="0" parTransId="{853AD4BE-7C39-4DEE-AEF4-9FDE9FB82CA4}" sibTransId="{B37CDF8E-36DC-445F-BEB4-3D97CDF330A9}"/>
    <dgm:cxn modelId="{9F045A2D-CAC6-4533-9DCF-74F2CD1178ED}" type="presOf" srcId="{0D6CD040-6DFA-47FE-A0C5-E7EA184D1909}" destId="{7DEB15A8-2BDF-4BD6-91B7-2C6995A2C80B}" srcOrd="1" destOrd="0" presId="urn:microsoft.com/office/officeart/2005/8/layout/process2"/>
    <dgm:cxn modelId="{047A20C4-E223-4BCA-8AF1-27C5D292C46F}" srcId="{E77F1ED9-D958-47CC-AA49-5A5CB3BB9377}" destId="{43C41E47-CFF5-4C7A-A017-D0151D426124}" srcOrd="3" destOrd="0" parTransId="{6984BE2D-DD7E-4AA8-A444-4CA4E8F04D10}" sibTransId="{D59F8FA8-D23D-4D79-A87C-DBD1CA4EB1D1}"/>
    <dgm:cxn modelId="{E4608393-9837-4BC6-BE9F-0BA4CD5988DE}" srcId="{E77F1ED9-D958-47CC-AA49-5A5CB3BB9377}" destId="{1BF1E46B-8CA0-4D7C-8546-6E86A036D240}" srcOrd="1" destOrd="0" parTransId="{15362185-FAF9-4DC5-AB28-342C0986C7CD}" sibTransId="{0D6CD040-6DFA-47FE-A0C5-E7EA184D1909}"/>
    <dgm:cxn modelId="{3ED3A191-0771-4747-8247-200E6895B649}" type="presOf" srcId="{305D49B9-8946-40D6-B35F-82C6BA5132BC}" destId="{70EAD1C9-2F7F-4656-A44C-9F9ECEC62369}" srcOrd="0" destOrd="0" presId="urn:microsoft.com/office/officeart/2005/8/layout/process2"/>
    <dgm:cxn modelId="{9767E64C-6A37-4EFF-9650-9192C33AF396}" type="presParOf" srcId="{50734356-EC9D-41EE-B1B7-5C6BCFBE3B6E}" destId="{A779C9BF-D531-47C1-A118-8DBCC24AC4FF}" srcOrd="0" destOrd="0" presId="urn:microsoft.com/office/officeart/2005/8/layout/process2"/>
    <dgm:cxn modelId="{A819177F-A10B-49BF-AB8F-AC2B0DE2C9AC}" type="presParOf" srcId="{50734356-EC9D-41EE-B1B7-5C6BCFBE3B6E}" destId="{296109AD-00D3-4027-97CF-03037ABB165D}" srcOrd="1" destOrd="0" presId="urn:microsoft.com/office/officeart/2005/8/layout/process2"/>
    <dgm:cxn modelId="{E4919DB6-F31F-48CF-93D4-45A3AB8F9161}" type="presParOf" srcId="{296109AD-00D3-4027-97CF-03037ABB165D}" destId="{0663C73D-CA1B-4ECF-9DD5-2FBD3685E24E}" srcOrd="0" destOrd="0" presId="urn:microsoft.com/office/officeart/2005/8/layout/process2"/>
    <dgm:cxn modelId="{838B5B79-8F7A-4CC1-9417-0020817A4839}" type="presParOf" srcId="{50734356-EC9D-41EE-B1B7-5C6BCFBE3B6E}" destId="{D49691E8-8503-4F66-84F1-B95B066D28BC}" srcOrd="2" destOrd="0" presId="urn:microsoft.com/office/officeart/2005/8/layout/process2"/>
    <dgm:cxn modelId="{D4D91E0D-159C-420C-A93D-23E2C95CF086}" type="presParOf" srcId="{50734356-EC9D-41EE-B1B7-5C6BCFBE3B6E}" destId="{B6E5AC9D-502E-4EB5-89BE-2C16A0E642B8}" srcOrd="3" destOrd="0" presId="urn:microsoft.com/office/officeart/2005/8/layout/process2"/>
    <dgm:cxn modelId="{1DB0C395-0159-4703-AA47-804A1C44544D}" type="presParOf" srcId="{B6E5AC9D-502E-4EB5-89BE-2C16A0E642B8}" destId="{7DEB15A8-2BDF-4BD6-91B7-2C6995A2C80B}" srcOrd="0" destOrd="0" presId="urn:microsoft.com/office/officeart/2005/8/layout/process2"/>
    <dgm:cxn modelId="{6079AA65-052F-4A3C-B945-C9F1D6C6A846}" type="presParOf" srcId="{50734356-EC9D-41EE-B1B7-5C6BCFBE3B6E}" destId="{DFFCEFB4-33E0-4635-89BD-15AEBAA88FF3}" srcOrd="4" destOrd="0" presId="urn:microsoft.com/office/officeart/2005/8/layout/process2"/>
    <dgm:cxn modelId="{3F8A037E-4A66-4D3F-A684-2A3B902B092A}" type="presParOf" srcId="{50734356-EC9D-41EE-B1B7-5C6BCFBE3B6E}" destId="{70EAD1C9-2F7F-4656-A44C-9F9ECEC62369}" srcOrd="5" destOrd="0" presId="urn:microsoft.com/office/officeart/2005/8/layout/process2"/>
    <dgm:cxn modelId="{7B8160B7-5827-4CAB-87A6-E28F252D767F}" type="presParOf" srcId="{70EAD1C9-2F7F-4656-A44C-9F9ECEC62369}" destId="{0444BA83-D291-49DE-AD73-3F263516A798}" srcOrd="0" destOrd="0" presId="urn:microsoft.com/office/officeart/2005/8/layout/process2"/>
    <dgm:cxn modelId="{C2C9BCE5-6EC1-4918-B9D7-26695DFAC86D}" type="presParOf" srcId="{50734356-EC9D-41EE-B1B7-5C6BCFBE3B6E}" destId="{63CDBB97-B2F3-487E-9A96-6596D9173D1B}" srcOrd="6" destOrd="0" presId="urn:microsoft.com/office/officeart/2005/8/layout/process2"/>
    <dgm:cxn modelId="{76BBC030-2469-405C-BF48-5B925C116A6C}" type="presParOf" srcId="{50734356-EC9D-41EE-B1B7-5C6BCFBE3B6E}" destId="{31EA8041-EA01-491A-ABF4-2072F1C2324D}" srcOrd="7" destOrd="0" presId="urn:microsoft.com/office/officeart/2005/8/layout/process2"/>
    <dgm:cxn modelId="{A014D21E-0C96-4715-B759-A094A7D743BB}" type="presParOf" srcId="{31EA8041-EA01-491A-ABF4-2072F1C2324D}" destId="{E2332DD3-5F7C-4AD2-8436-356FCC80D1F8}" srcOrd="0" destOrd="0" presId="urn:microsoft.com/office/officeart/2005/8/layout/process2"/>
    <dgm:cxn modelId="{4617E580-9F32-47D3-B495-A4963AC0C3EB}" type="presParOf" srcId="{50734356-EC9D-41EE-B1B7-5C6BCFBE3B6E}" destId="{95A70659-5048-47B4-978C-9C8CEDA4B294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E77F1ED9-D958-47CC-AA49-5A5CB3BB9377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</dgm:pt>
    <dgm:pt modelId="{AC1F6534-B18B-401B-9C9A-40A22E3CC8C8}">
      <dgm:prSet phldrT="[Texto]"/>
      <dgm:spPr/>
      <dgm:t>
        <a:bodyPr/>
        <a:lstStyle/>
        <a:p>
          <a:r>
            <a:rPr lang="es-ES" dirty="0"/>
            <a:t>EVALUACIÓN MEDULAR</a:t>
          </a:r>
        </a:p>
      </dgm:t>
    </dgm:pt>
    <dgm:pt modelId="{0C92A3B7-A234-44C8-9D48-EBCCE3D73A62}" type="parTrans" cxnId="{E68B2EB3-1539-4775-8B94-5DA564A44248}">
      <dgm:prSet/>
      <dgm:spPr/>
      <dgm:t>
        <a:bodyPr/>
        <a:lstStyle/>
        <a:p>
          <a:endParaRPr lang="es-ES"/>
        </a:p>
      </dgm:t>
    </dgm:pt>
    <dgm:pt modelId="{305D49B9-8946-40D6-B35F-82C6BA5132BC}" type="sibTrans" cxnId="{E68B2EB3-1539-4775-8B94-5DA564A44248}">
      <dgm:prSet/>
      <dgm:spPr/>
      <dgm:t>
        <a:bodyPr/>
        <a:lstStyle/>
        <a:p>
          <a:endParaRPr lang="es-ES"/>
        </a:p>
      </dgm:t>
    </dgm:pt>
    <dgm:pt modelId="{43C41E47-CFF5-4C7A-A017-D0151D426124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ES" dirty="0"/>
            <a:t>VALORACIÓN LCR</a:t>
          </a:r>
        </a:p>
      </dgm:t>
    </dgm:pt>
    <dgm:pt modelId="{6984BE2D-DD7E-4AA8-A444-4CA4E8F04D10}" type="parTrans" cxnId="{047A20C4-E223-4BCA-8AF1-27C5D292C46F}">
      <dgm:prSet/>
      <dgm:spPr/>
      <dgm:t>
        <a:bodyPr/>
        <a:lstStyle/>
        <a:p>
          <a:endParaRPr lang="es-ES"/>
        </a:p>
      </dgm:t>
    </dgm:pt>
    <dgm:pt modelId="{D59F8FA8-D23D-4D79-A87C-DBD1CA4EB1D1}" type="sibTrans" cxnId="{047A20C4-E223-4BCA-8AF1-27C5D292C46F}">
      <dgm:prSet/>
      <dgm:spPr/>
      <dgm:t>
        <a:bodyPr/>
        <a:lstStyle/>
        <a:p>
          <a:endParaRPr lang="es-ES"/>
        </a:p>
      </dgm:t>
    </dgm:pt>
    <dgm:pt modelId="{3E26AC15-377B-4AA5-A86C-AFAA455AF76C}">
      <dgm:prSet phldrT="[Texto]"/>
      <dgm:spPr/>
      <dgm:t>
        <a:bodyPr/>
        <a:lstStyle/>
        <a:p>
          <a:r>
            <a:rPr lang="es-ES" dirty="0"/>
            <a:t>DIAGNÓSTICO</a:t>
          </a:r>
        </a:p>
      </dgm:t>
    </dgm:pt>
    <dgm:pt modelId="{264962C6-B72D-47A1-94DF-363B61284A13}" type="parTrans" cxnId="{D07E166C-6FB2-4D1B-82E2-23DB60F8749B}">
      <dgm:prSet/>
      <dgm:spPr/>
      <dgm:t>
        <a:bodyPr/>
        <a:lstStyle/>
        <a:p>
          <a:endParaRPr lang="es-ES"/>
        </a:p>
      </dgm:t>
    </dgm:pt>
    <dgm:pt modelId="{507302F3-0620-49F9-9725-C2A3E8E79AE4}" type="sibTrans" cxnId="{D07E166C-6FB2-4D1B-82E2-23DB60F8749B}">
      <dgm:prSet/>
      <dgm:spPr/>
      <dgm:t>
        <a:bodyPr/>
        <a:lstStyle/>
        <a:p>
          <a:endParaRPr lang="es-ES"/>
        </a:p>
      </dgm:t>
    </dgm:pt>
    <dgm:pt modelId="{0EF60ABB-6DED-41BF-AD00-82578C317F3C}">
      <dgm:prSet phldrT="[Texto]"/>
      <dgm:spPr/>
      <dgm:t>
        <a:bodyPr/>
        <a:lstStyle/>
        <a:p>
          <a:r>
            <a:rPr lang="es-ES" dirty="0"/>
            <a:t>SEROLOGÍA</a:t>
          </a:r>
        </a:p>
      </dgm:t>
    </dgm:pt>
    <dgm:pt modelId="{853AD4BE-7C39-4DEE-AEF4-9FDE9FB82CA4}" type="parTrans" cxnId="{D3436209-FA93-4D6A-8F84-A5A35C18B166}">
      <dgm:prSet/>
      <dgm:spPr/>
      <dgm:t>
        <a:bodyPr/>
        <a:lstStyle/>
        <a:p>
          <a:endParaRPr lang="es-ES"/>
        </a:p>
      </dgm:t>
    </dgm:pt>
    <dgm:pt modelId="{B37CDF8E-36DC-445F-BEB4-3D97CDF330A9}" type="sibTrans" cxnId="{D3436209-FA93-4D6A-8F84-A5A35C18B166}">
      <dgm:prSet/>
      <dgm:spPr/>
      <dgm:t>
        <a:bodyPr/>
        <a:lstStyle/>
        <a:p>
          <a:endParaRPr lang="es-ES"/>
        </a:p>
      </dgm:t>
    </dgm:pt>
    <dgm:pt modelId="{1BF1E46B-8CA0-4D7C-8546-6E86A036D240}">
      <dgm:prSet phldrT="[Texto]"/>
      <dgm:spPr/>
      <dgm:t>
        <a:bodyPr/>
        <a:lstStyle/>
        <a:p>
          <a:r>
            <a:rPr lang="es-ES" dirty="0"/>
            <a:t>VALORACIÓN CARDIOLÓGICA</a:t>
          </a:r>
        </a:p>
      </dgm:t>
    </dgm:pt>
    <dgm:pt modelId="{15362185-FAF9-4DC5-AB28-342C0986C7CD}" type="parTrans" cxnId="{E4608393-9837-4BC6-BE9F-0BA4CD5988DE}">
      <dgm:prSet/>
      <dgm:spPr/>
      <dgm:t>
        <a:bodyPr/>
        <a:lstStyle/>
        <a:p>
          <a:endParaRPr lang="es-ES"/>
        </a:p>
      </dgm:t>
    </dgm:pt>
    <dgm:pt modelId="{0D6CD040-6DFA-47FE-A0C5-E7EA184D1909}" type="sibTrans" cxnId="{E4608393-9837-4BC6-BE9F-0BA4CD5988DE}">
      <dgm:prSet/>
      <dgm:spPr/>
      <dgm:t>
        <a:bodyPr/>
        <a:lstStyle/>
        <a:p>
          <a:endParaRPr lang="es-ES"/>
        </a:p>
      </dgm:t>
    </dgm:pt>
    <dgm:pt modelId="{50734356-EC9D-41EE-B1B7-5C6BCFBE3B6E}" type="pres">
      <dgm:prSet presAssocID="{E77F1ED9-D958-47CC-AA49-5A5CB3BB9377}" presName="linearFlow" presStyleCnt="0">
        <dgm:presLayoutVars>
          <dgm:resizeHandles val="exact"/>
        </dgm:presLayoutVars>
      </dgm:prSet>
      <dgm:spPr/>
    </dgm:pt>
    <dgm:pt modelId="{A779C9BF-D531-47C1-A118-8DBCC24AC4FF}" type="pres">
      <dgm:prSet presAssocID="{0EF60ABB-6DED-41BF-AD00-82578C317F3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6109AD-00D3-4027-97CF-03037ABB165D}" type="pres">
      <dgm:prSet presAssocID="{B37CDF8E-36DC-445F-BEB4-3D97CDF330A9}" presName="sibTrans" presStyleLbl="sibTrans2D1" presStyleIdx="0" presStyleCnt="4"/>
      <dgm:spPr/>
      <dgm:t>
        <a:bodyPr/>
        <a:lstStyle/>
        <a:p>
          <a:endParaRPr lang="es-ES"/>
        </a:p>
      </dgm:t>
    </dgm:pt>
    <dgm:pt modelId="{0663C73D-CA1B-4ECF-9DD5-2FBD3685E24E}" type="pres">
      <dgm:prSet presAssocID="{B37CDF8E-36DC-445F-BEB4-3D97CDF330A9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D49691E8-8503-4F66-84F1-B95B066D28BC}" type="pres">
      <dgm:prSet presAssocID="{1BF1E46B-8CA0-4D7C-8546-6E86A036D24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E5AC9D-502E-4EB5-89BE-2C16A0E642B8}" type="pres">
      <dgm:prSet presAssocID="{0D6CD040-6DFA-47FE-A0C5-E7EA184D1909}" presName="sibTrans" presStyleLbl="sibTrans2D1" presStyleIdx="1" presStyleCnt="4"/>
      <dgm:spPr/>
      <dgm:t>
        <a:bodyPr/>
        <a:lstStyle/>
        <a:p>
          <a:endParaRPr lang="es-ES"/>
        </a:p>
      </dgm:t>
    </dgm:pt>
    <dgm:pt modelId="{7DEB15A8-2BDF-4BD6-91B7-2C6995A2C80B}" type="pres">
      <dgm:prSet presAssocID="{0D6CD040-6DFA-47FE-A0C5-E7EA184D1909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DFFCEFB4-33E0-4635-89BD-15AEBAA88FF3}" type="pres">
      <dgm:prSet presAssocID="{AC1F6534-B18B-401B-9C9A-40A22E3CC8C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EAD1C9-2F7F-4656-A44C-9F9ECEC62369}" type="pres">
      <dgm:prSet presAssocID="{305D49B9-8946-40D6-B35F-82C6BA5132BC}" presName="sibTrans" presStyleLbl="sibTrans2D1" presStyleIdx="2" presStyleCnt="4"/>
      <dgm:spPr/>
      <dgm:t>
        <a:bodyPr/>
        <a:lstStyle/>
        <a:p>
          <a:endParaRPr lang="es-ES"/>
        </a:p>
      </dgm:t>
    </dgm:pt>
    <dgm:pt modelId="{0444BA83-D291-49DE-AD73-3F263516A798}" type="pres">
      <dgm:prSet presAssocID="{305D49B9-8946-40D6-B35F-82C6BA5132BC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63CDBB97-B2F3-487E-9A96-6596D9173D1B}" type="pres">
      <dgm:prSet presAssocID="{43C41E47-CFF5-4C7A-A017-D0151D42612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EA8041-EA01-491A-ABF4-2072F1C2324D}" type="pres">
      <dgm:prSet presAssocID="{D59F8FA8-D23D-4D79-A87C-DBD1CA4EB1D1}" presName="sibTrans" presStyleLbl="sibTrans2D1" presStyleIdx="3" presStyleCnt="4"/>
      <dgm:spPr/>
      <dgm:t>
        <a:bodyPr/>
        <a:lstStyle/>
        <a:p>
          <a:endParaRPr lang="es-ES"/>
        </a:p>
      </dgm:t>
    </dgm:pt>
    <dgm:pt modelId="{E2332DD3-5F7C-4AD2-8436-356FCC80D1F8}" type="pres">
      <dgm:prSet presAssocID="{D59F8FA8-D23D-4D79-A87C-DBD1CA4EB1D1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95A70659-5048-47B4-978C-9C8CEDA4B294}" type="pres">
      <dgm:prSet presAssocID="{3E26AC15-377B-4AA5-A86C-AFAA455AF76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B7E24CA-6483-4062-BDC3-2826DDCFDF43}" type="presOf" srcId="{E77F1ED9-D958-47CC-AA49-5A5CB3BB9377}" destId="{50734356-EC9D-41EE-B1B7-5C6BCFBE3B6E}" srcOrd="0" destOrd="0" presId="urn:microsoft.com/office/officeart/2005/8/layout/process2"/>
    <dgm:cxn modelId="{3B23EE25-18EF-465C-A8C2-EA460733D06E}" type="presOf" srcId="{AC1F6534-B18B-401B-9C9A-40A22E3CC8C8}" destId="{DFFCEFB4-33E0-4635-89BD-15AEBAA88FF3}" srcOrd="0" destOrd="0" presId="urn:microsoft.com/office/officeart/2005/8/layout/process2"/>
    <dgm:cxn modelId="{4D2FAD59-6050-47DE-8CF0-BBE63CEEE43E}" type="presOf" srcId="{B37CDF8E-36DC-445F-BEB4-3D97CDF330A9}" destId="{296109AD-00D3-4027-97CF-03037ABB165D}" srcOrd="0" destOrd="0" presId="urn:microsoft.com/office/officeart/2005/8/layout/process2"/>
    <dgm:cxn modelId="{B14526BB-F610-4EB2-9026-87DB226F45BF}" type="presOf" srcId="{D59F8FA8-D23D-4D79-A87C-DBD1CA4EB1D1}" destId="{E2332DD3-5F7C-4AD2-8436-356FCC80D1F8}" srcOrd="1" destOrd="0" presId="urn:microsoft.com/office/officeart/2005/8/layout/process2"/>
    <dgm:cxn modelId="{E68B2EB3-1539-4775-8B94-5DA564A44248}" srcId="{E77F1ED9-D958-47CC-AA49-5A5CB3BB9377}" destId="{AC1F6534-B18B-401B-9C9A-40A22E3CC8C8}" srcOrd="2" destOrd="0" parTransId="{0C92A3B7-A234-44C8-9D48-EBCCE3D73A62}" sibTransId="{305D49B9-8946-40D6-B35F-82C6BA5132BC}"/>
    <dgm:cxn modelId="{469CED4D-66C0-4F1B-BE3E-B3E4D6A45CD4}" type="presOf" srcId="{D59F8FA8-D23D-4D79-A87C-DBD1CA4EB1D1}" destId="{31EA8041-EA01-491A-ABF4-2072F1C2324D}" srcOrd="0" destOrd="0" presId="urn:microsoft.com/office/officeart/2005/8/layout/process2"/>
    <dgm:cxn modelId="{09E07878-DFB0-42F3-B670-F12FE47A4801}" type="presOf" srcId="{3E26AC15-377B-4AA5-A86C-AFAA455AF76C}" destId="{95A70659-5048-47B4-978C-9C8CEDA4B294}" srcOrd="0" destOrd="0" presId="urn:microsoft.com/office/officeart/2005/8/layout/process2"/>
    <dgm:cxn modelId="{AA1DB06D-9DD4-4E5A-ACEE-DB88BFDA52D1}" type="presOf" srcId="{0D6CD040-6DFA-47FE-A0C5-E7EA184D1909}" destId="{B6E5AC9D-502E-4EB5-89BE-2C16A0E642B8}" srcOrd="0" destOrd="0" presId="urn:microsoft.com/office/officeart/2005/8/layout/process2"/>
    <dgm:cxn modelId="{98332D84-F4AD-44B5-9268-0374D50D8AE1}" type="presOf" srcId="{1BF1E46B-8CA0-4D7C-8546-6E86A036D240}" destId="{D49691E8-8503-4F66-84F1-B95B066D28BC}" srcOrd="0" destOrd="0" presId="urn:microsoft.com/office/officeart/2005/8/layout/process2"/>
    <dgm:cxn modelId="{6A0D0304-3070-4B1B-802C-2601494FCFE4}" type="presOf" srcId="{305D49B9-8946-40D6-B35F-82C6BA5132BC}" destId="{0444BA83-D291-49DE-AD73-3F263516A798}" srcOrd="1" destOrd="0" presId="urn:microsoft.com/office/officeart/2005/8/layout/process2"/>
    <dgm:cxn modelId="{A387FE83-486A-4D29-AD89-497608042DB4}" type="presOf" srcId="{B37CDF8E-36DC-445F-BEB4-3D97CDF330A9}" destId="{0663C73D-CA1B-4ECF-9DD5-2FBD3685E24E}" srcOrd="1" destOrd="0" presId="urn:microsoft.com/office/officeart/2005/8/layout/process2"/>
    <dgm:cxn modelId="{D07E166C-6FB2-4D1B-82E2-23DB60F8749B}" srcId="{E77F1ED9-D958-47CC-AA49-5A5CB3BB9377}" destId="{3E26AC15-377B-4AA5-A86C-AFAA455AF76C}" srcOrd="4" destOrd="0" parTransId="{264962C6-B72D-47A1-94DF-363B61284A13}" sibTransId="{507302F3-0620-49F9-9725-C2A3E8E79AE4}"/>
    <dgm:cxn modelId="{DC3C1C34-EC84-453B-B49E-8F43808D042C}" type="presOf" srcId="{43C41E47-CFF5-4C7A-A017-D0151D426124}" destId="{63CDBB97-B2F3-487E-9A96-6596D9173D1B}" srcOrd="0" destOrd="0" presId="urn:microsoft.com/office/officeart/2005/8/layout/process2"/>
    <dgm:cxn modelId="{99480F59-4CE5-4DA2-BF25-5AA431D9C95A}" type="presOf" srcId="{0EF60ABB-6DED-41BF-AD00-82578C317F3C}" destId="{A779C9BF-D531-47C1-A118-8DBCC24AC4FF}" srcOrd="0" destOrd="0" presId="urn:microsoft.com/office/officeart/2005/8/layout/process2"/>
    <dgm:cxn modelId="{D3436209-FA93-4D6A-8F84-A5A35C18B166}" srcId="{E77F1ED9-D958-47CC-AA49-5A5CB3BB9377}" destId="{0EF60ABB-6DED-41BF-AD00-82578C317F3C}" srcOrd="0" destOrd="0" parTransId="{853AD4BE-7C39-4DEE-AEF4-9FDE9FB82CA4}" sibTransId="{B37CDF8E-36DC-445F-BEB4-3D97CDF330A9}"/>
    <dgm:cxn modelId="{9F045A2D-CAC6-4533-9DCF-74F2CD1178ED}" type="presOf" srcId="{0D6CD040-6DFA-47FE-A0C5-E7EA184D1909}" destId="{7DEB15A8-2BDF-4BD6-91B7-2C6995A2C80B}" srcOrd="1" destOrd="0" presId="urn:microsoft.com/office/officeart/2005/8/layout/process2"/>
    <dgm:cxn modelId="{047A20C4-E223-4BCA-8AF1-27C5D292C46F}" srcId="{E77F1ED9-D958-47CC-AA49-5A5CB3BB9377}" destId="{43C41E47-CFF5-4C7A-A017-D0151D426124}" srcOrd="3" destOrd="0" parTransId="{6984BE2D-DD7E-4AA8-A444-4CA4E8F04D10}" sibTransId="{D59F8FA8-D23D-4D79-A87C-DBD1CA4EB1D1}"/>
    <dgm:cxn modelId="{E4608393-9837-4BC6-BE9F-0BA4CD5988DE}" srcId="{E77F1ED9-D958-47CC-AA49-5A5CB3BB9377}" destId="{1BF1E46B-8CA0-4D7C-8546-6E86A036D240}" srcOrd="1" destOrd="0" parTransId="{15362185-FAF9-4DC5-AB28-342C0986C7CD}" sibTransId="{0D6CD040-6DFA-47FE-A0C5-E7EA184D1909}"/>
    <dgm:cxn modelId="{3ED3A191-0771-4747-8247-200E6895B649}" type="presOf" srcId="{305D49B9-8946-40D6-B35F-82C6BA5132BC}" destId="{70EAD1C9-2F7F-4656-A44C-9F9ECEC62369}" srcOrd="0" destOrd="0" presId="urn:microsoft.com/office/officeart/2005/8/layout/process2"/>
    <dgm:cxn modelId="{9767E64C-6A37-4EFF-9650-9192C33AF396}" type="presParOf" srcId="{50734356-EC9D-41EE-B1B7-5C6BCFBE3B6E}" destId="{A779C9BF-D531-47C1-A118-8DBCC24AC4FF}" srcOrd="0" destOrd="0" presId="urn:microsoft.com/office/officeart/2005/8/layout/process2"/>
    <dgm:cxn modelId="{A819177F-A10B-49BF-AB8F-AC2B0DE2C9AC}" type="presParOf" srcId="{50734356-EC9D-41EE-B1B7-5C6BCFBE3B6E}" destId="{296109AD-00D3-4027-97CF-03037ABB165D}" srcOrd="1" destOrd="0" presId="urn:microsoft.com/office/officeart/2005/8/layout/process2"/>
    <dgm:cxn modelId="{E4919DB6-F31F-48CF-93D4-45A3AB8F9161}" type="presParOf" srcId="{296109AD-00D3-4027-97CF-03037ABB165D}" destId="{0663C73D-CA1B-4ECF-9DD5-2FBD3685E24E}" srcOrd="0" destOrd="0" presId="urn:microsoft.com/office/officeart/2005/8/layout/process2"/>
    <dgm:cxn modelId="{838B5B79-8F7A-4CC1-9417-0020817A4839}" type="presParOf" srcId="{50734356-EC9D-41EE-B1B7-5C6BCFBE3B6E}" destId="{D49691E8-8503-4F66-84F1-B95B066D28BC}" srcOrd="2" destOrd="0" presId="urn:microsoft.com/office/officeart/2005/8/layout/process2"/>
    <dgm:cxn modelId="{D4D91E0D-159C-420C-A93D-23E2C95CF086}" type="presParOf" srcId="{50734356-EC9D-41EE-B1B7-5C6BCFBE3B6E}" destId="{B6E5AC9D-502E-4EB5-89BE-2C16A0E642B8}" srcOrd="3" destOrd="0" presId="urn:microsoft.com/office/officeart/2005/8/layout/process2"/>
    <dgm:cxn modelId="{1DB0C395-0159-4703-AA47-804A1C44544D}" type="presParOf" srcId="{B6E5AC9D-502E-4EB5-89BE-2C16A0E642B8}" destId="{7DEB15A8-2BDF-4BD6-91B7-2C6995A2C80B}" srcOrd="0" destOrd="0" presId="urn:microsoft.com/office/officeart/2005/8/layout/process2"/>
    <dgm:cxn modelId="{6079AA65-052F-4A3C-B945-C9F1D6C6A846}" type="presParOf" srcId="{50734356-EC9D-41EE-B1B7-5C6BCFBE3B6E}" destId="{DFFCEFB4-33E0-4635-89BD-15AEBAA88FF3}" srcOrd="4" destOrd="0" presId="urn:microsoft.com/office/officeart/2005/8/layout/process2"/>
    <dgm:cxn modelId="{3F8A037E-4A66-4D3F-A684-2A3B902B092A}" type="presParOf" srcId="{50734356-EC9D-41EE-B1B7-5C6BCFBE3B6E}" destId="{70EAD1C9-2F7F-4656-A44C-9F9ECEC62369}" srcOrd="5" destOrd="0" presId="urn:microsoft.com/office/officeart/2005/8/layout/process2"/>
    <dgm:cxn modelId="{7B8160B7-5827-4CAB-87A6-E28F252D767F}" type="presParOf" srcId="{70EAD1C9-2F7F-4656-A44C-9F9ECEC62369}" destId="{0444BA83-D291-49DE-AD73-3F263516A798}" srcOrd="0" destOrd="0" presId="urn:microsoft.com/office/officeart/2005/8/layout/process2"/>
    <dgm:cxn modelId="{C2C9BCE5-6EC1-4918-B9D7-26695DFAC86D}" type="presParOf" srcId="{50734356-EC9D-41EE-B1B7-5C6BCFBE3B6E}" destId="{63CDBB97-B2F3-487E-9A96-6596D9173D1B}" srcOrd="6" destOrd="0" presId="urn:microsoft.com/office/officeart/2005/8/layout/process2"/>
    <dgm:cxn modelId="{76BBC030-2469-405C-BF48-5B925C116A6C}" type="presParOf" srcId="{50734356-EC9D-41EE-B1B7-5C6BCFBE3B6E}" destId="{31EA8041-EA01-491A-ABF4-2072F1C2324D}" srcOrd="7" destOrd="0" presId="urn:microsoft.com/office/officeart/2005/8/layout/process2"/>
    <dgm:cxn modelId="{A014D21E-0C96-4715-B759-A094A7D743BB}" type="presParOf" srcId="{31EA8041-EA01-491A-ABF4-2072F1C2324D}" destId="{E2332DD3-5F7C-4AD2-8436-356FCC80D1F8}" srcOrd="0" destOrd="0" presId="urn:microsoft.com/office/officeart/2005/8/layout/process2"/>
    <dgm:cxn modelId="{4617E580-9F32-47D3-B495-A4963AC0C3EB}" type="presParOf" srcId="{50734356-EC9D-41EE-B1B7-5C6BCFBE3B6E}" destId="{95A70659-5048-47B4-978C-9C8CEDA4B294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E77F1ED9-D958-47CC-AA49-5A5CB3BB9377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</dgm:pt>
    <dgm:pt modelId="{AC1F6534-B18B-401B-9C9A-40A22E3CC8C8}">
      <dgm:prSet phldrT="[Texto]"/>
      <dgm:spPr/>
      <dgm:t>
        <a:bodyPr/>
        <a:lstStyle/>
        <a:p>
          <a:r>
            <a:rPr lang="es-ES" dirty="0"/>
            <a:t>EVALUACIÓN MEDULAR</a:t>
          </a:r>
        </a:p>
      </dgm:t>
    </dgm:pt>
    <dgm:pt modelId="{0C92A3B7-A234-44C8-9D48-EBCCE3D73A62}" type="parTrans" cxnId="{E68B2EB3-1539-4775-8B94-5DA564A44248}">
      <dgm:prSet/>
      <dgm:spPr/>
      <dgm:t>
        <a:bodyPr/>
        <a:lstStyle/>
        <a:p>
          <a:endParaRPr lang="es-ES"/>
        </a:p>
      </dgm:t>
    </dgm:pt>
    <dgm:pt modelId="{305D49B9-8946-40D6-B35F-82C6BA5132BC}" type="sibTrans" cxnId="{E68B2EB3-1539-4775-8B94-5DA564A44248}">
      <dgm:prSet/>
      <dgm:spPr/>
      <dgm:t>
        <a:bodyPr/>
        <a:lstStyle/>
        <a:p>
          <a:endParaRPr lang="es-ES"/>
        </a:p>
      </dgm:t>
    </dgm:pt>
    <dgm:pt modelId="{43C41E47-CFF5-4C7A-A017-D0151D426124}">
      <dgm:prSet phldrT="[Texto]"/>
      <dgm:spPr/>
      <dgm:t>
        <a:bodyPr/>
        <a:lstStyle/>
        <a:p>
          <a:r>
            <a:rPr lang="es-ES" dirty="0"/>
            <a:t>VALORACIÓN LCR</a:t>
          </a:r>
        </a:p>
      </dgm:t>
    </dgm:pt>
    <dgm:pt modelId="{6984BE2D-DD7E-4AA8-A444-4CA4E8F04D10}" type="parTrans" cxnId="{047A20C4-E223-4BCA-8AF1-27C5D292C46F}">
      <dgm:prSet/>
      <dgm:spPr/>
      <dgm:t>
        <a:bodyPr/>
        <a:lstStyle/>
        <a:p>
          <a:endParaRPr lang="es-ES"/>
        </a:p>
      </dgm:t>
    </dgm:pt>
    <dgm:pt modelId="{D59F8FA8-D23D-4D79-A87C-DBD1CA4EB1D1}" type="sibTrans" cxnId="{047A20C4-E223-4BCA-8AF1-27C5D292C46F}">
      <dgm:prSet/>
      <dgm:spPr/>
      <dgm:t>
        <a:bodyPr/>
        <a:lstStyle/>
        <a:p>
          <a:endParaRPr lang="es-ES"/>
        </a:p>
      </dgm:t>
    </dgm:pt>
    <dgm:pt modelId="{3E26AC15-377B-4AA5-A86C-AFAA455AF76C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ES" dirty="0"/>
            <a:t>DIAGNÓSTICO</a:t>
          </a:r>
        </a:p>
      </dgm:t>
    </dgm:pt>
    <dgm:pt modelId="{264962C6-B72D-47A1-94DF-363B61284A13}" type="parTrans" cxnId="{D07E166C-6FB2-4D1B-82E2-23DB60F8749B}">
      <dgm:prSet/>
      <dgm:spPr/>
      <dgm:t>
        <a:bodyPr/>
        <a:lstStyle/>
        <a:p>
          <a:endParaRPr lang="es-ES"/>
        </a:p>
      </dgm:t>
    </dgm:pt>
    <dgm:pt modelId="{507302F3-0620-49F9-9725-C2A3E8E79AE4}" type="sibTrans" cxnId="{D07E166C-6FB2-4D1B-82E2-23DB60F8749B}">
      <dgm:prSet/>
      <dgm:spPr/>
      <dgm:t>
        <a:bodyPr/>
        <a:lstStyle/>
        <a:p>
          <a:endParaRPr lang="es-ES"/>
        </a:p>
      </dgm:t>
    </dgm:pt>
    <dgm:pt modelId="{0EF60ABB-6DED-41BF-AD00-82578C317F3C}">
      <dgm:prSet phldrT="[Texto]"/>
      <dgm:spPr/>
      <dgm:t>
        <a:bodyPr/>
        <a:lstStyle/>
        <a:p>
          <a:r>
            <a:rPr lang="es-ES" dirty="0"/>
            <a:t>SEROLOGÍA</a:t>
          </a:r>
        </a:p>
      </dgm:t>
    </dgm:pt>
    <dgm:pt modelId="{853AD4BE-7C39-4DEE-AEF4-9FDE9FB82CA4}" type="parTrans" cxnId="{D3436209-FA93-4D6A-8F84-A5A35C18B166}">
      <dgm:prSet/>
      <dgm:spPr/>
      <dgm:t>
        <a:bodyPr/>
        <a:lstStyle/>
        <a:p>
          <a:endParaRPr lang="es-ES"/>
        </a:p>
      </dgm:t>
    </dgm:pt>
    <dgm:pt modelId="{B37CDF8E-36DC-445F-BEB4-3D97CDF330A9}" type="sibTrans" cxnId="{D3436209-FA93-4D6A-8F84-A5A35C18B166}">
      <dgm:prSet/>
      <dgm:spPr/>
      <dgm:t>
        <a:bodyPr/>
        <a:lstStyle/>
        <a:p>
          <a:endParaRPr lang="es-ES"/>
        </a:p>
      </dgm:t>
    </dgm:pt>
    <dgm:pt modelId="{1BF1E46B-8CA0-4D7C-8546-6E86A036D240}">
      <dgm:prSet phldrT="[Texto]"/>
      <dgm:spPr/>
      <dgm:t>
        <a:bodyPr/>
        <a:lstStyle/>
        <a:p>
          <a:r>
            <a:rPr lang="es-ES" dirty="0"/>
            <a:t>VALORACIÓN CARDIOLÓGICA</a:t>
          </a:r>
        </a:p>
      </dgm:t>
    </dgm:pt>
    <dgm:pt modelId="{15362185-FAF9-4DC5-AB28-342C0986C7CD}" type="parTrans" cxnId="{E4608393-9837-4BC6-BE9F-0BA4CD5988DE}">
      <dgm:prSet/>
      <dgm:spPr/>
      <dgm:t>
        <a:bodyPr/>
        <a:lstStyle/>
        <a:p>
          <a:endParaRPr lang="es-ES"/>
        </a:p>
      </dgm:t>
    </dgm:pt>
    <dgm:pt modelId="{0D6CD040-6DFA-47FE-A0C5-E7EA184D1909}" type="sibTrans" cxnId="{E4608393-9837-4BC6-BE9F-0BA4CD5988DE}">
      <dgm:prSet/>
      <dgm:spPr/>
      <dgm:t>
        <a:bodyPr/>
        <a:lstStyle/>
        <a:p>
          <a:endParaRPr lang="es-ES"/>
        </a:p>
      </dgm:t>
    </dgm:pt>
    <dgm:pt modelId="{50734356-EC9D-41EE-B1B7-5C6BCFBE3B6E}" type="pres">
      <dgm:prSet presAssocID="{E77F1ED9-D958-47CC-AA49-5A5CB3BB9377}" presName="linearFlow" presStyleCnt="0">
        <dgm:presLayoutVars>
          <dgm:resizeHandles val="exact"/>
        </dgm:presLayoutVars>
      </dgm:prSet>
      <dgm:spPr/>
    </dgm:pt>
    <dgm:pt modelId="{A779C9BF-D531-47C1-A118-8DBCC24AC4FF}" type="pres">
      <dgm:prSet presAssocID="{0EF60ABB-6DED-41BF-AD00-82578C317F3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6109AD-00D3-4027-97CF-03037ABB165D}" type="pres">
      <dgm:prSet presAssocID="{B37CDF8E-36DC-445F-BEB4-3D97CDF330A9}" presName="sibTrans" presStyleLbl="sibTrans2D1" presStyleIdx="0" presStyleCnt="4"/>
      <dgm:spPr/>
      <dgm:t>
        <a:bodyPr/>
        <a:lstStyle/>
        <a:p>
          <a:endParaRPr lang="es-ES"/>
        </a:p>
      </dgm:t>
    </dgm:pt>
    <dgm:pt modelId="{0663C73D-CA1B-4ECF-9DD5-2FBD3685E24E}" type="pres">
      <dgm:prSet presAssocID="{B37CDF8E-36DC-445F-BEB4-3D97CDF330A9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D49691E8-8503-4F66-84F1-B95B066D28BC}" type="pres">
      <dgm:prSet presAssocID="{1BF1E46B-8CA0-4D7C-8546-6E86A036D24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E5AC9D-502E-4EB5-89BE-2C16A0E642B8}" type="pres">
      <dgm:prSet presAssocID="{0D6CD040-6DFA-47FE-A0C5-E7EA184D1909}" presName="sibTrans" presStyleLbl="sibTrans2D1" presStyleIdx="1" presStyleCnt="4"/>
      <dgm:spPr/>
      <dgm:t>
        <a:bodyPr/>
        <a:lstStyle/>
        <a:p>
          <a:endParaRPr lang="es-ES"/>
        </a:p>
      </dgm:t>
    </dgm:pt>
    <dgm:pt modelId="{7DEB15A8-2BDF-4BD6-91B7-2C6995A2C80B}" type="pres">
      <dgm:prSet presAssocID="{0D6CD040-6DFA-47FE-A0C5-E7EA184D1909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DFFCEFB4-33E0-4635-89BD-15AEBAA88FF3}" type="pres">
      <dgm:prSet presAssocID="{AC1F6534-B18B-401B-9C9A-40A22E3CC8C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EAD1C9-2F7F-4656-A44C-9F9ECEC62369}" type="pres">
      <dgm:prSet presAssocID="{305D49B9-8946-40D6-B35F-82C6BA5132BC}" presName="sibTrans" presStyleLbl="sibTrans2D1" presStyleIdx="2" presStyleCnt="4"/>
      <dgm:spPr/>
      <dgm:t>
        <a:bodyPr/>
        <a:lstStyle/>
        <a:p>
          <a:endParaRPr lang="es-ES"/>
        </a:p>
      </dgm:t>
    </dgm:pt>
    <dgm:pt modelId="{0444BA83-D291-49DE-AD73-3F263516A798}" type="pres">
      <dgm:prSet presAssocID="{305D49B9-8946-40D6-B35F-82C6BA5132BC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63CDBB97-B2F3-487E-9A96-6596D9173D1B}" type="pres">
      <dgm:prSet presAssocID="{43C41E47-CFF5-4C7A-A017-D0151D42612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EA8041-EA01-491A-ABF4-2072F1C2324D}" type="pres">
      <dgm:prSet presAssocID="{D59F8FA8-D23D-4D79-A87C-DBD1CA4EB1D1}" presName="sibTrans" presStyleLbl="sibTrans2D1" presStyleIdx="3" presStyleCnt="4"/>
      <dgm:spPr/>
      <dgm:t>
        <a:bodyPr/>
        <a:lstStyle/>
        <a:p>
          <a:endParaRPr lang="es-ES"/>
        </a:p>
      </dgm:t>
    </dgm:pt>
    <dgm:pt modelId="{E2332DD3-5F7C-4AD2-8436-356FCC80D1F8}" type="pres">
      <dgm:prSet presAssocID="{D59F8FA8-D23D-4D79-A87C-DBD1CA4EB1D1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95A70659-5048-47B4-978C-9C8CEDA4B294}" type="pres">
      <dgm:prSet presAssocID="{3E26AC15-377B-4AA5-A86C-AFAA455AF76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B7E24CA-6483-4062-BDC3-2826DDCFDF43}" type="presOf" srcId="{E77F1ED9-D958-47CC-AA49-5A5CB3BB9377}" destId="{50734356-EC9D-41EE-B1B7-5C6BCFBE3B6E}" srcOrd="0" destOrd="0" presId="urn:microsoft.com/office/officeart/2005/8/layout/process2"/>
    <dgm:cxn modelId="{3B23EE25-18EF-465C-A8C2-EA460733D06E}" type="presOf" srcId="{AC1F6534-B18B-401B-9C9A-40A22E3CC8C8}" destId="{DFFCEFB4-33E0-4635-89BD-15AEBAA88FF3}" srcOrd="0" destOrd="0" presId="urn:microsoft.com/office/officeart/2005/8/layout/process2"/>
    <dgm:cxn modelId="{4D2FAD59-6050-47DE-8CF0-BBE63CEEE43E}" type="presOf" srcId="{B37CDF8E-36DC-445F-BEB4-3D97CDF330A9}" destId="{296109AD-00D3-4027-97CF-03037ABB165D}" srcOrd="0" destOrd="0" presId="urn:microsoft.com/office/officeart/2005/8/layout/process2"/>
    <dgm:cxn modelId="{B14526BB-F610-4EB2-9026-87DB226F45BF}" type="presOf" srcId="{D59F8FA8-D23D-4D79-A87C-DBD1CA4EB1D1}" destId="{E2332DD3-5F7C-4AD2-8436-356FCC80D1F8}" srcOrd="1" destOrd="0" presId="urn:microsoft.com/office/officeart/2005/8/layout/process2"/>
    <dgm:cxn modelId="{E68B2EB3-1539-4775-8B94-5DA564A44248}" srcId="{E77F1ED9-D958-47CC-AA49-5A5CB3BB9377}" destId="{AC1F6534-B18B-401B-9C9A-40A22E3CC8C8}" srcOrd="2" destOrd="0" parTransId="{0C92A3B7-A234-44C8-9D48-EBCCE3D73A62}" sibTransId="{305D49B9-8946-40D6-B35F-82C6BA5132BC}"/>
    <dgm:cxn modelId="{469CED4D-66C0-4F1B-BE3E-B3E4D6A45CD4}" type="presOf" srcId="{D59F8FA8-D23D-4D79-A87C-DBD1CA4EB1D1}" destId="{31EA8041-EA01-491A-ABF4-2072F1C2324D}" srcOrd="0" destOrd="0" presId="urn:microsoft.com/office/officeart/2005/8/layout/process2"/>
    <dgm:cxn modelId="{09E07878-DFB0-42F3-B670-F12FE47A4801}" type="presOf" srcId="{3E26AC15-377B-4AA5-A86C-AFAA455AF76C}" destId="{95A70659-5048-47B4-978C-9C8CEDA4B294}" srcOrd="0" destOrd="0" presId="urn:microsoft.com/office/officeart/2005/8/layout/process2"/>
    <dgm:cxn modelId="{AA1DB06D-9DD4-4E5A-ACEE-DB88BFDA52D1}" type="presOf" srcId="{0D6CD040-6DFA-47FE-A0C5-E7EA184D1909}" destId="{B6E5AC9D-502E-4EB5-89BE-2C16A0E642B8}" srcOrd="0" destOrd="0" presId="urn:microsoft.com/office/officeart/2005/8/layout/process2"/>
    <dgm:cxn modelId="{98332D84-F4AD-44B5-9268-0374D50D8AE1}" type="presOf" srcId="{1BF1E46B-8CA0-4D7C-8546-6E86A036D240}" destId="{D49691E8-8503-4F66-84F1-B95B066D28BC}" srcOrd="0" destOrd="0" presId="urn:microsoft.com/office/officeart/2005/8/layout/process2"/>
    <dgm:cxn modelId="{6A0D0304-3070-4B1B-802C-2601494FCFE4}" type="presOf" srcId="{305D49B9-8946-40D6-B35F-82C6BA5132BC}" destId="{0444BA83-D291-49DE-AD73-3F263516A798}" srcOrd="1" destOrd="0" presId="urn:microsoft.com/office/officeart/2005/8/layout/process2"/>
    <dgm:cxn modelId="{A387FE83-486A-4D29-AD89-497608042DB4}" type="presOf" srcId="{B37CDF8E-36DC-445F-BEB4-3D97CDF330A9}" destId="{0663C73D-CA1B-4ECF-9DD5-2FBD3685E24E}" srcOrd="1" destOrd="0" presId="urn:microsoft.com/office/officeart/2005/8/layout/process2"/>
    <dgm:cxn modelId="{D07E166C-6FB2-4D1B-82E2-23DB60F8749B}" srcId="{E77F1ED9-D958-47CC-AA49-5A5CB3BB9377}" destId="{3E26AC15-377B-4AA5-A86C-AFAA455AF76C}" srcOrd="4" destOrd="0" parTransId="{264962C6-B72D-47A1-94DF-363B61284A13}" sibTransId="{507302F3-0620-49F9-9725-C2A3E8E79AE4}"/>
    <dgm:cxn modelId="{DC3C1C34-EC84-453B-B49E-8F43808D042C}" type="presOf" srcId="{43C41E47-CFF5-4C7A-A017-D0151D426124}" destId="{63CDBB97-B2F3-487E-9A96-6596D9173D1B}" srcOrd="0" destOrd="0" presId="urn:microsoft.com/office/officeart/2005/8/layout/process2"/>
    <dgm:cxn modelId="{99480F59-4CE5-4DA2-BF25-5AA431D9C95A}" type="presOf" srcId="{0EF60ABB-6DED-41BF-AD00-82578C317F3C}" destId="{A779C9BF-D531-47C1-A118-8DBCC24AC4FF}" srcOrd="0" destOrd="0" presId="urn:microsoft.com/office/officeart/2005/8/layout/process2"/>
    <dgm:cxn modelId="{D3436209-FA93-4D6A-8F84-A5A35C18B166}" srcId="{E77F1ED9-D958-47CC-AA49-5A5CB3BB9377}" destId="{0EF60ABB-6DED-41BF-AD00-82578C317F3C}" srcOrd="0" destOrd="0" parTransId="{853AD4BE-7C39-4DEE-AEF4-9FDE9FB82CA4}" sibTransId="{B37CDF8E-36DC-445F-BEB4-3D97CDF330A9}"/>
    <dgm:cxn modelId="{9F045A2D-CAC6-4533-9DCF-74F2CD1178ED}" type="presOf" srcId="{0D6CD040-6DFA-47FE-A0C5-E7EA184D1909}" destId="{7DEB15A8-2BDF-4BD6-91B7-2C6995A2C80B}" srcOrd="1" destOrd="0" presId="urn:microsoft.com/office/officeart/2005/8/layout/process2"/>
    <dgm:cxn modelId="{047A20C4-E223-4BCA-8AF1-27C5D292C46F}" srcId="{E77F1ED9-D958-47CC-AA49-5A5CB3BB9377}" destId="{43C41E47-CFF5-4C7A-A017-D0151D426124}" srcOrd="3" destOrd="0" parTransId="{6984BE2D-DD7E-4AA8-A444-4CA4E8F04D10}" sibTransId="{D59F8FA8-D23D-4D79-A87C-DBD1CA4EB1D1}"/>
    <dgm:cxn modelId="{E4608393-9837-4BC6-BE9F-0BA4CD5988DE}" srcId="{E77F1ED9-D958-47CC-AA49-5A5CB3BB9377}" destId="{1BF1E46B-8CA0-4D7C-8546-6E86A036D240}" srcOrd="1" destOrd="0" parTransId="{15362185-FAF9-4DC5-AB28-342C0986C7CD}" sibTransId="{0D6CD040-6DFA-47FE-A0C5-E7EA184D1909}"/>
    <dgm:cxn modelId="{3ED3A191-0771-4747-8247-200E6895B649}" type="presOf" srcId="{305D49B9-8946-40D6-B35F-82C6BA5132BC}" destId="{70EAD1C9-2F7F-4656-A44C-9F9ECEC62369}" srcOrd="0" destOrd="0" presId="urn:microsoft.com/office/officeart/2005/8/layout/process2"/>
    <dgm:cxn modelId="{9767E64C-6A37-4EFF-9650-9192C33AF396}" type="presParOf" srcId="{50734356-EC9D-41EE-B1B7-5C6BCFBE3B6E}" destId="{A779C9BF-D531-47C1-A118-8DBCC24AC4FF}" srcOrd="0" destOrd="0" presId="urn:microsoft.com/office/officeart/2005/8/layout/process2"/>
    <dgm:cxn modelId="{A819177F-A10B-49BF-AB8F-AC2B0DE2C9AC}" type="presParOf" srcId="{50734356-EC9D-41EE-B1B7-5C6BCFBE3B6E}" destId="{296109AD-00D3-4027-97CF-03037ABB165D}" srcOrd="1" destOrd="0" presId="urn:microsoft.com/office/officeart/2005/8/layout/process2"/>
    <dgm:cxn modelId="{E4919DB6-F31F-48CF-93D4-45A3AB8F9161}" type="presParOf" srcId="{296109AD-00D3-4027-97CF-03037ABB165D}" destId="{0663C73D-CA1B-4ECF-9DD5-2FBD3685E24E}" srcOrd="0" destOrd="0" presId="urn:microsoft.com/office/officeart/2005/8/layout/process2"/>
    <dgm:cxn modelId="{838B5B79-8F7A-4CC1-9417-0020817A4839}" type="presParOf" srcId="{50734356-EC9D-41EE-B1B7-5C6BCFBE3B6E}" destId="{D49691E8-8503-4F66-84F1-B95B066D28BC}" srcOrd="2" destOrd="0" presId="urn:microsoft.com/office/officeart/2005/8/layout/process2"/>
    <dgm:cxn modelId="{D4D91E0D-159C-420C-A93D-23E2C95CF086}" type="presParOf" srcId="{50734356-EC9D-41EE-B1B7-5C6BCFBE3B6E}" destId="{B6E5AC9D-502E-4EB5-89BE-2C16A0E642B8}" srcOrd="3" destOrd="0" presId="urn:microsoft.com/office/officeart/2005/8/layout/process2"/>
    <dgm:cxn modelId="{1DB0C395-0159-4703-AA47-804A1C44544D}" type="presParOf" srcId="{B6E5AC9D-502E-4EB5-89BE-2C16A0E642B8}" destId="{7DEB15A8-2BDF-4BD6-91B7-2C6995A2C80B}" srcOrd="0" destOrd="0" presId="urn:microsoft.com/office/officeart/2005/8/layout/process2"/>
    <dgm:cxn modelId="{6079AA65-052F-4A3C-B945-C9F1D6C6A846}" type="presParOf" srcId="{50734356-EC9D-41EE-B1B7-5C6BCFBE3B6E}" destId="{DFFCEFB4-33E0-4635-89BD-15AEBAA88FF3}" srcOrd="4" destOrd="0" presId="urn:microsoft.com/office/officeart/2005/8/layout/process2"/>
    <dgm:cxn modelId="{3F8A037E-4A66-4D3F-A684-2A3B902B092A}" type="presParOf" srcId="{50734356-EC9D-41EE-B1B7-5C6BCFBE3B6E}" destId="{70EAD1C9-2F7F-4656-A44C-9F9ECEC62369}" srcOrd="5" destOrd="0" presId="urn:microsoft.com/office/officeart/2005/8/layout/process2"/>
    <dgm:cxn modelId="{7B8160B7-5827-4CAB-87A6-E28F252D767F}" type="presParOf" srcId="{70EAD1C9-2F7F-4656-A44C-9F9ECEC62369}" destId="{0444BA83-D291-49DE-AD73-3F263516A798}" srcOrd="0" destOrd="0" presId="urn:microsoft.com/office/officeart/2005/8/layout/process2"/>
    <dgm:cxn modelId="{C2C9BCE5-6EC1-4918-B9D7-26695DFAC86D}" type="presParOf" srcId="{50734356-EC9D-41EE-B1B7-5C6BCFBE3B6E}" destId="{63CDBB97-B2F3-487E-9A96-6596D9173D1B}" srcOrd="6" destOrd="0" presId="urn:microsoft.com/office/officeart/2005/8/layout/process2"/>
    <dgm:cxn modelId="{76BBC030-2469-405C-BF48-5B925C116A6C}" type="presParOf" srcId="{50734356-EC9D-41EE-B1B7-5C6BCFBE3B6E}" destId="{31EA8041-EA01-491A-ABF4-2072F1C2324D}" srcOrd="7" destOrd="0" presId="urn:microsoft.com/office/officeart/2005/8/layout/process2"/>
    <dgm:cxn modelId="{A014D21E-0C96-4715-B759-A094A7D743BB}" type="presParOf" srcId="{31EA8041-EA01-491A-ABF4-2072F1C2324D}" destId="{E2332DD3-5F7C-4AD2-8436-356FCC80D1F8}" srcOrd="0" destOrd="0" presId="urn:microsoft.com/office/officeart/2005/8/layout/process2"/>
    <dgm:cxn modelId="{4617E580-9F32-47D3-B495-A4963AC0C3EB}" type="presParOf" srcId="{50734356-EC9D-41EE-B1B7-5C6BCFBE3B6E}" destId="{95A70659-5048-47B4-978C-9C8CEDA4B294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E77F1ED9-D958-47CC-AA49-5A5CB3BB9377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</dgm:pt>
    <dgm:pt modelId="{0EF60ABB-6DED-41BF-AD00-82578C317F3C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s-ES" sz="1800" dirty="0"/>
            <a:t>TRATAMIENTO</a:t>
          </a:r>
        </a:p>
      </dgm:t>
    </dgm:pt>
    <dgm:pt modelId="{853AD4BE-7C39-4DEE-AEF4-9FDE9FB82CA4}" type="parTrans" cxnId="{D3436209-FA93-4D6A-8F84-A5A35C18B166}">
      <dgm:prSet/>
      <dgm:spPr/>
      <dgm:t>
        <a:bodyPr/>
        <a:lstStyle/>
        <a:p>
          <a:pPr algn="ctr"/>
          <a:endParaRPr lang="es-ES"/>
        </a:p>
      </dgm:t>
    </dgm:pt>
    <dgm:pt modelId="{B37CDF8E-36DC-445F-BEB4-3D97CDF330A9}" type="sibTrans" cxnId="{D3436209-FA93-4D6A-8F84-A5A35C18B166}">
      <dgm:prSet/>
      <dgm:spPr/>
      <dgm:t>
        <a:bodyPr/>
        <a:lstStyle/>
        <a:p>
          <a:pPr algn="ctr"/>
          <a:endParaRPr lang="es-ES"/>
        </a:p>
      </dgm:t>
    </dgm:pt>
    <dgm:pt modelId="{2378E9EC-7594-4AA3-8336-3DF62140E742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s-ES" sz="1800" dirty="0"/>
            <a:t>INDUCCIÓN</a:t>
          </a:r>
        </a:p>
      </dgm:t>
    </dgm:pt>
    <dgm:pt modelId="{94AC9FCD-4E63-47F1-B685-58E827B8F533}" type="parTrans" cxnId="{754F95D7-65F6-4462-B9D3-09E37F462664}">
      <dgm:prSet/>
      <dgm:spPr/>
      <dgm:t>
        <a:bodyPr/>
        <a:lstStyle/>
        <a:p>
          <a:pPr algn="ctr"/>
          <a:endParaRPr lang="es-ES"/>
        </a:p>
      </dgm:t>
    </dgm:pt>
    <dgm:pt modelId="{D03BB586-8758-4E90-94F7-4ACA45822B7C}" type="sibTrans" cxnId="{754F95D7-65F6-4462-B9D3-09E37F462664}">
      <dgm:prSet/>
      <dgm:spPr/>
      <dgm:t>
        <a:bodyPr/>
        <a:lstStyle/>
        <a:p>
          <a:pPr algn="ctr"/>
          <a:endParaRPr lang="es-ES"/>
        </a:p>
      </dgm:t>
    </dgm:pt>
    <dgm:pt modelId="{A5F58540-054D-4B07-8C19-7AEE9DD22277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s-ES" sz="1800" dirty="0"/>
            <a:t>QT IV+ QT IT</a:t>
          </a:r>
        </a:p>
      </dgm:t>
    </dgm:pt>
    <dgm:pt modelId="{3C11EAFC-DC7B-400B-8463-46377DD575BE}" type="parTrans" cxnId="{741A32ED-B9CC-4019-BCF1-A9397E6BEB39}">
      <dgm:prSet/>
      <dgm:spPr/>
      <dgm:t>
        <a:bodyPr/>
        <a:lstStyle/>
        <a:p>
          <a:pPr algn="ctr"/>
          <a:endParaRPr lang="es-ES"/>
        </a:p>
      </dgm:t>
    </dgm:pt>
    <dgm:pt modelId="{26C2DEE0-8804-4DC1-824F-4D19506C4DC9}" type="sibTrans" cxnId="{741A32ED-B9CC-4019-BCF1-A9397E6BEB39}">
      <dgm:prSet/>
      <dgm:spPr/>
      <dgm:t>
        <a:bodyPr/>
        <a:lstStyle/>
        <a:p>
          <a:pPr algn="ctr"/>
          <a:endParaRPr lang="es-ES"/>
        </a:p>
      </dgm:t>
    </dgm:pt>
    <dgm:pt modelId="{710877A0-0C30-4D28-9B2B-CCE63D48EC35}">
      <dgm:prSet phldrT="[Texto]" custT="1"/>
      <dgm:spPr/>
      <dgm:t>
        <a:bodyPr/>
        <a:lstStyle/>
        <a:p>
          <a:pPr algn="ctr"/>
          <a:r>
            <a:rPr lang="es-ES" sz="1800" dirty="0"/>
            <a:t>CONSOLIDACIÓN</a:t>
          </a:r>
        </a:p>
      </dgm:t>
    </dgm:pt>
    <dgm:pt modelId="{64BB5FDF-7E52-4DDF-AD7A-F21BD6179E71}" type="parTrans" cxnId="{2E5FF248-9EB3-41AB-BE43-9BCBACC43383}">
      <dgm:prSet/>
      <dgm:spPr/>
      <dgm:t>
        <a:bodyPr/>
        <a:lstStyle/>
        <a:p>
          <a:pPr algn="ctr"/>
          <a:endParaRPr lang="es-ES"/>
        </a:p>
      </dgm:t>
    </dgm:pt>
    <dgm:pt modelId="{8E71D746-B2D4-49D1-AB52-A86FA3F86282}" type="sibTrans" cxnId="{2E5FF248-9EB3-41AB-BE43-9BCBACC43383}">
      <dgm:prSet/>
      <dgm:spPr/>
      <dgm:t>
        <a:bodyPr/>
        <a:lstStyle/>
        <a:p>
          <a:pPr algn="ctr"/>
          <a:endParaRPr lang="es-ES"/>
        </a:p>
      </dgm:t>
    </dgm:pt>
    <dgm:pt modelId="{1E883D67-AC6D-45BA-9023-82BED8533B2A}">
      <dgm:prSet phldrT="[Texto]" custT="1"/>
      <dgm:spPr/>
      <dgm:t>
        <a:bodyPr/>
        <a:lstStyle/>
        <a:p>
          <a:pPr algn="ctr"/>
          <a:r>
            <a:rPr lang="es-ES" sz="1800" dirty="0"/>
            <a:t>MANTENIMIENTO</a:t>
          </a:r>
        </a:p>
      </dgm:t>
    </dgm:pt>
    <dgm:pt modelId="{F751860D-D232-4D44-9573-B47CD2DC80D3}" type="parTrans" cxnId="{FBEB1841-6C1A-4359-B09C-2CE919BA0DF1}">
      <dgm:prSet/>
      <dgm:spPr/>
      <dgm:t>
        <a:bodyPr/>
        <a:lstStyle/>
        <a:p>
          <a:pPr algn="ctr"/>
          <a:endParaRPr lang="es-ES"/>
        </a:p>
      </dgm:t>
    </dgm:pt>
    <dgm:pt modelId="{3D73AAC5-297A-4137-B53B-CA835AF469F1}" type="sibTrans" cxnId="{FBEB1841-6C1A-4359-B09C-2CE919BA0DF1}">
      <dgm:prSet/>
      <dgm:spPr/>
      <dgm:t>
        <a:bodyPr/>
        <a:lstStyle/>
        <a:p>
          <a:pPr algn="ctr"/>
          <a:endParaRPr lang="es-ES"/>
        </a:p>
      </dgm:t>
    </dgm:pt>
    <dgm:pt modelId="{0D035595-D6F8-4F5A-8E64-A7B31B873F49}">
      <dgm:prSet phldrT="[Texto]" custT="1"/>
      <dgm:spPr/>
      <dgm:t>
        <a:bodyPr/>
        <a:lstStyle/>
        <a:p>
          <a:pPr algn="ctr"/>
          <a:r>
            <a:rPr lang="es-ES" sz="1800" dirty="0"/>
            <a:t>SEGUIMIENTO</a:t>
          </a:r>
        </a:p>
      </dgm:t>
    </dgm:pt>
    <dgm:pt modelId="{14F8F28B-C224-420B-9A9E-35361E0B9E4D}" type="parTrans" cxnId="{03B6E6F7-B696-4F0D-ABE9-AB888FF150AB}">
      <dgm:prSet/>
      <dgm:spPr/>
      <dgm:t>
        <a:bodyPr/>
        <a:lstStyle/>
        <a:p>
          <a:pPr algn="ctr"/>
          <a:endParaRPr lang="es-ES"/>
        </a:p>
      </dgm:t>
    </dgm:pt>
    <dgm:pt modelId="{0A184CC2-D038-4156-AC2D-C2E13A97DB2A}" type="sibTrans" cxnId="{03B6E6F7-B696-4F0D-ABE9-AB888FF150AB}">
      <dgm:prSet/>
      <dgm:spPr/>
      <dgm:t>
        <a:bodyPr/>
        <a:lstStyle/>
        <a:p>
          <a:pPr algn="ctr"/>
          <a:endParaRPr lang="es-ES"/>
        </a:p>
      </dgm:t>
    </dgm:pt>
    <dgm:pt modelId="{50734356-EC9D-41EE-B1B7-5C6BCFBE3B6E}" type="pres">
      <dgm:prSet presAssocID="{E77F1ED9-D958-47CC-AA49-5A5CB3BB9377}" presName="linearFlow" presStyleCnt="0">
        <dgm:presLayoutVars>
          <dgm:resizeHandles val="exact"/>
        </dgm:presLayoutVars>
      </dgm:prSet>
      <dgm:spPr/>
    </dgm:pt>
    <dgm:pt modelId="{A779C9BF-D531-47C1-A118-8DBCC24AC4FF}" type="pres">
      <dgm:prSet presAssocID="{0EF60ABB-6DED-41BF-AD00-82578C317F3C}" presName="node" presStyleLbl="node1" presStyleIdx="0" presStyleCnt="5" custScaleX="18304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6109AD-00D3-4027-97CF-03037ABB165D}" type="pres">
      <dgm:prSet presAssocID="{B37CDF8E-36DC-445F-BEB4-3D97CDF330A9}" presName="sibTrans" presStyleLbl="sibTrans2D1" presStyleIdx="0" presStyleCnt="4"/>
      <dgm:spPr/>
      <dgm:t>
        <a:bodyPr/>
        <a:lstStyle/>
        <a:p>
          <a:endParaRPr lang="es-ES"/>
        </a:p>
      </dgm:t>
    </dgm:pt>
    <dgm:pt modelId="{0663C73D-CA1B-4ECF-9DD5-2FBD3685E24E}" type="pres">
      <dgm:prSet presAssocID="{B37CDF8E-36DC-445F-BEB4-3D97CDF330A9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A5F855D4-57EF-423B-BED7-0E335E41BF89}" type="pres">
      <dgm:prSet presAssocID="{2378E9EC-7594-4AA3-8336-3DF62140E742}" presName="node" presStyleLbl="node1" presStyleIdx="1" presStyleCnt="5" custScaleX="18304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CF7AD72-B37D-4926-B3FF-8E7CD09E63BA}" type="pres">
      <dgm:prSet presAssocID="{D03BB586-8758-4E90-94F7-4ACA45822B7C}" presName="sibTrans" presStyleLbl="sibTrans2D1" presStyleIdx="1" presStyleCnt="4"/>
      <dgm:spPr/>
      <dgm:t>
        <a:bodyPr/>
        <a:lstStyle/>
        <a:p>
          <a:endParaRPr lang="es-ES"/>
        </a:p>
      </dgm:t>
    </dgm:pt>
    <dgm:pt modelId="{98535381-8C95-4D5C-970D-FE4DF423BC5E}" type="pres">
      <dgm:prSet presAssocID="{D03BB586-8758-4E90-94F7-4ACA45822B7C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2374AAE3-BFB4-46FE-8B67-0CD865BEFA38}" type="pres">
      <dgm:prSet presAssocID="{710877A0-0C30-4D28-9B2B-CCE63D48EC35}" presName="node" presStyleLbl="node1" presStyleIdx="2" presStyleCnt="5" custScaleX="18304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3EA86B-4EA8-4BA2-9700-CD28C2903DCC}" type="pres">
      <dgm:prSet presAssocID="{8E71D746-B2D4-49D1-AB52-A86FA3F86282}" presName="sibTrans" presStyleLbl="sibTrans2D1" presStyleIdx="2" presStyleCnt="4"/>
      <dgm:spPr/>
      <dgm:t>
        <a:bodyPr/>
        <a:lstStyle/>
        <a:p>
          <a:endParaRPr lang="es-ES"/>
        </a:p>
      </dgm:t>
    </dgm:pt>
    <dgm:pt modelId="{3DE42FDE-DBDD-49CC-B01F-2DAA718691CA}" type="pres">
      <dgm:prSet presAssocID="{8E71D746-B2D4-49D1-AB52-A86FA3F86282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C8F2BCDE-52F4-4297-A4F5-323C890F94DD}" type="pres">
      <dgm:prSet presAssocID="{1E883D67-AC6D-45BA-9023-82BED8533B2A}" presName="node" presStyleLbl="node1" presStyleIdx="3" presStyleCnt="5" custScaleX="18304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377DBD-C774-41D6-A5CB-F611A24BDA6B}" type="pres">
      <dgm:prSet presAssocID="{3D73AAC5-297A-4137-B53B-CA835AF469F1}" presName="sibTrans" presStyleLbl="sibTrans2D1" presStyleIdx="3" presStyleCnt="4"/>
      <dgm:spPr/>
      <dgm:t>
        <a:bodyPr/>
        <a:lstStyle/>
        <a:p>
          <a:endParaRPr lang="es-ES"/>
        </a:p>
      </dgm:t>
    </dgm:pt>
    <dgm:pt modelId="{51EDC715-403A-4EE7-A974-7B8D5326658E}" type="pres">
      <dgm:prSet presAssocID="{3D73AAC5-297A-4137-B53B-CA835AF469F1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0E9FBF4C-8C31-435F-9C9A-27881C2B00CF}" type="pres">
      <dgm:prSet presAssocID="{0D035595-D6F8-4F5A-8E64-A7B31B873F49}" presName="node" presStyleLbl="node1" presStyleIdx="4" presStyleCnt="5" custScaleX="18304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B7E24CA-6483-4062-BDC3-2826DDCFDF43}" type="presOf" srcId="{E77F1ED9-D958-47CC-AA49-5A5CB3BB9377}" destId="{50734356-EC9D-41EE-B1B7-5C6BCFBE3B6E}" srcOrd="0" destOrd="0" presId="urn:microsoft.com/office/officeart/2005/8/layout/process2"/>
    <dgm:cxn modelId="{741A32ED-B9CC-4019-BCF1-A9397E6BEB39}" srcId="{2378E9EC-7594-4AA3-8336-3DF62140E742}" destId="{A5F58540-054D-4B07-8C19-7AEE9DD22277}" srcOrd="0" destOrd="0" parTransId="{3C11EAFC-DC7B-400B-8463-46377DD575BE}" sibTransId="{26C2DEE0-8804-4DC1-824F-4D19506C4DC9}"/>
    <dgm:cxn modelId="{EA1C68D4-ED44-4B3F-B22D-B05A3FEF1D03}" type="presOf" srcId="{D03BB586-8758-4E90-94F7-4ACA45822B7C}" destId="{ACF7AD72-B37D-4926-B3FF-8E7CD09E63BA}" srcOrd="0" destOrd="0" presId="urn:microsoft.com/office/officeart/2005/8/layout/process2"/>
    <dgm:cxn modelId="{DA31BA2A-8415-46A6-97FC-1979BD803E7F}" type="presOf" srcId="{0D035595-D6F8-4F5A-8E64-A7B31B873F49}" destId="{0E9FBF4C-8C31-435F-9C9A-27881C2B00CF}" srcOrd="0" destOrd="0" presId="urn:microsoft.com/office/officeart/2005/8/layout/process2"/>
    <dgm:cxn modelId="{071E3462-3284-4CB0-9CC8-4E615D3AC8F0}" type="presOf" srcId="{2378E9EC-7594-4AA3-8336-3DF62140E742}" destId="{A5F855D4-57EF-423B-BED7-0E335E41BF89}" srcOrd="0" destOrd="0" presId="urn:microsoft.com/office/officeart/2005/8/layout/process2"/>
    <dgm:cxn modelId="{F3D99F4E-FC08-4AAB-B466-92A5060AEEE6}" type="presOf" srcId="{B37CDF8E-36DC-445F-BEB4-3D97CDF330A9}" destId="{0663C73D-CA1B-4ECF-9DD5-2FBD3685E24E}" srcOrd="1" destOrd="0" presId="urn:microsoft.com/office/officeart/2005/8/layout/process2"/>
    <dgm:cxn modelId="{03B6E6F7-B696-4F0D-ABE9-AB888FF150AB}" srcId="{E77F1ED9-D958-47CC-AA49-5A5CB3BB9377}" destId="{0D035595-D6F8-4F5A-8E64-A7B31B873F49}" srcOrd="4" destOrd="0" parTransId="{14F8F28B-C224-420B-9A9E-35361E0B9E4D}" sibTransId="{0A184CC2-D038-4156-AC2D-C2E13A97DB2A}"/>
    <dgm:cxn modelId="{FBEB1841-6C1A-4359-B09C-2CE919BA0DF1}" srcId="{E77F1ED9-D958-47CC-AA49-5A5CB3BB9377}" destId="{1E883D67-AC6D-45BA-9023-82BED8533B2A}" srcOrd="3" destOrd="0" parTransId="{F751860D-D232-4D44-9573-B47CD2DC80D3}" sibTransId="{3D73AAC5-297A-4137-B53B-CA835AF469F1}"/>
    <dgm:cxn modelId="{99480F59-4CE5-4DA2-BF25-5AA431D9C95A}" type="presOf" srcId="{0EF60ABB-6DED-41BF-AD00-82578C317F3C}" destId="{A779C9BF-D531-47C1-A118-8DBCC24AC4FF}" srcOrd="0" destOrd="0" presId="urn:microsoft.com/office/officeart/2005/8/layout/process2"/>
    <dgm:cxn modelId="{370B6495-47FA-4BD8-AD21-EA0DF71C1388}" type="presOf" srcId="{A5F58540-054D-4B07-8C19-7AEE9DD22277}" destId="{A5F855D4-57EF-423B-BED7-0E335E41BF89}" srcOrd="0" destOrd="1" presId="urn:microsoft.com/office/officeart/2005/8/layout/process2"/>
    <dgm:cxn modelId="{D3436209-FA93-4D6A-8F84-A5A35C18B166}" srcId="{E77F1ED9-D958-47CC-AA49-5A5CB3BB9377}" destId="{0EF60ABB-6DED-41BF-AD00-82578C317F3C}" srcOrd="0" destOrd="0" parTransId="{853AD4BE-7C39-4DEE-AEF4-9FDE9FB82CA4}" sibTransId="{B37CDF8E-36DC-445F-BEB4-3D97CDF330A9}"/>
    <dgm:cxn modelId="{754F95D7-65F6-4462-B9D3-09E37F462664}" srcId="{E77F1ED9-D958-47CC-AA49-5A5CB3BB9377}" destId="{2378E9EC-7594-4AA3-8336-3DF62140E742}" srcOrd="1" destOrd="0" parTransId="{94AC9FCD-4E63-47F1-B685-58E827B8F533}" sibTransId="{D03BB586-8758-4E90-94F7-4ACA45822B7C}"/>
    <dgm:cxn modelId="{2E5FF248-9EB3-41AB-BE43-9BCBACC43383}" srcId="{E77F1ED9-D958-47CC-AA49-5A5CB3BB9377}" destId="{710877A0-0C30-4D28-9B2B-CCE63D48EC35}" srcOrd="2" destOrd="0" parTransId="{64BB5FDF-7E52-4DDF-AD7A-F21BD6179E71}" sibTransId="{8E71D746-B2D4-49D1-AB52-A86FA3F86282}"/>
    <dgm:cxn modelId="{C6061C37-A0D5-438B-847D-61746216FD26}" type="presOf" srcId="{8E71D746-B2D4-49D1-AB52-A86FA3F86282}" destId="{303EA86B-4EA8-4BA2-9700-CD28C2903DCC}" srcOrd="0" destOrd="0" presId="urn:microsoft.com/office/officeart/2005/8/layout/process2"/>
    <dgm:cxn modelId="{3298B2B6-8E48-4E34-82BB-30D988598E13}" type="presOf" srcId="{3D73AAC5-297A-4137-B53B-CA835AF469F1}" destId="{51EDC715-403A-4EE7-A974-7B8D5326658E}" srcOrd="1" destOrd="0" presId="urn:microsoft.com/office/officeart/2005/8/layout/process2"/>
    <dgm:cxn modelId="{95E5E881-D11A-472B-A971-117860C12D77}" type="presOf" srcId="{B37CDF8E-36DC-445F-BEB4-3D97CDF330A9}" destId="{296109AD-00D3-4027-97CF-03037ABB165D}" srcOrd="0" destOrd="0" presId="urn:microsoft.com/office/officeart/2005/8/layout/process2"/>
    <dgm:cxn modelId="{0CFB513F-1E23-40A1-A453-5950E57611E9}" type="presOf" srcId="{1E883D67-AC6D-45BA-9023-82BED8533B2A}" destId="{C8F2BCDE-52F4-4297-A4F5-323C890F94DD}" srcOrd="0" destOrd="0" presId="urn:microsoft.com/office/officeart/2005/8/layout/process2"/>
    <dgm:cxn modelId="{24628774-285D-4CCC-8A11-7B2AB2874AA3}" type="presOf" srcId="{D03BB586-8758-4E90-94F7-4ACA45822B7C}" destId="{98535381-8C95-4D5C-970D-FE4DF423BC5E}" srcOrd="1" destOrd="0" presId="urn:microsoft.com/office/officeart/2005/8/layout/process2"/>
    <dgm:cxn modelId="{55AAE037-6D0F-4D38-88D2-6AE886246904}" type="presOf" srcId="{710877A0-0C30-4D28-9B2B-CCE63D48EC35}" destId="{2374AAE3-BFB4-46FE-8B67-0CD865BEFA38}" srcOrd="0" destOrd="0" presId="urn:microsoft.com/office/officeart/2005/8/layout/process2"/>
    <dgm:cxn modelId="{DDA0D5D7-45A1-41CA-BB8D-0C7EF9D4B901}" type="presOf" srcId="{8E71D746-B2D4-49D1-AB52-A86FA3F86282}" destId="{3DE42FDE-DBDD-49CC-B01F-2DAA718691CA}" srcOrd="1" destOrd="0" presId="urn:microsoft.com/office/officeart/2005/8/layout/process2"/>
    <dgm:cxn modelId="{C72802E4-0624-4DCF-8D3F-B80E1128DBAB}" type="presOf" srcId="{3D73AAC5-297A-4137-B53B-CA835AF469F1}" destId="{46377DBD-C774-41D6-A5CB-F611A24BDA6B}" srcOrd="0" destOrd="0" presId="urn:microsoft.com/office/officeart/2005/8/layout/process2"/>
    <dgm:cxn modelId="{9767E64C-6A37-4EFF-9650-9192C33AF396}" type="presParOf" srcId="{50734356-EC9D-41EE-B1B7-5C6BCFBE3B6E}" destId="{A779C9BF-D531-47C1-A118-8DBCC24AC4FF}" srcOrd="0" destOrd="0" presId="urn:microsoft.com/office/officeart/2005/8/layout/process2"/>
    <dgm:cxn modelId="{7700BC46-3E1C-4C5B-972E-72205AC8D7B2}" type="presParOf" srcId="{50734356-EC9D-41EE-B1B7-5C6BCFBE3B6E}" destId="{296109AD-00D3-4027-97CF-03037ABB165D}" srcOrd="1" destOrd="0" presId="urn:microsoft.com/office/officeart/2005/8/layout/process2"/>
    <dgm:cxn modelId="{8F6804E9-3BA6-4D15-A4CB-6B870F22C31B}" type="presParOf" srcId="{296109AD-00D3-4027-97CF-03037ABB165D}" destId="{0663C73D-CA1B-4ECF-9DD5-2FBD3685E24E}" srcOrd="0" destOrd="0" presId="urn:microsoft.com/office/officeart/2005/8/layout/process2"/>
    <dgm:cxn modelId="{C10B2D97-68E5-4D18-B84F-65B86FDF7B93}" type="presParOf" srcId="{50734356-EC9D-41EE-B1B7-5C6BCFBE3B6E}" destId="{A5F855D4-57EF-423B-BED7-0E335E41BF89}" srcOrd="2" destOrd="0" presId="urn:microsoft.com/office/officeart/2005/8/layout/process2"/>
    <dgm:cxn modelId="{B76CA3BE-4FBE-4B8D-958A-C254EA80B786}" type="presParOf" srcId="{50734356-EC9D-41EE-B1B7-5C6BCFBE3B6E}" destId="{ACF7AD72-B37D-4926-B3FF-8E7CD09E63BA}" srcOrd="3" destOrd="0" presId="urn:microsoft.com/office/officeart/2005/8/layout/process2"/>
    <dgm:cxn modelId="{56C3B375-90FA-478C-A3B7-8952E43637DA}" type="presParOf" srcId="{ACF7AD72-B37D-4926-B3FF-8E7CD09E63BA}" destId="{98535381-8C95-4D5C-970D-FE4DF423BC5E}" srcOrd="0" destOrd="0" presId="urn:microsoft.com/office/officeart/2005/8/layout/process2"/>
    <dgm:cxn modelId="{06ADB0C3-BAAB-4D14-91D7-A39BB2424764}" type="presParOf" srcId="{50734356-EC9D-41EE-B1B7-5C6BCFBE3B6E}" destId="{2374AAE3-BFB4-46FE-8B67-0CD865BEFA38}" srcOrd="4" destOrd="0" presId="urn:microsoft.com/office/officeart/2005/8/layout/process2"/>
    <dgm:cxn modelId="{8206F40D-EEC2-46AE-ABB3-13BDA9D3F6AF}" type="presParOf" srcId="{50734356-EC9D-41EE-B1B7-5C6BCFBE3B6E}" destId="{303EA86B-4EA8-4BA2-9700-CD28C2903DCC}" srcOrd="5" destOrd="0" presId="urn:microsoft.com/office/officeart/2005/8/layout/process2"/>
    <dgm:cxn modelId="{FB5B7188-CFA0-419B-AF16-2E1B1BD0167C}" type="presParOf" srcId="{303EA86B-4EA8-4BA2-9700-CD28C2903DCC}" destId="{3DE42FDE-DBDD-49CC-B01F-2DAA718691CA}" srcOrd="0" destOrd="0" presId="urn:microsoft.com/office/officeart/2005/8/layout/process2"/>
    <dgm:cxn modelId="{A8A9898C-FCCA-48DB-AF09-F97585B78886}" type="presParOf" srcId="{50734356-EC9D-41EE-B1B7-5C6BCFBE3B6E}" destId="{C8F2BCDE-52F4-4297-A4F5-323C890F94DD}" srcOrd="6" destOrd="0" presId="urn:microsoft.com/office/officeart/2005/8/layout/process2"/>
    <dgm:cxn modelId="{40AB6000-621C-4240-BED6-339EC60AC903}" type="presParOf" srcId="{50734356-EC9D-41EE-B1B7-5C6BCFBE3B6E}" destId="{46377DBD-C774-41D6-A5CB-F611A24BDA6B}" srcOrd="7" destOrd="0" presId="urn:microsoft.com/office/officeart/2005/8/layout/process2"/>
    <dgm:cxn modelId="{FF7FABB7-84F3-46C3-8BDB-93304FA1286E}" type="presParOf" srcId="{46377DBD-C774-41D6-A5CB-F611A24BDA6B}" destId="{51EDC715-403A-4EE7-A974-7B8D5326658E}" srcOrd="0" destOrd="0" presId="urn:microsoft.com/office/officeart/2005/8/layout/process2"/>
    <dgm:cxn modelId="{6C2FB960-029B-4B1A-A0C6-FA062F3727A9}" type="presParOf" srcId="{50734356-EC9D-41EE-B1B7-5C6BCFBE3B6E}" destId="{0E9FBF4C-8C31-435F-9C9A-27881C2B00CF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045B928B-FFFA-4D94-B7DC-B2AC0F520A39}" type="doc">
      <dgm:prSet loTypeId="urn:microsoft.com/office/officeart/2005/8/layout/process4" loCatId="process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535E81BB-0ACC-4B88-8B57-5EF0B21500EC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HIPERCVAD C1 FASE IMPAR Y C2 FASE 2 PAR  / EXTERNO</a:t>
          </a:r>
        </a:p>
      </dgm:t>
    </dgm:pt>
    <dgm:pt modelId="{23FA319B-78B9-4860-9A54-39019109D5B2}" type="parTrans" cxnId="{CB21AABC-E9E4-4D4D-99DC-88BBCC1F5666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23FCC12C-7529-43B6-B2C0-1397D79200A9}" type="sibTrans" cxnId="{CB21AABC-E9E4-4D4D-99DC-88BBCC1F5666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7E39BCB5-6678-433A-9724-7D236F5B6573}">
      <dgm:prSet phldrT="[Texto]" custT="1"/>
      <dgm:spPr/>
      <dgm:t>
        <a:bodyPr/>
        <a:lstStyle/>
        <a:p>
          <a:r>
            <a:rPr lang="es-ES" sz="1400" b="1">
              <a:solidFill>
                <a:schemeClr val="tx1"/>
              </a:solidFill>
            </a:rPr>
            <a:t>QT IT</a:t>
          </a:r>
          <a:endParaRPr lang="es-ES" sz="1400" b="1" dirty="0">
            <a:solidFill>
              <a:schemeClr val="tx1"/>
            </a:solidFill>
          </a:endParaRPr>
        </a:p>
      </dgm:t>
    </dgm:pt>
    <dgm:pt modelId="{F52725C1-CE82-4B5B-9223-F799328F8D39}" type="parTrans" cxnId="{6316F83F-CD35-45DD-8788-52CCBCB54581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FACA35B5-4AFF-4721-8D8F-3C63E0A65310}" type="sibTrans" cxnId="{6316F83F-CD35-45DD-8788-52CCBCB54581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20788521-0183-4FD2-8964-7956E18D13C7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LCR NEGATIVO PARA INFILTRACIÓN</a:t>
          </a:r>
        </a:p>
      </dgm:t>
    </dgm:pt>
    <dgm:pt modelId="{D616721E-E7FB-4EF8-AA32-3B1F08AB19AA}" type="parTrans" cxnId="{BC38A729-25C8-4E8C-855A-34E7A66811C0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A4392846-0B4D-448D-A00B-252EDB52BB9A}" type="sibTrans" cxnId="{BC38A729-25C8-4E8C-855A-34E7A66811C0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19DFC43C-ED86-44E0-AF5E-EFC9EA8C1795}" type="pres">
      <dgm:prSet presAssocID="{045B928B-FFFA-4D94-B7DC-B2AC0F520A3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1DB9856-E44C-4F42-93FF-DB5727FAFA0E}" type="pres">
      <dgm:prSet presAssocID="{535E81BB-0ACC-4B88-8B57-5EF0B21500EC}" presName="boxAndChildren" presStyleCnt="0"/>
      <dgm:spPr/>
    </dgm:pt>
    <dgm:pt modelId="{F6D9F3CC-224C-48BF-8A42-9B2FF258A02F}" type="pres">
      <dgm:prSet presAssocID="{535E81BB-0ACC-4B88-8B57-5EF0B21500EC}" presName="parentTextBox" presStyleLbl="node1" presStyleIdx="0" presStyleCnt="1"/>
      <dgm:spPr/>
      <dgm:t>
        <a:bodyPr/>
        <a:lstStyle/>
        <a:p>
          <a:endParaRPr lang="es-ES"/>
        </a:p>
      </dgm:t>
    </dgm:pt>
    <dgm:pt modelId="{81DA5E33-49C1-4691-9142-45C9680F6FEC}" type="pres">
      <dgm:prSet presAssocID="{535E81BB-0ACC-4B88-8B57-5EF0B21500EC}" presName="entireBox" presStyleLbl="node1" presStyleIdx="0" presStyleCnt="1"/>
      <dgm:spPr/>
      <dgm:t>
        <a:bodyPr/>
        <a:lstStyle/>
        <a:p>
          <a:endParaRPr lang="es-ES"/>
        </a:p>
      </dgm:t>
    </dgm:pt>
    <dgm:pt modelId="{9A7267CA-BE59-471C-88FC-02B3F5CD051D}" type="pres">
      <dgm:prSet presAssocID="{535E81BB-0ACC-4B88-8B57-5EF0B21500EC}" presName="descendantBox" presStyleCnt="0"/>
      <dgm:spPr/>
    </dgm:pt>
    <dgm:pt modelId="{5578C13D-C0C4-4C49-BF8B-A7D667B444B0}" type="pres">
      <dgm:prSet presAssocID="{7E39BCB5-6678-433A-9724-7D236F5B6573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17E8653-7837-4B56-8481-E12D1CA8C47F}" type="pres">
      <dgm:prSet presAssocID="{20788521-0183-4FD2-8964-7956E18D13C7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36B5F4D-28B1-4D2E-98DD-338FF82AF3B6}" type="presOf" srcId="{535E81BB-0ACC-4B88-8B57-5EF0B21500EC}" destId="{81DA5E33-49C1-4691-9142-45C9680F6FEC}" srcOrd="1" destOrd="0" presId="urn:microsoft.com/office/officeart/2005/8/layout/process4"/>
    <dgm:cxn modelId="{299D9A3B-371A-4504-BD4E-D661B35CC80A}" type="presOf" srcId="{7E39BCB5-6678-433A-9724-7D236F5B6573}" destId="{5578C13D-C0C4-4C49-BF8B-A7D667B444B0}" srcOrd="0" destOrd="0" presId="urn:microsoft.com/office/officeart/2005/8/layout/process4"/>
    <dgm:cxn modelId="{C4D8829C-549A-4F9E-BB69-A1871BDF47D6}" type="presOf" srcId="{20788521-0183-4FD2-8964-7956E18D13C7}" destId="{417E8653-7837-4B56-8481-E12D1CA8C47F}" srcOrd="0" destOrd="0" presId="urn:microsoft.com/office/officeart/2005/8/layout/process4"/>
    <dgm:cxn modelId="{0B5C2CB1-494B-4F40-8341-B0BDBCD7E6EF}" type="presOf" srcId="{045B928B-FFFA-4D94-B7DC-B2AC0F520A39}" destId="{19DFC43C-ED86-44E0-AF5E-EFC9EA8C1795}" srcOrd="0" destOrd="0" presId="urn:microsoft.com/office/officeart/2005/8/layout/process4"/>
    <dgm:cxn modelId="{49C2F70F-11B7-40B3-8EFA-E85646CC4FCF}" type="presOf" srcId="{535E81BB-0ACC-4B88-8B57-5EF0B21500EC}" destId="{F6D9F3CC-224C-48BF-8A42-9B2FF258A02F}" srcOrd="0" destOrd="0" presId="urn:microsoft.com/office/officeart/2005/8/layout/process4"/>
    <dgm:cxn modelId="{BC38A729-25C8-4E8C-855A-34E7A66811C0}" srcId="{535E81BB-0ACC-4B88-8B57-5EF0B21500EC}" destId="{20788521-0183-4FD2-8964-7956E18D13C7}" srcOrd="1" destOrd="0" parTransId="{D616721E-E7FB-4EF8-AA32-3B1F08AB19AA}" sibTransId="{A4392846-0B4D-448D-A00B-252EDB52BB9A}"/>
    <dgm:cxn modelId="{CB21AABC-E9E4-4D4D-99DC-88BBCC1F5666}" srcId="{045B928B-FFFA-4D94-B7DC-B2AC0F520A39}" destId="{535E81BB-0ACC-4B88-8B57-5EF0B21500EC}" srcOrd="0" destOrd="0" parTransId="{23FA319B-78B9-4860-9A54-39019109D5B2}" sibTransId="{23FCC12C-7529-43B6-B2C0-1397D79200A9}"/>
    <dgm:cxn modelId="{6316F83F-CD35-45DD-8788-52CCBCB54581}" srcId="{535E81BB-0ACC-4B88-8B57-5EF0B21500EC}" destId="{7E39BCB5-6678-433A-9724-7D236F5B6573}" srcOrd="0" destOrd="0" parTransId="{F52725C1-CE82-4B5B-9223-F799328F8D39}" sibTransId="{FACA35B5-4AFF-4721-8D8F-3C63E0A65310}"/>
    <dgm:cxn modelId="{1571D708-26D6-4941-A258-3CA545425D7B}" type="presParOf" srcId="{19DFC43C-ED86-44E0-AF5E-EFC9EA8C1795}" destId="{61DB9856-E44C-4F42-93FF-DB5727FAFA0E}" srcOrd="0" destOrd="0" presId="urn:microsoft.com/office/officeart/2005/8/layout/process4"/>
    <dgm:cxn modelId="{7F0433E1-8C39-4C07-A454-460022900B58}" type="presParOf" srcId="{61DB9856-E44C-4F42-93FF-DB5727FAFA0E}" destId="{F6D9F3CC-224C-48BF-8A42-9B2FF258A02F}" srcOrd="0" destOrd="0" presId="urn:microsoft.com/office/officeart/2005/8/layout/process4"/>
    <dgm:cxn modelId="{E024B3AF-F1B6-4B61-AEB7-087549AAD9BE}" type="presParOf" srcId="{61DB9856-E44C-4F42-93FF-DB5727FAFA0E}" destId="{81DA5E33-49C1-4691-9142-45C9680F6FEC}" srcOrd="1" destOrd="0" presId="urn:microsoft.com/office/officeart/2005/8/layout/process4"/>
    <dgm:cxn modelId="{3C5FA16C-181C-45E6-B79D-30A2318DF29A}" type="presParOf" srcId="{61DB9856-E44C-4F42-93FF-DB5727FAFA0E}" destId="{9A7267CA-BE59-471C-88FC-02B3F5CD051D}" srcOrd="2" destOrd="0" presId="urn:microsoft.com/office/officeart/2005/8/layout/process4"/>
    <dgm:cxn modelId="{A5F964A7-8149-4E5A-B8E8-B6E9117B4F12}" type="presParOf" srcId="{9A7267CA-BE59-471C-88FC-02B3F5CD051D}" destId="{5578C13D-C0C4-4C49-BF8B-A7D667B444B0}" srcOrd="0" destOrd="0" presId="urn:microsoft.com/office/officeart/2005/8/layout/process4"/>
    <dgm:cxn modelId="{59DD1C29-4F3E-4FDE-91C0-5C28C3F763CE}" type="presParOf" srcId="{9A7267CA-BE59-471C-88FC-02B3F5CD051D}" destId="{417E8653-7837-4B56-8481-E12D1CA8C47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E77F1ED9-D958-47CC-AA49-5A5CB3BB9377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</dgm:pt>
    <dgm:pt modelId="{AC1F6534-B18B-401B-9C9A-40A22E3CC8C8}">
      <dgm:prSet phldrT="[Texto]"/>
      <dgm:spPr>
        <a:solidFill>
          <a:schemeClr val="bg1"/>
        </a:solidFill>
      </dgm:spPr>
      <dgm:t>
        <a:bodyPr/>
        <a:lstStyle/>
        <a:p>
          <a:r>
            <a:rPr lang="es-ES" dirty="0"/>
            <a:t>EVALUACIÓN MEDULAR</a:t>
          </a:r>
        </a:p>
      </dgm:t>
    </dgm:pt>
    <dgm:pt modelId="{0C92A3B7-A234-44C8-9D48-EBCCE3D73A62}" type="parTrans" cxnId="{E68B2EB3-1539-4775-8B94-5DA564A44248}">
      <dgm:prSet/>
      <dgm:spPr/>
      <dgm:t>
        <a:bodyPr/>
        <a:lstStyle/>
        <a:p>
          <a:endParaRPr lang="es-ES"/>
        </a:p>
      </dgm:t>
    </dgm:pt>
    <dgm:pt modelId="{305D49B9-8946-40D6-B35F-82C6BA5132BC}" type="sibTrans" cxnId="{E68B2EB3-1539-4775-8B94-5DA564A44248}">
      <dgm:prSet/>
      <dgm:spPr/>
      <dgm:t>
        <a:bodyPr/>
        <a:lstStyle/>
        <a:p>
          <a:endParaRPr lang="es-ES"/>
        </a:p>
      </dgm:t>
    </dgm:pt>
    <dgm:pt modelId="{43C41E47-CFF5-4C7A-A017-D0151D426124}">
      <dgm:prSet phldrT="[Texto]"/>
      <dgm:spPr/>
      <dgm:t>
        <a:bodyPr/>
        <a:lstStyle/>
        <a:p>
          <a:r>
            <a:rPr lang="es-ES" dirty="0"/>
            <a:t>VALORACIÓN LCR</a:t>
          </a:r>
        </a:p>
      </dgm:t>
    </dgm:pt>
    <dgm:pt modelId="{6984BE2D-DD7E-4AA8-A444-4CA4E8F04D10}" type="parTrans" cxnId="{047A20C4-E223-4BCA-8AF1-27C5D292C46F}">
      <dgm:prSet/>
      <dgm:spPr/>
      <dgm:t>
        <a:bodyPr/>
        <a:lstStyle/>
        <a:p>
          <a:endParaRPr lang="es-ES"/>
        </a:p>
      </dgm:t>
    </dgm:pt>
    <dgm:pt modelId="{D59F8FA8-D23D-4D79-A87C-DBD1CA4EB1D1}" type="sibTrans" cxnId="{047A20C4-E223-4BCA-8AF1-27C5D292C46F}">
      <dgm:prSet/>
      <dgm:spPr/>
      <dgm:t>
        <a:bodyPr/>
        <a:lstStyle/>
        <a:p>
          <a:endParaRPr lang="es-ES"/>
        </a:p>
      </dgm:t>
    </dgm:pt>
    <dgm:pt modelId="{A458D361-B3CE-4BAF-B7C9-8EB8FD4408CD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ES" dirty="0"/>
            <a:t>DIAGNÓSTICO</a:t>
          </a:r>
        </a:p>
      </dgm:t>
    </dgm:pt>
    <dgm:pt modelId="{CA471B07-6BC6-4B3B-B714-A78809D176FE}" type="parTrans" cxnId="{991F47C6-CF4F-4D12-A1FE-A00E65778286}">
      <dgm:prSet/>
      <dgm:spPr/>
      <dgm:t>
        <a:bodyPr/>
        <a:lstStyle/>
        <a:p>
          <a:endParaRPr lang="es-ES"/>
        </a:p>
      </dgm:t>
    </dgm:pt>
    <dgm:pt modelId="{728E0999-6A9C-450B-9E7B-1C3DA6E94D7F}" type="sibTrans" cxnId="{991F47C6-CF4F-4D12-A1FE-A00E65778286}">
      <dgm:prSet/>
      <dgm:spPr/>
      <dgm:t>
        <a:bodyPr/>
        <a:lstStyle/>
        <a:p>
          <a:endParaRPr lang="es-ES"/>
        </a:p>
      </dgm:t>
    </dgm:pt>
    <dgm:pt modelId="{DD8179E3-52E2-4027-886E-D41897D86FC4}">
      <dgm:prSet phldrT="[Texto]"/>
      <dgm:spPr/>
      <dgm:t>
        <a:bodyPr/>
        <a:lstStyle/>
        <a:p>
          <a:r>
            <a:rPr lang="es-ES" dirty="0"/>
            <a:t>INDUCCIÓN</a:t>
          </a:r>
        </a:p>
      </dgm:t>
    </dgm:pt>
    <dgm:pt modelId="{F8447866-9599-483D-A960-8798532AF565}" type="parTrans" cxnId="{9B325E00-D0C9-49B7-AC5F-3DD3A7F7E647}">
      <dgm:prSet/>
      <dgm:spPr/>
      <dgm:t>
        <a:bodyPr/>
        <a:lstStyle/>
        <a:p>
          <a:endParaRPr lang="es-ES"/>
        </a:p>
      </dgm:t>
    </dgm:pt>
    <dgm:pt modelId="{1421C53D-AB42-4E2A-A95E-DD0EC8C2E316}" type="sibTrans" cxnId="{9B325E00-D0C9-49B7-AC5F-3DD3A7F7E647}">
      <dgm:prSet/>
      <dgm:spPr/>
      <dgm:t>
        <a:bodyPr/>
        <a:lstStyle/>
        <a:p>
          <a:endParaRPr lang="es-ES"/>
        </a:p>
      </dgm:t>
    </dgm:pt>
    <dgm:pt modelId="{1B8E8613-E086-442B-AF34-1CB38776AF4A}">
      <dgm:prSet phldrT="[Texto]"/>
      <dgm:spPr/>
      <dgm:t>
        <a:bodyPr/>
        <a:lstStyle/>
        <a:p>
          <a:r>
            <a:rPr lang="es-ES" dirty="0"/>
            <a:t>CONSOLIDACIÓN</a:t>
          </a:r>
        </a:p>
      </dgm:t>
    </dgm:pt>
    <dgm:pt modelId="{A36B2897-E743-408B-AC6A-854AF1165B59}" type="parTrans" cxnId="{90780DC5-2114-4289-991D-F269DA317D5E}">
      <dgm:prSet/>
      <dgm:spPr/>
      <dgm:t>
        <a:bodyPr/>
        <a:lstStyle/>
        <a:p>
          <a:endParaRPr lang="es-ES"/>
        </a:p>
      </dgm:t>
    </dgm:pt>
    <dgm:pt modelId="{E9718B5B-D51A-4168-B1A0-2FE4B88B7AB4}" type="sibTrans" cxnId="{90780DC5-2114-4289-991D-F269DA317D5E}">
      <dgm:prSet/>
      <dgm:spPr/>
      <dgm:t>
        <a:bodyPr/>
        <a:lstStyle/>
        <a:p>
          <a:endParaRPr lang="es-ES"/>
        </a:p>
      </dgm:t>
    </dgm:pt>
    <dgm:pt modelId="{43EAAB65-29A4-4E29-AE89-B09776F7FB81}">
      <dgm:prSet phldrT="[Texto]"/>
      <dgm:spPr/>
      <dgm:t>
        <a:bodyPr/>
        <a:lstStyle/>
        <a:p>
          <a:r>
            <a:rPr lang="es-ES" dirty="0"/>
            <a:t>MANTENIMIENTO</a:t>
          </a:r>
        </a:p>
      </dgm:t>
    </dgm:pt>
    <dgm:pt modelId="{B95F9743-1FAB-4B81-B508-F7D70543BBB8}" type="parTrans" cxnId="{98BE974A-0A31-425E-9C50-6F68D961BDCC}">
      <dgm:prSet/>
      <dgm:spPr/>
      <dgm:t>
        <a:bodyPr/>
        <a:lstStyle/>
        <a:p>
          <a:endParaRPr lang="es-ES"/>
        </a:p>
      </dgm:t>
    </dgm:pt>
    <dgm:pt modelId="{AA91F91E-D9E8-4FB2-9DBF-143A91CAF200}" type="sibTrans" cxnId="{98BE974A-0A31-425E-9C50-6F68D961BDCC}">
      <dgm:prSet/>
      <dgm:spPr/>
      <dgm:t>
        <a:bodyPr/>
        <a:lstStyle/>
        <a:p>
          <a:endParaRPr lang="es-ES"/>
        </a:p>
      </dgm:t>
    </dgm:pt>
    <dgm:pt modelId="{7BD78D86-8410-47AA-827B-2A81FC675F59}">
      <dgm:prSet phldrT="[Texto]"/>
      <dgm:spPr/>
      <dgm:t>
        <a:bodyPr/>
        <a:lstStyle/>
        <a:p>
          <a:r>
            <a:rPr lang="es-ES" dirty="0"/>
            <a:t>TPH</a:t>
          </a:r>
        </a:p>
      </dgm:t>
    </dgm:pt>
    <dgm:pt modelId="{19E1B235-EFC6-4566-A057-BB8AB544EB01}" type="parTrans" cxnId="{9919B709-4D5D-4AB0-A38A-AA3672DE8E62}">
      <dgm:prSet/>
      <dgm:spPr/>
      <dgm:t>
        <a:bodyPr/>
        <a:lstStyle/>
        <a:p>
          <a:endParaRPr lang="es-ES"/>
        </a:p>
      </dgm:t>
    </dgm:pt>
    <dgm:pt modelId="{CF2D38E4-2793-4847-883E-6DA561865537}" type="sibTrans" cxnId="{9919B709-4D5D-4AB0-A38A-AA3672DE8E62}">
      <dgm:prSet/>
      <dgm:spPr/>
      <dgm:t>
        <a:bodyPr/>
        <a:lstStyle/>
        <a:p>
          <a:endParaRPr lang="es-ES"/>
        </a:p>
      </dgm:t>
    </dgm:pt>
    <dgm:pt modelId="{50734356-EC9D-41EE-B1B7-5C6BCFBE3B6E}" type="pres">
      <dgm:prSet presAssocID="{E77F1ED9-D958-47CC-AA49-5A5CB3BB9377}" presName="linearFlow" presStyleCnt="0">
        <dgm:presLayoutVars>
          <dgm:resizeHandles val="exact"/>
        </dgm:presLayoutVars>
      </dgm:prSet>
      <dgm:spPr/>
    </dgm:pt>
    <dgm:pt modelId="{4009220E-0D21-446F-99CB-C52D2594B205}" type="pres">
      <dgm:prSet presAssocID="{A458D361-B3CE-4BAF-B7C9-8EB8FD4408CD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AA7014-83AB-4021-917E-32353A6B2BB1}" type="pres">
      <dgm:prSet presAssocID="{728E0999-6A9C-450B-9E7B-1C3DA6E94D7F}" presName="sibTrans" presStyleLbl="sibTrans2D1" presStyleIdx="0" presStyleCnt="6"/>
      <dgm:spPr/>
      <dgm:t>
        <a:bodyPr/>
        <a:lstStyle/>
        <a:p>
          <a:endParaRPr lang="es-ES"/>
        </a:p>
      </dgm:t>
    </dgm:pt>
    <dgm:pt modelId="{608C46A2-6278-4724-9FFA-4C888B8B3706}" type="pres">
      <dgm:prSet presAssocID="{728E0999-6A9C-450B-9E7B-1C3DA6E94D7F}" presName="connectorText" presStyleLbl="sibTrans2D1" presStyleIdx="0" presStyleCnt="6"/>
      <dgm:spPr/>
      <dgm:t>
        <a:bodyPr/>
        <a:lstStyle/>
        <a:p>
          <a:endParaRPr lang="es-ES"/>
        </a:p>
      </dgm:t>
    </dgm:pt>
    <dgm:pt modelId="{DFFCEFB4-33E0-4635-89BD-15AEBAA88FF3}" type="pres">
      <dgm:prSet presAssocID="{AC1F6534-B18B-401B-9C9A-40A22E3CC8C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EAD1C9-2F7F-4656-A44C-9F9ECEC62369}" type="pres">
      <dgm:prSet presAssocID="{305D49B9-8946-40D6-B35F-82C6BA5132BC}" presName="sibTrans" presStyleLbl="sibTrans2D1" presStyleIdx="1" presStyleCnt="6"/>
      <dgm:spPr/>
      <dgm:t>
        <a:bodyPr/>
        <a:lstStyle/>
        <a:p>
          <a:endParaRPr lang="es-ES"/>
        </a:p>
      </dgm:t>
    </dgm:pt>
    <dgm:pt modelId="{0444BA83-D291-49DE-AD73-3F263516A798}" type="pres">
      <dgm:prSet presAssocID="{305D49B9-8946-40D6-B35F-82C6BA5132BC}" presName="connectorText" presStyleLbl="sibTrans2D1" presStyleIdx="1" presStyleCnt="6"/>
      <dgm:spPr/>
      <dgm:t>
        <a:bodyPr/>
        <a:lstStyle/>
        <a:p>
          <a:endParaRPr lang="es-ES"/>
        </a:p>
      </dgm:t>
    </dgm:pt>
    <dgm:pt modelId="{63CDBB97-B2F3-487E-9A96-6596D9173D1B}" type="pres">
      <dgm:prSet presAssocID="{43C41E47-CFF5-4C7A-A017-D0151D426124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EA8041-EA01-491A-ABF4-2072F1C2324D}" type="pres">
      <dgm:prSet presAssocID="{D59F8FA8-D23D-4D79-A87C-DBD1CA4EB1D1}" presName="sibTrans" presStyleLbl="sibTrans2D1" presStyleIdx="2" presStyleCnt="6"/>
      <dgm:spPr/>
      <dgm:t>
        <a:bodyPr/>
        <a:lstStyle/>
        <a:p>
          <a:endParaRPr lang="es-ES"/>
        </a:p>
      </dgm:t>
    </dgm:pt>
    <dgm:pt modelId="{E2332DD3-5F7C-4AD2-8436-356FCC80D1F8}" type="pres">
      <dgm:prSet presAssocID="{D59F8FA8-D23D-4D79-A87C-DBD1CA4EB1D1}" presName="connectorText" presStyleLbl="sibTrans2D1" presStyleIdx="2" presStyleCnt="6"/>
      <dgm:spPr/>
      <dgm:t>
        <a:bodyPr/>
        <a:lstStyle/>
        <a:p>
          <a:endParaRPr lang="es-ES"/>
        </a:p>
      </dgm:t>
    </dgm:pt>
    <dgm:pt modelId="{D03826BF-2D6C-40B4-A8F7-0743137BA117}" type="pres">
      <dgm:prSet presAssocID="{DD8179E3-52E2-4027-886E-D41897D86FC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ED70C5-658E-49AC-9425-08DA8D24D787}" type="pres">
      <dgm:prSet presAssocID="{1421C53D-AB42-4E2A-A95E-DD0EC8C2E316}" presName="sibTrans" presStyleLbl="sibTrans2D1" presStyleIdx="3" presStyleCnt="6"/>
      <dgm:spPr/>
      <dgm:t>
        <a:bodyPr/>
        <a:lstStyle/>
        <a:p>
          <a:endParaRPr lang="es-ES"/>
        </a:p>
      </dgm:t>
    </dgm:pt>
    <dgm:pt modelId="{88549A3F-2B95-48DC-A65A-526A8B2B9A0F}" type="pres">
      <dgm:prSet presAssocID="{1421C53D-AB42-4E2A-A95E-DD0EC8C2E316}" presName="connectorText" presStyleLbl="sibTrans2D1" presStyleIdx="3" presStyleCnt="6"/>
      <dgm:spPr/>
      <dgm:t>
        <a:bodyPr/>
        <a:lstStyle/>
        <a:p>
          <a:endParaRPr lang="es-ES"/>
        </a:p>
      </dgm:t>
    </dgm:pt>
    <dgm:pt modelId="{9A9CC4C5-B0EE-46E1-ACF5-A23BAFEA0647}" type="pres">
      <dgm:prSet presAssocID="{1B8E8613-E086-442B-AF34-1CB38776AF4A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FED8473-5E3B-418C-A27C-3784C9A0396A}" type="pres">
      <dgm:prSet presAssocID="{E9718B5B-D51A-4168-B1A0-2FE4B88B7AB4}" presName="sibTrans" presStyleLbl="sibTrans2D1" presStyleIdx="4" presStyleCnt="6"/>
      <dgm:spPr/>
      <dgm:t>
        <a:bodyPr/>
        <a:lstStyle/>
        <a:p>
          <a:endParaRPr lang="es-ES"/>
        </a:p>
      </dgm:t>
    </dgm:pt>
    <dgm:pt modelId="{839E7C3C-8A20-4830-94AD-BCDFF497E12D}" type="pres">
      <dgm:prSet presAssocID="{E9718B5B-D51A-4168-B1A0-2FE4B88B7AB4}" presName="connectorText" presStyleLbl="sibTrans2D1" presStyleIdx="4" presStyleCnt="6"/>
      <dgm:spPr/>
      <dgm:t>
        <a:bodyPr/>
        <a:lstStyle/>
        <a:p>
          <a:endParaRPr lang="es-ES"/>
        </a:p>
      </dgm:t>
    </dgm:pt>
    <dgm:pt modelId="{965CD6E0-C8A8-4D7D-8007-A9A894D63212}" type="pres">
      <dgm:prSet presAssocID="{43EAAB65-29A4-4E29-AE89-B09776F7FB8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395F07-4C5F-4E17-9254-D1D55EB7EA15}" type="pres">
      <dgm:prSet presAssocID="{AA91F91E-D9E8-4FB2-9DBF-143A91CAF200}" presName="sibTrans" presStyleLbl="sibTrans2D1" presStyleIdx="5" presStyleCnt="6"/>
      <dgm:spPr/>
      <dgm:t>
        <a:bodyPr/>
        <a:lstStyle/>
        <a:p>
          <a:endParaRPr lang="es-ES"/>
        </a:p>
      </dgm:t>
    </dgm:pt>
    <dgm:pt modelId="{64B0164A-8419-4272-8636-CEB7C39B6F40}" type="pres">
      <dgm:prSet presAssocID="{AA91F91E-D9E8-4FB2-9DBF-143A91CAF200}" presName="connectorText" presStyleLbl="sibTrans2D1" presStyleIdx="5" presStyleCnt="6"/>
      <dgm:spPr/>
      <dgm:t>
        <a:bodyPr/>
        <a:lstStyle/>
        <a:p>
          <a:endParaRPr lang="es-ES"/>
        </a:p>
      </dgm:t>
    </dgm:pt>
    <dgm:pt modelId="{D61CE0E8-6624-480E-BC97-538BAC729908}" type="pres">
      <dgm:prSet presAssocID="{7BD78D86-8410-47AA-827B-2A81FC675F5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919B709-4D5D-4AB0-A38A-AA3672DE8E62}" srcId="{E77F1ED9-D958-47CC-AA49-5A5CB3BB9377}" destId="{7BD78D86-8410-47AA-827B-2A81FC675F59}" srcOrd="6" destOrd="0" parTransId="{19E1B235-EFC6-4566-A057-BB8AB544EB01}" sibTransId="{CF2D38E4-2793-4847-883E-6DA561865537}"/>
    <dgm:cxn modelId="{6A0D0304-3070-4B1B-802C-2601494FCFE4}" type="presOf" srcId="{305D49B9-8946-40D6-B35F-82C6BA5132BC}" destId="{0444BA83-D291-49DE-AD73-3F263516A798}" srcOrd="1" destOrd="0" presId="urn:microsoft.com/office/officeart/2005/8/layout/process2"/>
    <dgm:cxn modelId="{991F47C6-CF4F-4D12-A1FE-A00E65778286}" srcId="{E77F1ED9-D958-47CC-AA49-5A5CB3BB9377}" destId="{A458D361-B3CE-4BAF-B7C9-8EB8FD4408CD}" srcOrd="0" destOrd="0" parTransId="{CA471B07-6BC6-4B3B-B714-A78809D176FE}" sibTransId="{728E0999-6A9C-450B-9E7B-1C3DA6E94D7F}"/>
    <dgm:cxn modelId="{3ED3A191-0771-4747-8247-200E6895B649}" type="presOf" srcId="{305D49B9-8946-40D6-B35F-82C6BA5132BC}" destId="{70EAD1C9-2F7F-4656-A44C-9F9ECEC62369}" srcOrd="0" destOrd="0" presId="urn:microsoft.com/office/officeart/2005/8/layout/process2"/>
    <dgm:cxn modelId="{F046583A-1930-49DA-BDB3-FE060502D5AD}" type="presOf" srcId="{1421C53D-AB42-4E2A-A95E-DD0EC8C2E316}" destId="{88549A3F-2B95-48DC-A65A-526A8B2B9A0F}" srcOrd="1" destOrd="0" presId="urn:microsoft.com/office/officeart/2005/8/layout/process2"/>
    <dgm:cxn modelId="{E68B2EB3-1539-4775-8B94-5DA564A44248}" srcId="{E77F1ED9-D958-47CC-AA49-5A5CB3BB9377}" destId="{AC1F6534-B18B-401B-9C9A-40A22E3CC8C8}" srcOrd="1" destOrd="0" parTransId="{0C92A3B7-A234-44C8-9D48-EBCCE3D73A62}" sibTransId="{305D49B9-8946-40D6-B35F-82C6BA5132BC}"/>
    <dgm:cxn modelId="{75FC4F06-4EFF-4926-BF46-E8BFC588B5D6}" type="presOf" srcId="{E9718B5B-D51A-4168-B1A0-2FE4B88B7AB4}" destId="{8FED8473-5E3B-418C-A27C-3784C9A0396A}" srcOrd="0" destOrd="0" presId="urn:microsoft.com/office/officeart/2005/8/layout/process2"/>
    <dgm:cxn modelId="{35E480C9-6BD2-49EE-8B47-54438F89C59B}" type="presOf" srcId="{1421C53D-AB42-4E2A-A95E-DD0EC8C2E316}" destId="{E2ED70C5-658E-49AC-9425-08DA8D24D787}" srcOrd="0" destOrd="0" presId="urn:microsoft.com/office/officeart/2005/8/layout/process2"/>
    <dgm:cxn modelId="{D6144B9C-3AA2-4867-BD98-B8B4C8E25E23}" type="presOf" srcId="{E9718B5B-D51A-4168-B1A0-2FE4B88B7AB4}" destId="{839E7C3C-8A20-4830-94AD-BCDFF497E12D}" srcOrd="1" destOrd="0" presId="urn:microsoft.com/office/officeart/2005/8/layout/process2"/>
    <dgm:cxn modelId="{BED57A10-48F8-4D8F-9D35-924D5040661F}" type="presOf" srcId="{D59F8FA8-D23D-4D79-A87C-DBD1CA4EB1D1}" destId="{31EA8041-EA01-491A-ABF4-2072F1C2324D}" srcOrd="0" destOrd="0" presId="urn:microsoft.com/office/officeart/2005/8/layout/process2"/>
    <dgm:cxn modelId="{3B23EE25-18EF-465C-A8C2-EA460733D06E}" type="presOf" srcId="{AC1F6534-B18B-401B-9C9A-40A22E3CC8C8}" destId="{DFFCEFB4-33E0-4635-89BD-15AEBAA88FF3}" srcOrd="0" destOrd="0" presId="urn:microsoft.com/office/officeart/2005/8/layout/process2"/>
    <dgm:cxn modelId="{90780DC5-2114-4289-991D-F269DA317D5E}" srcId="{E77F1ED9-D958-47CC-AA49-5A5CB3BB9377}" destId="{1B8E8613-E086-442B-AF34-1CB38776AF4A}" srcOrd="4" destOrd="0" parTransId="{A36B2897-E743-408B-AC6A-854AF1165B59}" sibTransId="{E9718B5B-D51A-4168-B1A0-2FE4B88B7AB4}"/>
    <dgm:cxn modelId="{5DD957B6-7AE6-4B68-9036-734174EB29D7}" type="presOf" srcId="{A458D361-B3CE-4BAF-B7C9-8EB8FD4408CD}" destId="{4009220E-0D21-446F-99CB-C52D2594B205}" srcOrd="0" destOrd="0" presId="urn:microsoft.com/office/officeart/2005/8/layout/process2"/>
    <dgm:cxn modelId="{1F4702CC-FB58-479B-99F7-F01BD315198C}" type="presOf" srcId="{DD8179E3-52E2-4027-886E-D41897D86FC4}" destId="{D03826BF-2D6C-40B4-A8F7-0743137BA117}" srcOrd="0" destOrd="0" presId="urn:microsoft.com/office/officeart/2005/8/layout/process2"/>
    <dgm:cxn modelId="{81C00A3D-D3D8-49D2-857A-A36EBB45713D}" type="presOf" srcId="{AA91F91E-D9E8-4FB2-9DBF-143A91CAF200}" destId="{64B0164A-8419-4272-8636-CEB7C39B6F40}" srcOrd="1" destOrd="0" presId="urn:microsoft.com/office/officeart/2005/8/layout/process2"/>
    <dgm:cxn modelId="{6940688A-8D77-4DB2-9F2C-70C43B1F28C2}" type="presOf" srcId="{1B8E8613-E086-442B-AF34-1CB38776AF4A}" destId="{9A9CC4C5-B0EE-46E1-ACF5-A23BAFEA0647}" srcOrd="0" destOrd="0" presId="urn:microsoft.com/office/officeart/2005/8/layout/process2"/>
    <dgm:cxn modelId="{27981949-BAF4-419A-88FD-55AC93C60DE9}" type="presOf" srcId="{43EAAB65-29A4-4E29-AE89-B09776F7FB81}" destId="{965CD6E0-C8A8-4D7D-8007-A9A894D63212}" srcOrd="0" destOrd="0" presId="urn:microsoft.com/office/officeart/2005/8/layout/process2"/>
    <dgm:cxn modelId="{C8E3C4CA-69B9-42BC-9551-9DF74928A40B}" type="presOf" srcId="{728E0999-6A9C-450B-9E7B-1C3DA6E94D7F}" destId="{22AA7014-83AB-4021-917E-32353A6B2BB1}" srcOrd="0" destOrd="0" presId="urn:microsoft.com/office/officeart/2005/8/layout/process2"/>
    <dgm:cxn modelId="{5A278304-8B65-493A-A356-1A826C08016C}" type="presOf" srcId="{D59F8FA8-D23D-4D79-A87C-DBD1CA4EB1D1}" destId="{E2332DD3-5F7C-4AD2-8436-356FCC80D1F8}" srcOrd="1" destOrd="0" presId="urn:microsoft.com/office/officeart/2005/8/layout/process2"/>
    <dgm:cxn modelId="{047A20C4-E223-4BCA-8AF1-27C5D292C46F}" srcId="{E77F1ED9-D958-47CC-AA49-5A5CB3BB9377}" destId="{43C41E47-CFF5-4C7A-A017-D0151D426124}" srcOrd="2" destOrd="0" parTransId="{6984BE2D-DD7E-4AA8-A444-4CA4E8F04D10}" sibTransId="{D59F8FA8-D23D-4D79-A87C-DBD1CA4EB1D1}"/>
    <dgm:cxn modelId="{9B325E00-D0C9-49B7-AC5F-3DD3A7F7E647}" srcId="{E77F1ED9-D958-47CC-AA49-5A5CB3BB9377}" destId="{DD8179E3-52E2-4027-886E-D41897D86FC4}" srcOrd="3" destOrd="0" parTransId="{F8447866-9599-483D-A960-8798532AF565}" sibTransId="{1421C53D-AB42-4E2A-A95E-DD0EC8C2E316}"/>
    <dgm:cxn modelId="{98BE974A-0A31-425E-9C50-6F68D961BDCC}" srcId="{E77F1ED9-D958-47CC-AA49-5A5CB3BB9377}" destId="{43EAAB65-29A4-4E29-AE89-B09776F7FB81}" srcOrd="5" destOrd="0" parTransId="{B95F9743-1FAB-4B81-B508-F7D70543BBB8}" sibTransId="{AA91F91E-D9E8-4FB2-9DBF-143A91CAF200}"/>
    <dgm:cxn modelId="{8CDB7296-6AC5-4773-87CC-B140B11761ED}" type="presOf" srcId="{7BD78D86-8410-47AA-827B-2A81FC675F59}" destId="{D61CE0E8-6624-480E-BC97-538BAC729908}" srcOrd="0" destOrd="0" presId="urn:microsoft.com/office/officeart/2005/8/layout/process2"/>
    <dgm:cxn modelId="{7DE2EBC9-E28C-48F7-AE15-E81E2AC8B0C6}" type="presOf" srcId="{728E0999-6A9C-450B-9E7B-1C3DA6E94D7F}" destId="{608C46A2-6278-4724-9FFA-4C888B8B3706}" srcOrd="1" destOrd="0" presId="urn:microsoft.com/office/officeart/2005/8/layout/process2"/>
    <dgm:cxn modelId="{93230EC9-2AF5-4F6B-B90F-B2D240814E8A}" type="presOf" srcId="{AA91F91E-D9E8-4FB2-9DBF-143A91CAF200}" destId="{50395F07-4C5F-4E17-9254-D1D55EB7EA15}" srcOrd="0" destOrd="0" presId="urn:microsoft.com/office/officeart/2005/8/layout/process2"/>
    <dgm:cxn modelId="{EB7E24CA-6483-4062-BDC3-2826DDCFDF43}" type="presOf" srcId="{E77F1ED9-D958-47CC-AA49-5A5CB3BB9377}" destId="{50734356-EC9D-41EE-B1B7-5C6BCFBE3B6E}" srcOrd="0" destOrd="0" presId="urn:microsoft.com/office/officeart/2005/8/layout/process2"/>
    <dgm:cxn modelId="{DC3C1C34-EC84-453B-B49E-8F43808D042C}" type="presOf" srcId="{43C41E47-CFF5-4C7A-A017-D0151D426124}" destId="{63CDBB97-B2F3-487E-9A96-6596D9173D1B}" srcOrd="0" destOrd="0" presId="urn:microsoft.com/office/officeart/2005/8/layout/process2"/>
    <dgm:cxn modelId="{FB0BEB06-A070-4FB7-8FF8-6EA7471C063D}" type="presParOf" srcId="{50734356-EC9D-41EE-B1B7-5C6BCFBE3B6E}" destId="{4009220E-0D21-446F-99CB-C52D2594B205}" srcOrd="0" destOrd="0" presId="urn:microsoft.com/office/officeart/2005/8/layout/process2"/>
    <dgm:cxn modelId="{B9DD6E76-D200-4AA6-AA43-E4AA7D8151AE}" type="presParOf" srcId="{50734356-EC9D-41EE-B1B7-5C6BCFBE3B6E}" destId="{22AA7014-83AB-4021-917E-32353A6B2BB1}" srcOrd="1" destOrd="0" presId="urn:microsoft.com/office/officeart/2005/8/layout/process2"/>
    <dgm:cxn modelId="{87EF519B-3133-487C-82BD-3CD7FDCE0F4D}" type="presParOf" srcId="{22AA7014-83AB-4021-917E-32353A6B2BB1}" destId="{608C46A2-6278-4724-9FFA-4C888B8B3706}" srcOrd="0" destOrd="0" presId="urn:microsoft.com/office/officeart/2005/8/layout/process2"/>
    <dgm:cxn modelId="{6079AA65-052F-4A3C-B945-C9F1D6C6A846}" type="presParOf" srcId="{50734356-EC9D-41EE-B1B7-5C6BCFBE3B6E}" destId="{DFFCEFB4-33E0-4635-89BD-15AEBAA88FF3}" srcOrd="2" destOrd="0" presId="urn:microsoft.com/office/officeart/2005/8/layout/process2"/>
    <dgm:cxn modelId="{3F8A037E-4A66-4D3F-A684-2A3B902B092A}" type="presParOf" srcId="{50734356-EC9D-41EE-B1B7-5C6BCFBE3B6E}" destId="{70EAD1C9-2F7F-4656-A44C-9F9ECEC62369}" srcOrd="3" destOrd="0" presId="urn:microsoft.com/office/officeart/2005/8/layout/process2"/>
    <dgm:cxn modelId="{7B8160B7-5827-4CAB-87A6-E28F252D767F}" type="presParOf" srcId="{70EAD1C9-2F7F-4656-A44C-9F9ECEC62369}" destId="{0444BA83-D291-49DE-AD73-3F263516A798}" srcOrd="0" destOrd="0" presId="urn:microsoft.com/office/officeart/2005/8/layout/process2"/>
    <dgm:cxn modelId="{C2C9BCE5-6EC1-4918-B9D7-26695DFAC86D}" type="presParOf" srcId="{50734356-EC9D-41EE-B1B7-5C6BCFBE3B6E}" destId="{63CDBB97-B2F3-487E-9A96-6596D9173D1B}" srcOrd="4" destOrd="0" presId="urn:microsoft.com/office/officeart/2005/8/layout/process2"/>
    <dgm:cxn modelId="{B62FC170-844A-4ACF-80D9-59739040D91C}" type="presParOf" srcId="{50734356-EC9D-41EE-B1B7-5C6BCFBE3B6E}" destId="{31EA8041-EA01-491A-ABF4-2072F1C2324D}" srcOrd="5" destOrd="0" presId="urn:microsoft.com/office/officeart/2005/8/layout/process2"/>
    <dgm:cxn modelId="{AE59FA6D-45D9-4FE5-83D1-372D0CC00FE4}" type="presParOf" srcId="{31EA8041-EA01-491A-ABF4-2072F1C2324D}" destId="{E2332DD3-5F7C-4AD2-8436-356FCC80D1F8}" srcOrd="0" destOrd="0" presId="urn:microsoft.com/office/officeart/2005/8/layout/process2"/>
    <dgm:cxn modelId="{6E4C1DEC-0BED-4F0F-B3A0-EEC1A5CE7FFC}" type="presParOf" srcId="{50734356-EC9D-41EE-B1B7-5C6BCFBE3B6E}" destId="{D03826BF-2D6C-40B4-A8F7-0743137BA117}" srcOrd="6" destOrd="0" presId="urn:microsoft.com/office/officeart/2005/8/layout/process2"/>
    <dgm:cxn modelId="{64BCB5B7-8BD2-4A56-9A02-445E3EF5A474}" type="presParOf" srcId="{50734356-EC9D-41EE-B1B7-5C6BCFBE3B6E}" destId="{E2ED70C5-658E-49AC-9425-08DA8D24D787}" srcOrd="7" destOrd="0" presId="urn:microsoft.com/office/officeart/2005/8/layout/process2"/>
    <dgm:cxn modelId="{33335BCE-C452-482F-9D96-2A2ECE45206F}" type="presParOf" srcId="{E2ED70C5-658E-49AC-9425-08DA8D24D787}" destId="{88549A3F-2B95-48DC-A65A-526A8B2B9A0F}" srcOrd="0" destOrd="0" presId="urn:microsoft.com/office/officeart/2005/8/layout/process2"/>
    <dgm:cxn modelId="{59AEE22D-7DAB-42B4-8DA1-80F44FB8BAF1}" type="presParOf" srcId="{50734356-EC9D-41EE-B1B7-5C6BCFBE3B6E}" destId="{9A9CC4C5-B0EE-46E1-ACF5-A23BAFEA0647}" srcOrd="8" destOrd="0" presId="urn:microsoft.com/office/officeart/2005/8/layout/process2"/>
    <dgm:cxn modelId="{85F18EA8-4677-4321-BFE6-90BBF3E51E45}" type="presParOf" srcId="{50734356-EC9D-41EE-B1B7-5C6BCFBE3B6E}" destId="{8FED8473-5E3B-418C-A27C-3784C9A0396A}" srcOrd="9" destOrd="0" presId="urn:microsoft.com/office/officeart/2005/8/layout/process2"/>
    <dgm:cxn modelId="{EEDC6FC1-4435-48A5-BC66-D52C92F66C68}" type="presParOf" srcId="{8FED8473-5E3B-418C-A27C-3784C9A0396A}" destId="{839E7C3C-8A20-4830-94AD-BCDFF497E12D}" srcOrd="0" destOrd="0" presId="urn:microsoft.com/office/officeart/2005/8/layout/process2"/>
    <dgm:cxn modelId="{CB02A5AA-2DF9-40C8-8A1A-633221999A7B}" type="presParOf" srcId="{50734356-EC9D-41EE-B1B7-5C6BCFBE3B6E}" destId="{965CD6E0-C8A8-4D7D-8007-A9A894D63212}" srcOrd="10" destOrd="0" presId="urn:microsoft.com/office/officeart/2005/8/layout/process2"/>
    <dgm:cxn modelId="{572F3456-4D88-4185-B67F-03DA4AC2581D}" type="presParOf" srcId="{50734356-EC9D-41EE-B1B7-5C6BCFBE3B6E}" destId="{50395F07-4C5F-4E17-9254-D1D55EB7EA15}" srcOrd="11" destOrd="0" presId="urn:microsoft.com/office/officeart/2005/8/layout/process2"/>
    <dgm:cxn modelId="{B313F144-8C71-4AAA-A556-F9BAC6DA36CE}" type="presParOf" srcId="{50395F07-4C5F-4E17-9254-D1D55EB7EA15}" destId="{64B0164A-8419-4272-8636-CEB7C39B6F40}" srcOrd="0" destOrd="0" presId="urn:microsoft.com/office/officeart/2005/8/layout/process2"/>
    <dgm:cxn modelId="{6081DE1E-4925-4771-9147-67C08C8EF75C}" type="presParOf" srcId="{50734356-EC9D-41EE-B1B7-5C6BCFBE3B6E}" destId="{D61CE0E8-6624-480E-BC97-538BAC729908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E77F1ED9-D958-47CC-AA49-5A5CB3BB9377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</dgm:pt>
    <dgm:pt modelId="{AC1F6534-B18B-401B-9C9A-40A22E3CC8C8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ES" dirty="0"/>
            <a:t>EVALUACIÓN MEDULAR</a:t>
          </a:r>
        </a:p>
      </dgm:t>
    </dgm:pt>
    <dgm:pt modelId="{0C92A3B7-A234-44C8-9D48-EBCCE3D73A62}" type="parTrans" cxnId="{E68B2EB3-1539-4775-8B94-5DA564A44248}">
      <dgm:prSet/>
      <dgm:spPr/>
      <dgm:t>
        <a:bodyPr/>
        <a:lstStyle/>
        <a:p>
          <a:endParaRPr lang="es-ES"/>
        </a:p>
      </dgm:t>
    </dgm:pt>
    <dgm:pt modelId="{305D49B9-8946-40D6-B35F-82C6BA5132BC}" type="sibTrans" cxnId="{E68B2EB3-1539-4775-8B94-5DA564A44248}">
      <dgm:prSet/>
      <dgm:spPr/>
      <dgm:t>
        <a:bodyPr/>
        <a:lstStyle/>
        <a:p>
          <a:endParaRPr lang="es-ES"/>
        </a:p>
      </dgm:t>
    </dgm:pt>
    <dgm:pt modelId="{43C41E47-CFF5-4C7A-A017-D0151D426124}">
      <dgm:prSet phldrT="[Texto]"/>
      <dgm:spPr/>
      <dgm:t>
        <a:bodyPr/>
        <a:lstStyle/>
        <a:p>
          <a:r>
            <a:rPr lang="es-ES" dirty="0"/>
            <a:t>VALORACIÓN LCR</a:t>
          </a:r>
        </a:p>
      </dgm:t>
    </dgm:pt>
    <dgm:pt modelId="{6984BE2D-DD7E-4AA8-A444-4CA4E8F04D10}" type="parTrans" cxnId="{047A20C4-E223-4BCA-8AF1-27C5D292C46F}">
      <dgm:prSet/>
      <dgm:spPr/>
      <dgm:t>
        <a:bodyPr/>
        <a:lstStyle/>
        <a:p>
          <a:endParaRPr lang="es-ES"/>
        </a:p>
      </dgm:t>
    </dgm:pt>
    <dgm:pt modelId="{D59F8FA8-D23D-4D79-A87C-DBD1CA4EB1D1}" type="sibTrans" cxnId="{047A20C4-E223-4BCA-8AF1-27C5D292C46F}">
      <dgm:prSet/>
      <dgm:spPr/>
      <dgm:t>
        <a:bodyPr/>
        <a:lstStyle/>
        <a:p>
          <a:endParaRPr lang="es-ES"/>
        </a:p>
      </dgm:t>
    </dgm:pt>
    <dgm:pt modelId="{A458D361-B3CE-4BAF-B7C9-8EB8FD4408CD}">
      <dgm:prSet phldrT="[Texto]"/>
      <dgm:spPr/>
      <dgm:t>
        <a:bodyPr/>
        <a:lstStyle/>
        <a:p>
          <a:r>
            <a:rPr lang="es-ES" dirty="0"/>
            <a:t>DIAGNÓSTICO</a:t>
          </a:r>
        </a:p>
      </dgm:t>
    </dgm:pt>
    <dgm:pt modelId="{CA471B07-6BC6-4B3B-B714-A78809D176FE}" type="parTrans" cxnId="{991F47C6-CF4F-4D12-A1FE-A00E65778286}">
      <dgm:prSet/>
      <dgm:spPr/>
      <dgm:t>
        <a:bodyPr/>
        <a:lstStyle/>
        <a:p>
          <a:endParaRPr lang="es-ES"/>
        </a:p>
      </dgm:t>
    </dgm:pt>
    <dgm:pt modelId="{728E0999-6A9C-450B-9E7B-1C3DA6E94D7F}" type="sibTrans" cxnId="{991F47C6-CF4F-4D12-A1FE-A00E65778286}">
      <dgm:prSet/>
      <dgm:spPr/>
      <dgm:t>
        <a:bodyPr/>
        <a:lstStyle/>
        <a:p>
          <a:endParaRPr lang="es-ES"/>
        </a:p>
      </dgm:t>
    </dgm:pt>
    <dgm:pt modelId="{DD8179E3-52E2-4027-886E-D41897D86FC4}">
      <dgm:prSet phldrT="[Texto]"/>
      <dgm:spPr/>
      <dgm:t>
        <a:bodyPr/>
        <a:lstStyle/>
        <a:p>
          <a:r>
            <a:rPr lang="es-ES" dirty="0"/>
            <a:t>INDUCCIÓN</a:t>
          </a:r>
        </a:p>
      </dgm:t>
    </dgm:pt>
    <dgm:pt modelId="{F8447866-9599-483D-A960-8798532AF565}" type="parTrans" cxnId="{9B325E00-D0C9-49B7-AC5F-3DD3A7F7E647}">
      <dgm:prSet/>
      <dgm:spPr/>
      <dgm:t>
        <a:bodyPr/>
        <a:lstStyle/>
        <a:p>
          <a:endParaRPr lang="es-ES"/>
        </a:p>
      </dgm:t>
    </dgm:pt>
    <dgm:pt modelId="{1421C53D-AB42-4E2A-A95E-DD0EC8C2E316}" type="sibTrans" cxnId="{9B325E00-D0C9-49B7-AC5F-3DD3A7F7E647}">
      <dgm:prSet/>
      <dgm:spPr/>
      <dgm:t>
        <a:bodyPr/>
        <a:lstStyle/>
        <a:p>
          <a:endParaRPr lang="es-ES"/>
        </a:p>
      </dgm:t>
    </dgm:pt>
    <dgm:pt modelId="{1B8E8613-E086-442B-AF34-1CB38776AF4A}">
      <dgm:prSet phldrT="[Texto]"/>
      <dgm:spPr/>
      <dgm:t>
        <a:bodyPr/>
        <a:lstStyle/>
        <a:p>
          <a:r>
            <a:rPr lang="es-ES" dirty="0"/>
            <a:t>CONSOLIDACIÓN</a:t>
          </a:r>
        </a:p>
      </dgm:t>
    </dgm:pt>
    <dgm:pt modelId="{A36B2897-E743-408B-AC6A-854AF1165B59}" type="parTrans" cxnId="{90780DC5-2114-4289-991D-F269DA317D5E}">
      <dgm:prSet/>
      <dgm:spPr/>
      <dgm:t>
        <a:bodyPr/>
        <a:lstStyle/>
        <a:p>
          <a:endParaRPr lang="es-ES"/>
        </a:p>
      </dgm:t>
    </dgm:pt>
    <dgm:pt modelId="{E9718B5B-D51A-4168-B1A0-2FE4B88B7AB4}" type="sibTrans" cxnId="{90780DC5-2114-4289-991D-F269DA317D5E}">
      <dgm:prSet/>
      <dgm:spPr/>
      <dgm:t>
        <a:bodyPr/>
        <a:lstStyle/>
        <a:p>
          <a:endParaRPr lang="es-ES"/>
        </a:p>
      </dgm:t>
    </dgm:pt>
    <dgm:pt modelId="{43EAAB65-29A4-4E29-AE89-B09776F7FB81}">
      <dgm:prSet phldrT="[Texto]"/>
      <dgm:spPr/>
      <dgm:t>
        <a:bodyPr/>
        <a:lstStyle/>
        <a:p>
          <a:r>
            <a:rPr lang="es-ES" dirty="0"/>
            <a:t>MANTENIMIENTO</a:t>
          </a:r>
        </a:p>
      </dgm:t>
    </dgm:pt>
    <dgm:pt modelId="{B95F9743-1FAB-4B81-B508-F7D70543BBB8}" type="parTrans" cxnId="{98BE974A-0A31-425E-9C50-6F68D961BDCC}">
      <dgm:prSet/>
      <dgm:spPr/>
      <dgm:t>
        <a:bodyPr/>
        <a:lstStyle/>
        <a:p>
          <a:endParaRPr lang="es-ES"/>
        </a:p>
      </dgm:t>
    </dgm:pt>
    <dgm:pt modelId="{AA91F91E-D9E8-4FB2-9DBF-143A91CAF200}" type="sibTrans" cxnId="{98BE974A-0A31-425E-9C50-6F68D961BDCC}">
      <dgm:prSet/>
      <dgm:spPr/>
      <dgm:t>
        <a:bodyPr/>
        <a:lstStyle/>
        <a:p>
          <a:endParaRPr lang="es-ES"/>
        </a:p>
      </dgm:t>
    </dgm:pt>
    <dgm:pt modelId="{7BD78D86-8410-47AA-827B-2A81FC675F59}">
      <dgm:prSet phldrT="[Texto]"/>
      <dgm:spPr/>
      <dgm:t>
        <a:bodyPr/>
        <a:lstStyle/>
        <a:p>
          <a:r>
            <a:rPr lang="es-ES" dirty="0"/>
            <a:t>TPH</a:t>
          </a:r>
        </a:p>
      </dgm:t>
    </dgm:pt>
    <dgm:pt modelId="{19E1B235-EFC6-4566-A057-BB8AB544EB01}" type="parTrans" cxnId="{9919B709-4D5D-4AB0-A38A-AA3672DE8E62}">
      <dgm:prSet/>
      <dgm:spPr/>
      <dgm:t>
        <a:bodyPr/>
        <a:lstStyle/>
        <a:p>
          <a:endParaRPr lang="es-ES"/>
        </a:p>
      </dgm:t>
    </dgm:pt>
    <dgm:pt modelId="{CF2D38E4-2793-4847-883E-6DA561865537}" type="sibTrans" cxnId="{9919B709-4D5D-4AB0-A38A-AA3672DE8E62}">
      <dgm:prSet/>
      <dgm:spPr/>
      <dgm:t>
        <a:bodyPr/>
        <a:lstStyle/>
        <a:p>
          <a:endParaRPr lang="es-ES"/>
        </a:p>
      </dgm:t>
    </dgm:pt>
    <dgm:pt modelId="{50734356-EC9D-41EE-B1B7-5C6BCFBE3B6E}" type="pres">
      <dgm:prSet presAssocID="{E77F1ED9-D958-47CC-AA49-5A5CB3BB9377}" presName="linearFlow" presStyleCnt="0">
        <dgm:presLayoutVars>
          <dgm:resizeHandles val="exact"/>
        </dgm:presLayoutVars>
      </dgm:prSet>
      <dgm:spPr/>
    </dgm:pt>
    <dgm:pt modelId="{4009220E-0D21-446F-99CB-C52D2594B205}" type="pres">
      <dgm:prSet presAssocID="{A458D361-B3CE-4BAF-B7C9-8EB8FD4408CD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AA7014-83AB-4021-917E-32353A6B2BB1}" type="pres">
      <dgm:prSet presAssocID="{728E0999-6A9C-450B-9E7B-1C3DA6E94D7F}" presName="sibTrans" presStyleLbl="sibTrans2D1" presStyleIdx="0" presStyleCnt="6"/>
      <dgm:spPr/>
      <dgm:t>
        <a:bodyPr/>
        <a:lstStyle/>
        <a:p>
          <a:endParaRPr lang="es-ES"/>
        </a:p>
      </dgm:t>
    </dgm:pt>
    <dgm:pt modelId="{608C46A2-6278-4724-9FFA-4C888B8B3706}" type="pres">
      <dgm:prSet presAssocID="{728E0999-6A9C-450B-9E7B-1C3DA6E94D7F}" presName="connectorText" presStyleLbl="sibTrans2D1" presStyleIdx="0" presStyleCnt="6"/>
      <dgm:spPr/>
      <dgm:t>
        <a:bodyPr/>
        <a:lstStyle/>
        <a:p>
          <a:endParaRPr lang="es-ES"/>
        </a:p>
      </dgm:t>
    </dgm:pt>
    <dgm:pt modelId="{DFFCEFB4-33E0-4635-89BD-15AEBAA88FF3}" type="pres">
      <dgm:prSet presAssocID="{AC1F6534-B18B-401B-9C9A-40A22E3CC8C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EAD1C9-2F7F-4656-A44C-9F9ECEC62369}" type="pres">
      <dgm:prSet presAssocID="{305D49B9-8946-40D6-B35F-82C6BA5132BC}" presName="sibTrans" presStyleLbl="sibTrans2D1" presStyleIdx="1" presStyleCnt="6"/>
      <dgm:spPr/>
      <dgm:t>
        <a:bodyPr/>
        <a:lstStyle/>
        <a:p>
          <a:endParaRPr lang="es-ES"/>
        </a:p>
      </dgm:t>
    </dgm:pt>
    <dgm:pt modelId="{0444BA83-D291-49DE-AD73-3F263516A798}" type="pres">
      <dgm:prSet presAssocID="{305D49B9-8946-40D6-B35F-82C6BA5132BC}" presName="connectorText" presStyleLbl="sibTrans2D1" presStyleIdx="1" presStyleCnt="6"/>
      <dgm:spPr/>
      <dgm:t>
        <a:bodyPr/>
        <a:lstStyle/>
        <a:p>
          <a:endParaRPr lang="es-ES"/>
        </a:p>
      </dgm:t>
    </dgm:pt>
    <dgm:pt modelId="{63CDBB97-B2F3-487E-9A96-6596D9173D1B}" type="pres">
      <dgm:prSet presAssocID="{43C41E47-CFF5-4C7A-A017-D0151D426124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EA8041-EA01-491A-ABF4-2072F1C2324D}" type="pres">
      <dgm:prSet presAssocID="{D59F8FA8-D23D-4D79-A87C-DBD1CA4EB1D1}" presName="sibTrans" presStyleLbl="sibTrans2D1" presStyleIdx="2" presStyleCnt="6"/>
      <dgm:spPr/>
      <dgm:t>
        <a:bodyPr/>
        <a:lstStyle/>
        <a:p>
          <a:endParaRPr lang="es-ES"/>
        </a:p>
      </dgm:t>
    </dgm:pt>
    <dgm:pt modelId="{E2332DD3-5F7C-4AD2-8436-356FCC80D1F8}" type="pres">
      <dgm:prSet presAssocID="{D59F8FA8-D23D-4D79-A87C-DBD1CA4EB1D1}" presName="connectorText" presStyleLbl="sibTrans2D1" presStyleIdx="2" presStyleCnt="6"/>
      <dgm:spPr/>
      <dgm:t>
        <a:bodyPr/>
        <a:lstStyle/>
        <a:p>
          <a:endParaRPr lang="es-ES"/>
        </a:p>
      </dgm:t>
    </dgm:pt>
    <dgm:pt modelId="{D03826BF-2D6C-40B4-A8F7-0743137BA117}" type="pres">
      <dgm:prSet presAssocID="{DD8179E3-52E2-4027-886E-D41897D86FC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ED70C5-658E-49AC-9425-08DA8D24D787}" type="pres">
      <dgm:prSet presAssocID="{1421C53D-AB42-4E2A-A95E-DD0EC8C2E316}" presName="sibTrans" presStyleLbl="sibTrans2D1" presStyleIdx="3" presStyleCnt="6"/>
      <dgm:spPr/>
      <dgm:t>
        <a:bodyPr/>
        <a:lstStyle/>
        <a:p>
          <a:endParaRPr lang="es-ES"/>
        </a:p>
      </dgm:t>
    </dgm:pt>
    <dgm:pt modelId="{88549A3F-2B95-48DC-A65A-526A8B2B9A0F}" type="pres">
      <dgm:prSet presAssocID="{1421C53D-AB42-4E2A-A95E-DD0EC8C2E316}" presName="connectorText" presStyleLbl="sibTrans2D1" presStyleIdx="3" presStyleCnt="6"/>
      <dgm:spPr/>
      <dgm:t>
        <a:bodyPr/>
        <a:lstStyle/>
        <a:p>
          <a:endParaRPr lang="es-ES"/>
        </a:p>
      </dgm:t>
    </dgm:pt>
    <dgm:pt modelId="{9A9CC4C5-B0EE-46E1-ACF5-A23BAFEA0647}" type="pres">
      <dgm:prSet presAssocID="{1B8E8613-E086-442B-AF34-1CB38776AF4A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FED8473-5E3B-418C-A27C-3784C9A0396A}" type="pres">
      <dgm:prSet presAssocID="{E9718B5B-D51A-4168-B1A0-2FE4B88B7AB4}" presName="sibTrans" presStyleLbl="sibTrans2D1" presStyleIdx="4" presStyleCnt="6"/>
      <dgm:spPr/>
      <dgm:t>
        <a:bodyPr/>
        <a:lstStyle/>
        <a:p>
          <a:endParaRPr lang="es-ES"/>
        </a:p>
      </dgm:t>
    </dgm:pt>
    <dgm:pt modelId="{839E7C3C-8A20-4830-94AD-BCDFF497E12D}" type="pres">
      <dgm:prSet presAssocID="{E9718B5B-D51A-4168-B1A0-2FE4B88B7AB4}" presName="connectorText" presStyleLbl="sibTrans2D1" presStyleIdx="4" presStyleCnt="6"/>
      <dgm:spPr/>
      <dgm:t>
        <a:bodyPr/>
        <a:lstStyle/>
        <a:p>
          <a:endParaRPr lang="es-ES"/>
        </a:p>
      </dgm:t>
    </dgm:pt>
    <dgm:pt modelId="{965CD6E0-C8A8-4D7D-8007-A9A894D63212}" type="pres">
      <dgm:prSet presAssocID="{43EAAB65-29A4-4E29-AE89-B09776F7FB8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395F07-4C5F-4E17-9254-D1D55EB7EA15}" type="pres">
      <dgm:prSet presAssocID="{AA91F91E-D9E8-4FB2-9DBF-143A91CAF200}" presName="sibTrans" presStyleLbl="sibTrans2D1" presStyleIdx="5" presStyleCnt="6"/>
      <dgm:spPr/>
      <dgm:t>
        <a:bodyPr/>
        <a:lstStyle/>
        <a:p>
          <a:endParaRPr lang="es-ES"/>
        </a:p>
      </dgm:t>
    </dgm:pt>
    <dgm:pt modelId="{64B0164A-8419-4272-8636-CEB7C39B6F40}" type="pres">
      <dgm:prSet presAssocID="{AA91F91E-D9E8-4FB2-9DBF-143A91CAF200}" presName="connectorText" presStyleLbl="sibTrans2D1" presStyleIdx="5" presStyleCnt="6"/>
      <dgm:spPr/>
      <dgm:t>
        <a:bodyPr/>
        <a:lstStyle/>
        <a:p>
          <a:endParaRPr lang="es-ES"/>
        </a:p>
      </dgm:t>
    </dgm:pt>
    <dgm:pt modelId="{D61CE0E8-6624-480E-BC97-538BAC729908}" type="pres">
      <dgm:prSet presAssocID="{7BD78D86-8410-47AA-827B-2A81FC675F5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919B709-4D5D-4AB0-A38A-AA3672DE8E62}" srcId="{E77F1ED9-D958-47CC-AA49-5A5CB3BB9377}" destId="{7BD78D86-8410-47AA-827B-2A81FC675F59}" srcOrd="6" destOrd="0" parTransId="{19E1B235-EFC6-4566-A057-BB8AB544EB01}" sibTransId="{CF2D38E4-2793-4847-883E-6DA561865537}"/>
    <dgm:cxn modelId="{6A0D0304-3070-4B1B-802C-2601494FCFE4}" type="presOf" srcId="{305D49B9-8946-40D6-B35F-82C6BA5132BC}" destId="{0444BA83-D291-49DE-AD73-3F263516A798}" srcOrd="1" destOrd="0" presId="urn:microsoft.com/office/officeart/2005/8/layout/process2"/>
    <dgm:cxn modelId="{991F47C6-CF4F-4D12-A1FE-A00E65778286}" srcId="{E77F1ED9-D958-47CC-AA49-5A5CB3BB9377}" destId="{A458D361-B3CE-4BAF-B7C9-8EB8FD4408CD}" srcOrd="0" destOrd="0" parTransId="{CA471B07-6BC6-4B3B-B714-A78809D176FE}" sibTransId="{728E0999-6A9C-450B-9E7B-1C3DA6E94D7F}"/>
    <dgm:cxn modelId="{3ED3A191-0771-4747-8247-200E6895B649}" type="presOf" srcId="{305D49B9-8946-40D6-B35F-82C6BA5132BC}" destId="{70EAD1C9-2F7F-4656-A44C-9F9ECEC62369}" srcOrd="0" destOrd="0" presId="urn:microsoft.com/office/officeart/2005/8/layout/process2"/>
    <dgm:cxn modelId="{F046583A-1930-49DA-BDB3-FE060502D5AD}" type="presOf" srcId="{1421C53D-AB42-4E2A-A95E-DD0EC8C2E316}" destId="{88549A3F-2B95-48DC-A65A-526A8B2B9A0F}" srcOrd="1" destOrd="0" presId="urn:microsoft.com/office/officeart/2005/8/layout/process2"/>
    <dgm:cxn modelId="{E68B2EB3-1539-4775-8B94-5DA564A44248}" srcId="{E77F1ED9-D958-47CC-AA49-5A5CB3BB9377}" destId="{AC1F6534-B18B-401B-9C9A-40A22E3CC8C8}" srcOrd="1" destOrd="0" parTransId="{0C92A3B7-A234-44C8-9D48-EBCCE3D73A62}" sibTransId="{305D49B9-8946-40D6-B35F-82C6BA5132BC}"/>
    <dgm:cxn modelId="{75FC4F06-4EFF-4926-BF46-E8BFC588B5D6}" type="presOf" srcId="{E9718B5B-D51A-4168-B1A0-2FE4B88B7AB4}" destId="{8FED8473-5E3B-418C-A27C-3784C9A0396A}" srcOrd="0" destOrd="0" presId="urn:microsoft.com/office/officeart/2005/8/layout/process2"/>
    <dgm:cxn modelId="{35E480C9-6BD2-49EE-8B47-54438F89C59B}" type="presOf" srcId="{1421C53D-AB42-4E2A-A95E-DD0EC8C2E316}" destId="{E2ED70C5-658E-49AC-9425-08DA8D24D787}" srcOrd="0" destOrd="0" presId="urn:microsoft.com/office/officeart/2005/8/layout/process2"/>
    <dgm:cxn modelId="{D6144B9C-3AA2-4867-BD98-B8B4C8E25E23}" type="presOf" srcId="{E9718B5B-D51A-4168-B1A0-2FE4B88B7AB4}" destId="{839E7C3C-8A20-4830-94AD-BCDFF497E12D}" srcOrd="1" destOrd="0" presId="urn:microsoft.com/office/officeart/2005/8/layout/process2"/>
    <dgm:cxn modelId="{BED57A10-48F8-4D8F-9D35-924D5040661F}" type="presOf" srcId="{D59F8FA8-D23D-4D79-A87C-DBD1CA4EB1D1}" destId="{31EA8041-EA01-491A-ABF4-2072F1C2324D}" srcOrd="0" destOrd="0" presId="urn:microsoft.com/office/officeart/2005/8/layout/process2"/>
    <dgm:cxn modelId="{3B23EE25-18EF-465C-A8C2-EA460733D06E}" type="presOf" srcId="{AC1F6534-B18B-401B-9C9A-40A22E3CC8C8}" destId="{DFFCEFB4-33E0-4635-89BD-15AEBAA88FF3}" srcOrd="0" destOrd="0" presId="urn:microsoft.com/office/officeart/2005/8/layout/process2"/>
    <dgm:cxn modelId="{90780DC5-2114-4289-991D-F269DA317D5E}" srcId="{E77F1ED9-D958-47CC-AA49-5A5CB3BB9377}" destId="{1B8E8613-E086-442B-AF34-1CB38776AF4A}" srcOrd="4" destOrd="0" parTransId="{A36B2897-E743-408B-AC6A-854AF1165B59}" sibTransId="{E9718B5B-D51A-4168-B1A0-2FE4B88B7AB4}"/>
    <dgm:cxn modelId="{5DD957B6-7AE6-4B68-9036-734174EB29D7}" type="presOf" srcId="{A458D361-B3CE-4BAF-B7C9-8EB8FD4408CD}" destId="{4009220E-0D21-446F-99CB-C52D2594B205}" srcOrd="0" destOrd="0" presId="urn:microsoft.com/office/officeart/2005/8/layout/process2"/>
    <dgm:cxn modelId="{1F4702CC-FB58-479B-99F7-F01BD315198C}" type="presOf" srcId="{DD8179E3-52E2-4027-886E-D41897D86FC4}" destId="{D03826BF-2D6C-40B4-A8F7-0743137BA117}" srcOrd="0" destOrd="0" presId="urn:microsoft.com/office/officeart/2005/8/layout/process2"/>
    <dgm:cxn modelId="{81C00A3D-D3D8-49D2-857A-A36EBB45713D}" type="presOf" srcId="{AA91F91E-D9E8-4FB2-9DBF-143A91CAF200}" destId="{64B0164A-8419-4272-8636-CEB7C39B6F40}" srcOrd="1" destOrd="0" presId="urn:microsoft.com/office/officeart/2005/8/layout/process2"/>
    <dgm:cxn modelId="{6940688A-8D77-4DB2-9F2C-70C43B1F28C2}" type="presOf" srcId="{1B8E8613-E086-442B-AF34-1CB38776AF4A}" destId="{9A9CC4C5-B0EE-46E1-ACF5-A23BAFEA0647}" srcOrd="0" destOrd="0" presId="urn:microsoft.com/office/officeart/2005/8/layout/process2"/>
    <dgm:cxn modelId="{27981949-BAF4-419A-88FD-55AC93C60DE9}" type="presOf" srcId="{43EAAB65-29A4-4E29-AE89-B09776F7FB81}" destId="{965CD6E0-C8A8-4D7D-8007-A9A894D63212}" srcOrd="0" destOrd="0" presId="urn:microsoft.com/office/officeart/2005/8/layout/process2"/>
    <dgm:cxn modelId="{C8E3C4CA-69B9-42BC-9551-9DF74928A40B}" type="presOf" srcId="{728E0999-6A9C-450B-9E7B-1C3DA6E94D7F}" destId="{22AA7014-83AB-4021-917E-32353A6B2BB1}" srcOrd="0" destOrd="0" presId="urn:microsoft.com/office/officeart/2005/8/layout/process2"/>
    <dgm:cxn modelId="{5A278304-8B65-493A-A356-1A826C08016C}" type="presOf" srcId="{D59F8FA8-D23D-4D79-A87C-DBD1CA4EB1D1}" destId="{E2332DD3-5F7C-4AD2-8436-356FCC80D1F8}" srcOrd="1" destOrd="0" presId="urn:microsoft.com/office/officeart/2005/8/layout/process2"/>
    <dgm:cxn modelId="{047A20C4-E223-4BCA-8AF1-27C5D292C46F}" srcId="{E77F1ED9-D958-47CC-AA49-5A5CB3BB9377}" destId="{43C41E47-CFF5-4C7A-A017-D0151D426124}" srcOrd="2" destOrd="0" parTransId="{6984BE2D-DD7E-4AA8-A444-4CA4E8F04D10}" sibTransId="{D59F8FA8-D23D-4D79-A87C-DBD1CA4EB1D1}"/>
    <dgm:cxn modelId="{9B325E00-D0C9-49B7-AC5F-3DD3A7F7E647}" srcId="{E77F1ED9-D958-47CC-AA49-5A5CB3BB9377}" destId="{DD8179E3-52E2-4027-886E-D41897D86FC4}" srcOrd="3" destOrd="0" parTransId="{F8447866-9599-483D-A960-8798532AF565}" sibTransId="{1421C53D-AB42-4E2A-A95E-DD0EC8C2E316}"/>
    <dgm:cxn modelId="{98BE974A-0A31-425E-9C50-6F68D961BDCC}" srcId="{E77F1ED9-D958-47CC-AA49-5A5CB3BB9377}" destId="{43EAAB65-29A4-4E29-AE89-B09776F7FB81}" srcOrd="5" destOrd="0" parTransId="{B95F9743-1FAB-4B81-B508-F7D70543BBB8}" sibTransId="{AA91F91E-D9E8-4FB2-9DBF-143A91CAF200}"/>
    <dgm:cxn modelId="{8CDB7296-6AC5-4773-87CC-B140B11761ED}" type="presOf" srcId="{7BD78D86-8410-47AA-827B-2A81FC675F59}" destId="{D61CE0E8-6624-480E-BC97-538BAC729908}" srcOrd="0" destOrd="0" presId="urn:microsoft.com/office/officeart/2005/8/layout/process2"/>
    <dgm:cxn modelId="{7DE2EBC9-E28C-48F7-AE15-E81E2AC8B0C6}" type="presOf" srcId="{728E0999-6A9C-450B-9E7B-1C3DA6E94D7F}" destId="{608C46A2-6278-4724-9FFA-4C888B8B3706}" srcOrd="1" destOrd="0" presId="urn:microsoft.com/office/officeart/2005/8/layout/process2"/>
    <dgm:cxn modelId="{93230EC9-2AF5-4F6B-B90F-B2D240814E8A}" type="presOf" srcId="{AA91F91E-D9E8-4FB2-9DBF-143A91CAF200}" destId="{50395F07-4C5F-4E17-9254-D1D55EB7EA15}" srcOrd="0" destOrd="0" presId="urn:microsoft.com/office/officeart/2005/8/layout/process2"/>
    <dgm:cxn modelId="{EB7E24CA-6483-4062-BDC3-2826DDCFDF43}" type="presOf" srcId="{E77F1ED9-D958-47CC-AA49-5A5CB3BB9377}" destId="{50734356-EC9D-41EE-B1B7-5C6BCFBE3B6E}" srcOrd="0" destOrd="0" presId="urn:microsoft.com/office/officeart/2005/8/layout/process2"/>
    <dgm:cxn modelId="{DC3C1C34-EC84-453B-B49E-8F43808D042C}" type="presOf" srcId="{43C41E47-CFF5-4C7A-A017-D0151D426124}" destId="{63CDBB97-B2F3-487E-9A96-6596D9173D1B}" srcOrd="0" destOrd="0" presId="urn:microsoft.com/office/officeart/2005/8/layout/process2"/>
    <dgm:cxn modelId="{FB0BEB06-A070-4FB7-8FF8-6EA7471C063D}" type="presParOf" srcId="{50734356-EC9D-41EE-B1B7-5C6BCFBE3B6E}" destId="{4009220E-0D21-446F-99CB-C52D2594B205}" srcOrd="0" destOrd="0" presId="urn:microsoft.com/office/officeart/2005/8/layout/process2"/>
    <dgm:cxn modelId="{B9DD6E76-D200-4AA6-AA43-E4AA7D8151AE}" type="presParOf" srcId="{50734356-EC9D-41EE-B1B7-5C6BCFBE3B6E}" destId="{22AA7014-83AB-4021-917E-32353A6B2BB1}" srcOrd="1" destOrd="0" presId="urn:microsoft.com/office/officeart/2005/8/layout/process2"/>
    <dgm:cxn modelId="{87EF519B-3133-487C-82BD-3CD7FDCE0F4D}" type="presParOf" srcId="{22AA7014-83AB-4021-917E-32353A6B2BB1}" destId="{608C46A2-6278-4724-9FFA-4C888B8B3706}" srcOrd="0" destOrd="0" presId="urn:microsoft.com/office/officeart/2005/8/layout/process2"/>
    <dgm:cxn modelId="{6079AA65-052F-4A3C-B945-C9F1D6C6A846}" type="presParOf" srcId="{50734356-EC9D-41EE-B1B7-5C6BCFBE3B6E}" destId="{DFFCEFB4-33E0-4635-89BD-15AEBAA88FF3}" srcOrd="2" destOrd="0" presId="urn:microsoft.com/office/officeart/2005/8/layout/process2"/>
    <dgm:cxn modelId="{3F8A037E-4A66-4D3F-A684-2A3B902B092A}" type="presParOf" srcId="{50734356-EC9D-41EE-B1B7-5C6BCFBE3B6E}" destId="{70EAD1C9-2F7F-4656-A44C-9F9ECEC62369}" srcOrd="3" destOrd="0" presId="urn:microsoft.com/office/officeart/2005/8/layout/process2"/>
    <dgm:cxn modelId="{7B8160B7-5827-4CAB-87A6-E28F252D767F}" type="presParOf" srcId="{70EAD1C9-2F7F-4656-A44C-9F9ECEC62369}" destId="{0444BA83-D291-49DE-AD73-3F263516A798}" srcOrd="0" destOrd="0" presId="urn:microsoft.com/office/officeart/2005/8/layout/process2"/>
    <dgm:cxn modelId="{C2C9BCE5-6EC1-4918-B9D7-26695DFAC86D}" type="presParOf" srcId="{50734356-EC9D-41EE-B1B7-5C6BCFBE3B6E}" destId="{63CDBB97-B2F3-487E-9A96-6596D9173D1B}" srcOrd="4" destOrd="0" presId="urn:microsoft.com/office/officeart/2005/8/layout/process2"/>
    <dgm:cxn modelId="{B62FC170-844A-4ACF-80D9-59739040D91C}" type="presParOf" srcId="{50734356-EC9D-41EE-B1B7-5C6BCFBE3B6E}" destId="{31EA8041-EA01-491A-ABF4-2072F1C2324D}" srcOrd="5" destOrd="0" presId="urn:microsoft.com/office/officeart/2005/8/layout/process2"/>
    <dgm:cxn modelId="{AE59FA6D-45D9-4FE5-83D1-372D0CC00FE4}" type="presParOf" srcId="{31EA8041-EA01-491A-ABF4-2072F1C2324D}" destId="{E2332DD3-5F7C-4AD2-8436-356FCC80D1F8}" srcOrd="0" destOrd="0" presId="urn:microsoft.com/office/officeart/2005/8/layout/process2"/>
    <dgm:cxn modelId="{6E4C1DEC-0BED-4F0F-B3A0-EEC1A5CE7FFC}" type="presParOf" srcId="{50734356-EC9D-41EE-B1B7-5C6BCFBE3B6E}" destId="{D03826BF-2D6C-40B4-A8F7-0743137BA117}" srcOrd="6" destOrd="0" presId="urn:microsoft.com/office/officeart/2005/8/layout/process2"/>
    <dgm:cxn modelId="{64BCB5B7-8BD2-4A56-9A02-445E3EF5A474}" type="presParOf" srcId="{50734356-EC9D-41EE-B1B7-5C6BCFBE3B6E}" destId="{E2ED70C5-658E-49AC-9425-08DA8D24D787}" srcOrd="7" destOrd="0" presId="urn:microsoft.com/office/officeart/2005/8/layout/process2"/>
    <dgm:cxn modelId="{33335BCE-C452-482F-9D96-2A2ECE45206F}" type="presParOf" srcId="{E2ED70C5-658E-49AC-9425-08DA8D24D787}" destId="{88549A3F-2B95-48DC-A65A-526A8B2B9A0F}" srcOrd="0" destOrd="0" presId="urn:microsoft.com/office/officeart/2005/8/layout/process2"/>
    <dgm:cxn modelId="{59AEE22D-7DAB-42B4-8DA1-80F44FB8BAF1}" type="presParOf" srcId="{50734356-EC9D-41EE-B1B7-5C6BCFBE3B6E}" destId="{9A9CC4C5-B0EE-46E1-ACF5-A23BAFEA0647}" srcOrd="8" destOrd="0" presId="urn:microsoft.com/office/officeart/2005/8/layout/process2"/>
    <dgm:cxn modelId="{85F18EA8-4677-4321-BFE6-90BBF3E51E45}" type="presParOf" srcId="{50734356-EC9D-41EE-B1B7-5C6BCFBE3B6E}" destId="{8FED8473-5E3B-418C-A27C-3784C9A0396A}" srcOrd="9" destOrd="0" presId="urn:microsoft.com/office/officeart/2005/8/layout/process2"/>
    <dgm:cxn modelId="{EEDC6FC1-4435-48A5-BC66-D52C92F66C68}" type="presParOf" srcId="{8FED8473-5E3B-418C-A27C-3784C9A0396A}" destId="{839E7C3C-8A20-4830-94AD-BCDFF497E12D}" srcOrd="0" destOrd="0" presId="urn:microsoft.com/office/officeart/2005/8/layout/process2"/>
    <dgm:cxn modelId="{CB02A5AA-2DF9-40C8-8A1A-633221999A7B}" type="presParOf" srcId="{50734356-EC9D-41EE-B1B7-5C6BCFBE3B6E}" destId="{965CD6E0-C8A8-4D7D-8007-A9A894D63212}" srcOrd="10" destOrd="0" presId="urn:microsoft.com/office/officeart/2005/8/layout/process2"/>
    <dgm:cxn modelId="{572F3456-4D88-4185-B67F-03DA4AC2581D}" type="presParOf" srcId="{50734356-EC9D-41EE-B1B7-5C6BCFBE3B6E}" destId="{50395F07-4C5F-4E17-9254-D1D55EB7EA15}" srcOrd="11" destOrd="0" presId="urn:microsoft.com/office/officeart/2005/8/layout/process2"/>
    <dgm:cxn modelId="{B313F144-8C71-4AAA-A556-F9BAC6DA36CE}" type="presParOf" srcId="{50395F07-4C5F-4E17-9254-D1D55EB7EA15}" destId="{64B0164A-8419-4272-8636-CEB7C39B6F40}" srcOrd="0" destOrd="0" presId="urn:microsoft.com/office/officeart/2005/8/layout/process2"/>
    <dgm:cxn modelId="{6081DE1E-4925-4771-9147-67C08C8EF75C}" type="presParOf" srcId="{50734356-EC9D-41EE-B1B7-5C6BCFBE3B6E}" destId="{D61CE0E8-6624-480E-BC97-538BAC729908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BD6C92-6E4D-46BE-B63D-7DC26E218B09}" type="doc">
      <dgm:prSet loTypeId="urn:microsoft.com/office/officeart/2005/8/layout/vList3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868D737A-CB82-4789-B545-6C3531477968}">
      <dgm:prSet phldrT="[Texto]"/>
      <dgm:spPr/>
      <dgm:t>
        <a:bodyPr/>
        <a:lstStyle/>
        <a:p>
          <a:r>
            <a:rPr lang="es-ES" dirty="0"/>
            <a:t>Presencia t(9;22)(q34;q11)</a:t>
          </a:r>
          <a:br>
            <a:rPr lang="es-ES" dirty="0"/>
          </a:br>
          <a:r>
            <a:rPr lang="es-ES" dirty="0"/>
            <a:t>Gen BCR-ABL</a:t>
          </a:r>
        </a:p>
      </dgm:t>
    </dgm:pt>
    <dgm:pt modelId="{4BEBD82F-EFAB-4529-960D-DA8AA15BC8CF}" type="parTrans" cxnId="{5F866EAA-C237-44F9-93B6-68D8670B54D1}">
      <dgm:prSet/>
      <dgm:spPr/>
      <dgm:t>
        <a:bodyPr/>
        <a:lstStyle/>
        <a:p>
          <a:endParaRPr lang="es-ES"/>
        </a:p>
      </dgm:t>
    </dgm:pt>
    <dgm:pt modelId="{258B8559-EA95-4262-9910-6D1BD002DA36}" type="sibTrans" cxnId="{5F866EAA-C237-44F9-93B6-68D8670B54D1}">
      <dgm:prSet/>
      <dgm:spPr/>
      <dgm:t>
        <a:bodyPr/>
        <a:lstStyle/>
        <a:p>
          <a:endParaRPr lang="es-ES"/>
        </a:p>
      </dgm:t>
    </dgm:pt>
    <dgm:pt modelId="{C7E160F5-544F-4D06-B117-3A5549E5DF52}">
      <dgm:prSet phldrT="[Texto]"/>
      <dgm:spPr/>
      <dgm:t>
        <a:bodyPr/>
        <a:lstStyle/>
        <a:p>
          <a:r>
            <a:rPr lang="es-ES" dirty="0"/>
            <a:t>El cromosoma Filadelfia (Ph+) es la anomalía más común en paciente adultos (25-30%)</a:t>
          </a:r>
        </a:p>
      </dgm:t>
    </dgm:pt>
    <dgm:pt modelId="{57090474-56CF-4446-A2B2-DF3F7582A7B9}" type="parTrans" cxnId="{C6D8DC37-FD0F-40BC-B9AE-3B7CD31CB5F6}">
      <dgm:prSet/>
      <dgm:spPr/>
      <dgm:t>
        <a:bodyPr/>
        <a:lstStyle/>
        <a:p>
          <a:endParaRPr lang="es-ES"/>
        </a:p>
      </dgm:t>
    </dgm:pt>
    <dgm:pt modelId="{0692E288-2D9A-4DCF-8E9A-92AF5E53A1EA}" type="sibTrans" cxnId="{C6D8DC37-FD0F-40BC-B9AE-3B7CD31CB5F6}">
      <dgm:prSet/>
      <dgm:spPr/>
      <dgm:t>
        <a:bodyPr/>
        <a:lstStyle/>
        <a:p>
          <a:endParaRPr lang="es-ES"/>
        </a:p>
      </dgm:t>
    </dgm:pt>
    <dgm:pt modelId="{62153B3A-4BD2-45F6-B0BE-83CBD0533A12}" type="pres">
      <dgm:prSet presAssocID="{91BD6C92-6E4D-46BE-B63D-7DC26E218B0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D681096-DAFB-4C35-BB1E-65B7B899048A}" type="pres">
      <dgm:prSet presAssocID="{C7E160F5-544F-4D06-B117-3A5549E5DF52}" presName="composite" presStyleCnt="0"/>
      <dgm:spPr/>
    </dgm:pt>
    <dgm:pt modelId="{4E68527E-FEAF-4FD4-88CC-A0763A36ACA0}" type="pres">
      <dgm:prSet presAssocID="{C7E160F5-544F-4D06-B117-3A5549E5DF52}" presName="imgShp" presStyleLbl="fgImgPlace1" presStyleIdx="0" presStyleCnt="2"/>
      <dgm:spPr/>
    </dgm:pt>
    <dgm:pt modelId="{EF5DF090-BF37-4862-B88D-F300605550D4}" type="pres">
      <dgm:prSet presAssocID="{C7E160F5-544F-4D06-B117-3A5549E5DF52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E79922-778F-44DD-984F-16CC89AF1F16}" type="pres">
      <dgm:prSet presAssocID="{0692E288-2D9A-4DCF-8E9A-92AF5E53A1EA}" presName="spacing" presStyleCnt="0"/>
      <dgm:spPr/>
    </dgm:pt>
    <dgm:pt modelId="{471852EA-53C2-4FC8-8BCC-CF0AE72C9C16}" type="pres">
      <dgm:prSet presAssocID="{868D737A-CB82-4789-B545-6C3531477968}" presName="composite" presStyleCnt="0"/>
      <dgm:spPr/>
    </dgm:pt>
    <dgm:pt modelId="{E5EE246D-B2A5-4CE3-ADAC-3E524B2655D6}" type="pres">
      <dgm:prSet presAssocID="{868D737A-CB82-4789-B545-6C3531477968}" presName="imgShp" presStyleLbl="fgImgPlace1" presStyleIdx="1" presStyleCnt="2"/>
      <dgm:spPr/>
    </dgm:pt>
    <dgm:pt modelId="{BF454DC0-056E-424F-954B-D2FC14E1806D}" type="pres">
      <dgm:prSet presAssocID="{868D737A-CB82-4789-B545-6C3531477968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2B0ACF9-7C71-438E-9FD4-60D63177F51B}" type="presOf" srcId="{91BD6C92-6E4D-46BE-B63D-7DC26E218B09}" destId="{62153B3A-4BD2-45F6-B0BE-83CBD0533A12}" srcOrd="0" destOrd="0" presId="urn:microsoft.com/office/officeart/2005/8/layout/vList3"/>
    <dgm:cxn modelId="{6E0E4EB3-CE30-41A6-B063-D0A136A2A02A}" type="presOf" srcId="{C7E160F5-544F-4D06-B117-3A5549E5DF52}" destId="{EF5DF090-BF37-4862-B88D-F300605550D4}" srcOrd="0" destOrd="0" presId="urn:microsoft.com/office/officeart/2005/8/layout/vList3"/>
    <dgm:cxn modelId="{C6D8DC37-FD0F-40BC-B9AE-3B7CD31CB5F6}" srcId="{91BD6C92-6E4D-46BE-B63D-7DC26E218B09}" destId="{C7E160F5-544F-4D06-B117-3A5549E5DF52}" srcOrd="0" destOrd="0" parTransId="{57090474-56CF-4446-A2B2-DF3F7582A7B9}" sibTransId="{0692E288-2D9A-4DCF-8E9A-92AF5E53A1EA}"/>
    <dgm:cxn modelId="{2689349E-3A02-4C79-B825-EDBC052F4A9E}" type="presOf" srcId="{868D737A-CB82-4789-B545-6C3531477968}" destId="{BF454DC0-056E-424F-954B-D2FC14E1806D}" srcOrd="0" destOrd="0" presId="urn:microsoft.com/office/officeart/2005/8/layout/vList3"/>
    <dgm:cxn modelId="{5F866EAA-C237-44F9-93B6-68D8670B54D1}" srcId="{91BD6C92-6E4D-46BE-B63D-7DC26E218B09}" destId="{868D737A-CB82-4789-B545-6C3531477968}" srcOrd="1" destOrd="0" parTransId="{4BEBD82F-EFAB-4529-960D-DA8AA15BC8CF}" sibTransId="{258B8559-EA95-4262-9910-6D1BD002DA36}"/>
    <dgm:cxn modelId="{8A499B92-9056-4BF6-9A38-268406902A6B}" type="presParOf" srcId="{62153B3A-4BD2-45F6-B0BE-83CBD0533A12}" destId="{ED681096-DAFB-4C35-BB1E-65B7B899048A}" srcOrd="0" destOrd="0" presId="urn:microsoft.com/office/officeart/2005/8/layout/vList3"/>
    <dgm:cxn modelId="{1986BB73-D165-44C7-9418-9F543DA8A53C}" type="presParOf" srcId="{ED681096-DAFB-4C35-BB1E-65B7B899048A}" destId="{4E68527E-FEAF-4FD4-88CC-A0763A36ACA0}" srcOrd="0" destOrd="0" presId="urn:microsoft.com/office/officeart/2005/8/layout/vList3"/>
    <dgm:cxn modelId="{305D4F15-BD21-44E7-AE58-18A1C0063757}" type="presParOf" srcId="{ED681096-DAFB-4C35-BB1E-65B7B899048A}" destId="{EF5DF090-BF37-4862-B88D-F300605550D4}" srcOrd="1" destOrd="0" presId="urn:microsoft.com/office/officeart/2005/8/layout/vList3"/>
    <dgm:cxn modelId="{3A6489E9-9B32-45A5-881F-FB64968C6FB7}" type="presParOf" srcId="{62153B3A-4BD2-45F6-B0BE-83CBD0533A12}" destId="{EBE79922-778F-44DD-984F-16CC89AF1F16}" srcOrd="1" destOrd="0" presId="urn:microsoft.com/office/officeart/2005/8/layout/vList3"/>
    <dgm:cxn modelId="{AD1EC9F4-B15A-4322-AD1D-1AA442827A90}" type="presParOf" srcId="{62153B3A-4BD2-45F6-B0BE-83CBD0533A12}" destId="{471852EA-53C2-4FC8-8BCC-CF0AE72C9C16}" srcOrd="2" destOrd="0" presId="urn:microsoft.com/office/officeart/2005/8/layout/vList3"/>
    <dgm:cxn modelId="{41F0E1DE-36D5-4F34-A217-8B0D1E43F49C}" type="presParOf" srcId="{471852EA-53C2-4FC8-8BCC-CF0AE72C9C16}" destId="{E5EE246D-B2A5-4CE3-ADAC-3E524B2655D6}" srcOrd="0" destOrd="0" presId="urn:microsoft.com/office/officeart/2005/8/layout/vList3"/>
    <dgm:cxn modelId="{8CC91822-0CE4-4B53-83DE-5409DF0FECEF}" type="presParOf" srcId="{471852EA-53C2-4FC8-8BCC-CF0AE72C9C16}" destId="{BF454DC0-056E-424F-954B-D2FC14E1806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E77F1ED9-D958-47CC-AA49-5A5CB3BB9377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</dgm:pt>
    <dgm:pt modelId="{AC1F6534-B18B-401B-9C9A-40A22E3CC8C8}">
      <dgm:prSet phldrT="[Texto]"/>
      <dgm:spPr>
        <a:solidFill>
          <a:schemeClr val="bg1"/>
        </a:solidFill>
      </dgm:spPr>
      <dgm:t>
        <a:bodyPr/>
        <a:lstStyle/>
        <a:p>
          <a:r>
            <a:rPr lang="es-ES" dirty="0"/>
            <a:t>EVALUACIÓN MEDULAR</a:t>
          </a:r>
        </a:p>
      </dgm:t>
    </dgm:pt>
    <dgm:pt modelId="{0C92A3B7-A234-44C8-9D48-EBCCE3D73A62}" type="parTrans" cxnId="{E68B2EB3-1539-4775-8B94-5DA564A44248}">
      <dgm:prSet/>
      <dgm:spPr/>
      <dgm:t>
        <a:bodyPr/>
        <a:lstStyle/>
        <a:p>
          <a:endParaRPr lang="es-ES"/>
        </a:p>
      </dgm:t>
    </dgm:pt>
    <dgm:pt modelId="{305D49B9-8946-40D6-B35F-82C6BA5132BC}" type="sibTrans" cxnId="{E68B2EB3-1539-4775-8B94-5DA564A44248}">
      <dgm:prSet/>
      <dgm:spPr/>
      <dgm:t>
        <a:bodyPr/>
        <a:lstStyle/>
        <a:p>
          <a:endParaRPr lang="es-ES"/>
        </a:p>
      </dgm:t>
    </dgm:pt>
    <dgm:pt modelId="{43C41E47-CFF5-4C7A-A017-D0151D426124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ES" dirty="0"/>
            <a:t>VALORACIÓN LCR</a:t>
          </a:r>
        </a:p>
      </dgm:t>
    </dgm:pt>
    <dgm:pt modelId="{6984BE2D-DD7E-4AA8-A444-4CA4E8F04D10}" type="parTrans" cxnId="{047A20C4-E223-4BCA-8AF1-27C5D292C46F}">
      <dgm:prSet/>
      <dgm:spPr/>
      <dgm:t>
        <a:bodyPr/>
        <a:lstStyle/>
        <a:p>
          <a:endParaRPr lang="es-ES"/>
        </a:p>
      </dgm:t>
    </dgm:pt>
    <dgm:pt modelId="{D59F8FA8-D23D-4D79-A87C-DBD1CA4EB1D1}" type="sibTrans" cxnId="{047A20C4-E223-4BCA-8AF1-27C5D292C46F}">
      <dgm:prSet/>
      <dgm:spPr/>
      <dgm:t>
        <a:bodyPr/>
        <a:lstStyle/>
        <a:p>
          <a:endParaRPr lang="es-ES"/>
        </a:p>
      </dgm:t>
    </dgm:pt>
    <dgm:pt modelId="{A458D361-B3CE-4BAF-B7C9-8EB8FD4408CD}">
      <dgm:prSet phldrT="[Texto]"/>
      <dgm:spPr/>
      <dgm:t>
        <a:bodyPr/>
        <a:lstStyle/>
        <a:p>
          <a:r>
            <a:rPr lang="es-ES" dirty="0"/>
            <a:t>DIAGNÓSTICO</a:t>
          </a:r>
        </a:p>
      </dgm:t>
    </dgm:pt>
    <dgm:pt modelId="{CA471B07-6BC6-4B3B-B714-A78809D176FE}" type="parTrans" cxnId="{991F47C6-CF4F-4D12-A1FE-A00E65778286}">
      <dgm:prSet/>
      <dgm:spPr/>
      <dgm:t>
        <a:bodyPr/>
        <a:lstStyle/>
        <a:p>
          <a:endParaRPr lang="es-ES"/>
        </a:p>
      </dgm:t>
    </dgm:pt>
    <dgm:pt modelId="{728E0999-6A9C-450B-9E7B-1C3DA6E94D7F}" type="sibTrans" cxnId="{991F47C6-CF4F-4D12-A1FE-A00E65778286}">
      <dgm:prSet/>
      <dgm:spPr/>
      <dgm:t>
        <a:bodyPr/>
        <a:lstStyle/>
        <a:p>
          <a:endParaRPr lang="es-ES"/>
        </a:p>
      </dgm:t>
    </dgm:pt>
    <dgm:pt modelId="{DD8179E3-52E2-4027-886E-D41897D86FC4}">
      <dgm:prSet phldrT="[Texto]"/>
      <dgm:spPr/>
      <dgm:t>
        <a:bodyPr/>
        <a:lstStyle/>
        <a:p>
          <a:r>
            <a:rPr lang="es-ES" dirty="0"/>
            <a:t>INDUCCIÓN</a:t>
          </a:r>
        </a:p>
      </dgm:t>
    </dgm:pt>
    <dgm:pt modelId="{F8447866-9599-483D-A960-8798532AF565}" type="parTrans" cxnId="{9B325E00-D0C9-49B7-AC5F-3DD3A7F7E647}">
      <dgm:prSet/>
      <dgm:spPr/>
      <dgm:t>
        <a:bodyPr/>
        <a:lstStyle/>
        <a:p>
          <a:endParaRPr lang="es-ES"/>
        </a:p>
      </dgm:t>
    </dgm:pt>
    <dgm:pt modelId="{1421C53D-AB42-4E2A-A95E-DD0EC8C2E316}" type="sibTrans" cxnId="{9B325E00-D0C9-49B7-AC5F-3DD3A7F7E647}">
      <dgm:prSet/>
      <dgm:spPr/>
      <dgm:t>
        <a:bodyPr/>
        <a:lstStyle/>
        <a:p>
          <a:endParaRPr lang="es-ES"/>
        </a:p>
      </dgm:t>
    </dgm:pt>
    <dgm:pt modelId="{1B8E8613-E086-442B-AF34-1CB38776AF4A}">
      <dgm:prSet phldrT="[Texto]"/>
      <dgm:spPr/>
      <dgm:t>
        <a:bodyPr/>
        <a:lstStyle/>
        <a:p>
          <a:r>
            <a:rPr lang="es-ES" dirty="0"/>
            <a:t>CONSOLIDACIÓN</a:t>
          </a:r>
        </a:p>
      </dgm:t>
    </dgm:pt>
    <dgm:pt modelId="{A36B2897-E743-408B-AC6A-854AF1165B59}" type="parTrans" cxnId="{90780DC5-2114-4289-991D-F269DA317D5E}">
      <dgm:prSet/>
      <dgm:spPr/>
      <dgm:t>
        <a:bodyPr/>
        <a:lstStyle/>
        <a:p>
          <a:endParaRPr lang="es-ES"/>
        </a:p>
      </dgm:t>
    </dgm:pt>
    <dgm:pt modelId="{E9718B5B-D51A-4168-B1A0-2FE4B88B7AB4}" type="sibTrans" cxnId="{90780DC5-2114-4289-991D-F269DA317D5E}">
      <dgm:prSet/>
      <dgm:spPr/>
      <dgm:t>
        <a:bodyPr/>
        <a:lstStyle/>
        <a:p>
          <a:endParaRPr lang="es-ES"/>
        </a:p>
      </dgm:t>
    </dgm:pt>
    <dgm:pt modelId="{43EAAB65-29A4-4E29-AE89-B09776F7FB81}">
      <dgm:prSet phldrT="[Texto]"/>
      <dgm:spPr/>
      <dgm:t>
        <a:bodyPr/>
        <a:lstStyle/>
        <a:p>
          <a:r>
            <a:rPr lang="es-ES" dirty="0"/>
            <a:t>MANTENIMIENTO</a:t>
          </a:r>
        </a:p>
      </dgm:t>
    </dgm:pt>
    <dgm:pt modelId="{B95F9743-1FAB-4B81-B508-F7D70543BBB8}" type="parTrans" cxnId="{98BE974A-0A31-425E-9C50-6F68D961BDCC}">
      <dgm:prSet/>
      <dgm:spPr/>
      <dgm:t>
        <a:bodyPr/>
        <a:lstStyle/>
        <a:p>
          <a:endParaRPr lang="es-ES"/>
        </a:p>
      </dgm:t>
    </dgm:pt>
    <dgm:pt modelId="{AA91F91E-D9E8-4FB2-9DBF-143A91CAF200}" type="sibTrans" cxnId="{98BE974A-0A31-425E-9C50-6F68D961BDCC}">
      <dgm:prSet/>
      <dgm:spPr/>
      <dgm:t>
        <a:bodyPr/>
        <a:lstStyle/>
        <a:p>
          <a:endParaRPr lang="es-ES"/>
        </a:p>
      </dgm:t>
    </dgm:pt>
    <dgm:pt modelId="{7BD78D86-8410-47AA-827B-2A81FC675F59}">
      <dgm:prSet phldrT="[Texto]"/>
      <dgm:spPr/>
      <dgm:t>
        <a:bodyPr/>
        <a:lstStyle/>
        <a:p>
          <a:r>
            <a:rPr lang="es-ES" dirty="0"/>
            <a:t>TPH</a:t>
          </a:r>
        </a:p>
      </dgm:t>
    </dgm:pt>
    <dgm:pt modelId="{19E1B235-EFC6-4566-A057-BB8AB544EB01}" type="parTrans" cxnId="{9919B709-4D5D-4AB0-A38A-AA3672DE8E62}">
      <dgm:prSet/>
      <dgm:spPr/>
      <dgm:t>
        <a:bodyPr/>
        <a:lstStyle/>
        <a:p>
          <a:endParaRPr lang="es-ES"/>
        </a:p>
      </dgm:t>
    </dgm:pt>
    <dgm:pt modelId="{CF2D38E4-2793-4847-883E-6DA561865537}" type="sibTrans" cxnId="{9919B709-4D5D-4AB0-A38A-AA3672DE8E62}">
      <dgm:prSet/>
      <dgm:spPr/>
      <dgm:t>
        <a:bodyPr/>
        <a:lstStyle/>
        <a:p>
          <a:endParaRPr lang="es-ES"/>
        </a:p>
      </dgm:t>
    </dgm:pt>
    <dgm:pt modelId="{50734356-EC9D-41EE-B1B7-5C6BCFBE3B6E}" type="pres">
      <dgm:prSet presAssocID="{E77F1ED9-D958-47CC-AA49-5A5CB3BB9377}" presName="linearFlow" presStyleCnt="0">
        <dgm:presLayoutVars>
          <dgm:resizeHandles val="exact"/>
        </dgm:presLayoutVars>
      </dgm:prSet>
      <dgm:spPr/>
    </dgm:pt>
    <dgm:pt modelId="{4009220E-0D21-446F-99CB-C52D2594B205}" type="pres">
      <dgm:prSet presAssocID="{A458D361-B3CE-4BAF-B7C9-8EB8FD4408CD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AA7014-83AB-4021-917E-32353A6B2BB1}" type="pres">
      <dgm:prSet presAssocID="{728E0999-6A9C-450B-9E7B-1C3DA6E94D7F}" presName="sibTrans" presStyleLbl="sibTrans2D1" presStyleIdx="0" presStyleCnt="6"/>
      <dgm:spPr/>
      <dgm:t>
        <a:bodyPr/>
        <a:lstStyle/>
        <a:p>
          <a:endParaRPr lang="es-ES"/>
        </a:p>
      </dgm:t>
    </dgm:pt>
    <dgm:pt modelId="{608C46A2-6278-4724-9FFA-4C888B8B3706}" type="pres">
      <dgm:prSet presAssocID="{728E0999-6A9C-450B-9E7B-1C3DA6E94D7F}" presName="connectorText" presStyleLbl="sibTrans2D1" presStyleIdx="0" presStyleCnt="6"/>
      <dgm:spPr/>
      <dgm:t>
        <a:bodyPr/>
        <a:lstStyle/>
        <a:p>
          <a:endParaRPr lang="es-ES"/>
        </a:p>
      </dgm:t>
    </dgm:pt>
    <dgm:pt modelId="{DFFCEFB4-33E0-4635-89BD-15AEBAA88FF3}" type="pres">
      <dgm:prSet presAssocID="{AC1F6534-B18B-401B-9C9A-40A22E3CC8C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EAD1C9-2F7F-4656-A44C-9F9ECEC62369}" type="pres">
      <dgm:prSet presAssocID="{305D49B9-8946-40D6-B35F-82C6BA5132BC}" presName="sibTrans" presStyleLbl="sibTrans2D1" presStyleIdx="1" presStyleCnt="6"/>
      <dgm:spPr/>
      <dgm:t>
        <a:bodyPr/>
        <a:lstStyle/>
        <a:p>
          <a:endParaRPr lang="es-ES"/>
        </a:p>
      </dgm:t>
    </dgm:pt>
    <dgm:pt modelId="{0444BA83-D291-49DE-AD73-3F263516A798}" type="pres">
      <dgm:prSet presAssocID="{305D49B9-8946-40D6-B35F-82C6BA5132BC}" presName="connectorText" presStyleLbl="sibTrans2D1" presStyleIdx="1" presStyleCnt="6"/>
      <dgm:spPr/>
      <dgm:t>
        <a:bodyPr/>
        <a:lstStyle/>
        <a:p>
          <a:endParaRPr lang="es-ES"/>
        </a:p>
      </dgm:t>
    </dgm:pt>
    <dgm:pt modelId="{63CDBB97-B2F3-487E-9A96-6596D9173D1B}" type="pres">
      <dgm:prSet presAssocID="{43C41E47-CFF5-4C7A-A017-D0151D426124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EA8041-EA01-491A-ABF4-2072F1C2324D}" type="pres">
      <dgm:prSet presAssocID="{D59F8FA8-D23D-4D79-A87C-DBD1CA4EB1D1}" presName="sibTrans" presStyleLbl="sibTrans2D1" presStyleIdx="2" presStyleCnt="6"/>
      <dgm:spPr/>
      <dgm:t>
        <a:bodyPr/>
        <a:lstStyle/>
        <a:p>
          <a:endParaRPr lang="es-ES"/>
        </a:p>
      </dgm:t>
    </dgm:pt>
    <dgm:pt modelId="{E2332DD3-5F7C-4AD2-8436-356FCC80D1F8}" type="pres">
      <dgm:prSet presAssocID="{D59F8FA8-D23D-4D79-A87C-DBD1CA4EB1D1}" presName="connectorText" presStyleLbl="sibTrans2D1" presStyleIdx="2" presStyleCnt="6"/>
      <dgm:spPr/>
      <dgm:t>
        <a:bodyPr/>
        <a:lstStyle/>
        <a:p>
          <a:endParaRPr lang="es-ES"/>
        </a:p>
      </dgm:t>
    </dgm:pt>
    <dgm:pt modelId="{D03826BF-2D6C-40B4-A8F7-0743137BA117}" type="pres">
      <dgm:prSet presAssocID="{DD8179E3-52E2-4027-886E-D41897D86FC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ED70C5-658E-49AC-9425-08DA8D24D787}" type="pres">
      <dgm:prSet presAssocID="{1421C53D-AB42-4E2A-A95E-DD0EC8C2E316}" presName="sibTrans" presStyleLbl="sibTrans2D1" presStyleIdx="3" presStyleCnt="6"/>
      <dgm:spPr/>
      <dgm:t>
        <a:bodyPr/>
        <a:lstStyle/>
        <a:p>
          <a:endParaRPr lang="es-ES"/>
        </a:p>
      </dgm:t>
    </dgm:pt>
    <dgm:pt modelId="{88549A3F-2B95-48DC-A65A-526A8B2B9A0F}" type="pres">
      <dgm:prSet presAssocID="{1421C53D-AB42-4E2A-A95E-DD0EC8C2E316}" presName="connectorText" presStyleLbl="sibTrans2D1" presStyleIdx="3" presStyleCnt="6"/>
      <dgm:spPr/>
      <dgm:t>
        <a:bodyPr/>
        <a:lstStyle/>
        <a:p>
          <a:endParaRPr lang="es-ES"/>
        </a:p>
      </dgm:t>
    </dgm:pt>
    <dgm:pt modelId="{9A9CC4C5-B0EE-46E1-ACF5-A23BAFEA0647}" type="pres">
      <dgm:prSet presAssocID="{1B8E8613-E086-442B-AF34-1CB38776AF4A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FED8473-5E3B-418C-A27C-3784C9A0396A}" type="pres">
      <dgm:prSet presAssocID="{E9718B5B-D51A-4168-B1A0-2FE4B88B7AB4}" presName="sibTrans" presStyleLbl="sibTrans2D1" presStyleIdx="4" presStyleCnt="6"/>
      <dgm:spPr/>
      <dgm:t>
        <a:bodyPr/>
        <a:lstStyle/>
        <a:p>
          <a:endParaRPr lang="es-ES"/>
        </a:p>
      </dgm:t>
    </dgm:pt>
    <dgm:pt modelId="{839E7C3C-8A20-4830-94AD-BCDFF497E12D}" type="pres">
      <dgm:prSet presAssocID="{E9718B5B-D51A-4168-B1A0-2FE4B88B7AB4}" presName="connectorText" presStyleLbl="sibTrans2D1" presStyleIdx="4" presStyleCnt="6"/>
      <dgm:spPr/>
      <dgm:t>
        <a:bodyPr/>
        <a:lstStyle/>
        <a:p>
          <a:endParaRPr lang="es-ES"/>
        </a:p>
      </dgm:t>
    </dgm:pt>
    <dgm:pt modelId="{965CD6E0-C8A8-4D7D-8007-A9A894D63212}" type="pres">
      <dgm:prSet presAssocID="{43EAAB65-29A4-4E29-AE89-B09776F7FB8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395F07-4C5F-4E17-9254-D1D55EB7EA15}" type="pres">
      <dgm:prSet presAssocID="{AA91F91E-D9E8-4FB2-9DBF-143A91CAF200}" presName="sibTrans" presStyleLbl="sibTrans2D1" presStyleIdx="5" presStyleCnt="6"/>
      <dgm:spPr/>
      <dgm:t>
        <a:bodyPr/>
        <a:lstStyle/>
        <a:p>
          <a:endParaRPr lang="es-ES"/>
        </a:p>
      </dgm:t>
    </dgm:pt>
    <dgm:pt modelId="{64B0164A-8419-4272-8636-CEB7C39B6F40}" type="pres">
      <dgm:prSet presAssocID="{AA91F91E-D9E8-4FB2-9DBF-143A91CAF200}" presName="connectorText" presStyleLbl="sibTrans2D1" presStyleIdx="5" presStyleCnt="6"/>
      <dgm:spPr/>
      <dgm:t>
        <a:bodyPr/>
        <a:lstStyle/>
        <a:p>
          <a:endParaRPr lang="es-ES"/>
        </a:p>
      </dgm:t>
    </dgm:pt>
    <dgm:pt modelId="{D61CE0E8-6624-480E-BC97-538BAC729908}" type="pres">
      <dgm:prSet presAssocID="{7BD78D86-8410-47AA-827B-2A81FC675F5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919B709-4D5D-4AB0-A38A-AA3672DE8E62}" srcId="{E77F1ED9-D958-47CC-AA49-5A5CB3BB9377}" destId="{7BD78D86-8410-47AA-827B-2A81FC675F59}" srcOrd="6" destOrd="0" parTransId="{19E1B235-EFC6-4566-A057-BB8AB544EB01}" sibTransId="{CF2D38E4-2793-4847-883E-6DA561865537}"/>
    <dgm:cxn modelId="{6A0D0304-3070-4B1B-802C-2601494FCFE4}" type="presOf" srcId="{305D49B9-8946-40D6-B35F-82C6BA5132BC}" destId="{0444BA83-D291-49DE-AD73-3F263516A798}" srcOrd="1" destOrd="0" presId="urn:microsoft.com/office/officeart/2005/8/layout/process2"/>
    <dgm:cxn modelId="{991F47C6-CF4F-4D12-A1FE-A00E65778286}" srcId="{E77F1ED9-D958-47CC-AA49-5A5CB3BB9377}" destId="{A458D361-B3CE-4BAF-B7C9-8EB8FD4408CD}" srcOrd="0" destOrd="0" parTransId="{CA471B07-6BC6-4B3B-B714-A78809D176FE}" sibTransId="{728E0999-6A9C-450B-9E7B-1C3DA6E94D7F}"/>
    <dgm:cxn modelId="{3ED3A191-0771-4747-8247-200E6895B649}" type="presOf" srcId="{305D49B9-8946-40D6-B35F-82C6BA5132BC}" destId="{70EAD1C9-2F7F-4656-A44C-9F9ECEC62369}" srcOrd="0" destOrd="0" presId="urn:microsoft.com/office/officeart/2005/8/layout/process2"/>
    <dgm:cxn modelId="{F046583A-1930-49DA-BDB3-FE060502D5AD}" type="presOf" srcId="{1421C53D-AB42-4E2A-A95E-DD0EC8C2E316}" destId="{88549A3F-2B95-48DC-A65A-526A8B2B9A0F}" srcOrd="1" destOrd="0" presId="urn:microsoft.com/office/officeart/2005/8/layout/process2"/>
    <dgm:cxn modelId="{E68B2EB3-1539-4775-8B94-5DA564A44248}" srcId="{E77F1ED9-D958-47CC-AA49-5A5CB3BB9377}" destId="{AC1F6534-B18B-401B-9C9A-40A22E3CC8C8}" srcOrd="1" destOrd="0" parTransId="{0C92A3B7-A234-44C8-9D48-EBCCE3D73A62}" sibTransId="{305D49B9-8946-40D6-B35F-82C6BA5132BC}"/>
    <dgm:cxn modelId="{75FC4F06-4EFF-4926-BF46-E8BFC588B5D6}" type="presOf" srcId="{E9718B5B-D51A-4168-B1A0-2FE4B88B7AB4}" destId="{8FED8473-5E3B-418C-A27C-3784C9A0396A}" srcOrd="0" destOrd="0" presId="urn:microsoft.com/office/officeart/2005/8/layout/process2"/>
    <dgm:cxn modelId="{35E480C9-6BD2-49EE-8B47-54438F89C59B}" type="presOf" srcId="{1421C53D-AB42-4E2A-A95E-DD0EC8C2E316}" destId="{E2ED70C5-658E-49AC-9425-08DA8D24D787}" srcOrd="0" destOrd="0" presId="urn:microsoft.com/office/officeart/2005/8/layout/process2"/>
    <dgm:cxn modelId="{D6144B9C-3AA2-4867-BD98-B8B4C8E25E23}" type="presOf" srcId="{E9718B5B-D51A-4168-B1A0-2FE4B88B7AB4}" destId="{839E7C3C-8A20-4830-94AD-BCDFF497E12D}" srcOrd="1" destOrd="0" presId="urn:microsoft.com/office/officeart/2005/8/layout/process2"/>
    <dgm:cxn modelId="{BED57A10-48F8-4D8F-9D35-924D5040661F}" type="presOf" srcId="{D59F8FA8-D23D-4D79-A87C-DBD1CA4EB1D1}" destId="{31EA8041-EA01-491A-ABF4-2072F1C2324D}" srcOrd="0" destOrd="0" presId="urn:microsoft.com/office/officeart/2005/8/layout/process2"/>
    <dgm:cxn modelId="{3B23EE25-18EF-465C-A8C2-EA460733D06E}" type="presOf" srcId="{AC1F6534-B18B-401B-9C9A-40A22E3CC8C8}" destId="{DFFCEFB4-33E0-4635-89BD-15AEBAA88FF3}" srcOrd="0" destOrd="0" presId="urn:microsoft.com/office/officeart/2005/8/layout/process2"/>
    <dgm:cxn modelId="{90780DC5-2114-4289-991D-F269DA317D5E}" srcId="{E77F1ED9-D958-47CC-AA49-5A5CB3BB9377}" destId="{1B8E8613-E086-442B-AF34-1CB38776AF4A}" srcOrd="4" destOrd="0" parTransId="{A36B2897-E743-408B-AC6A-854AF1165B59}" sibTransId="{E9718B5B-D51A-4168-B1A0-2FE4B88B7AB4}"/>
    <dgm:cxn modelId="{5DD957B6-7AE6-4B68-9036-734174EB29D7}" type="presOf" srcId="{A458D361-B3CE-4BAF-B7C9-8EB8FD4408CD}" destId="{4009220E-0D21-446F-99CB-C52D2594B205}" srcOrd="0" destOrd="0" presId="urn:microsoft.com/office/officeart/2005/8/layout/process2"/>
    <dgm:cxn modelId="{1F4702CC-FB58-479B-99F7-F01BD315198C}" type="presOf" srcId="{DD8179E3-52E2-4027-886E-D41897D86FC4}" destId="{D03826BF-2D6C-40B4-A8F7-0743137BA117}" srcOrd="0" destOrd="0" presId="urn:microsoft.com/office/officeart/2005/8/layout/process2"/>
    <dgm:cxn modelId="{81C00A3D-D3D8-49D2-857A-A36EBB45713D}" type="presOf" srcId="{AA91F91E-D9E8-4FB2-9DBF-143A91CAF200}" destId="{64B0164A-8419-4272-8636-CEB7C39B6F40}" srcOrd="1" destOrd="0" presId="urn:microsoft.com/office/officeart/2005/8/layout/process2"/>
    <dgm:cxn modelId="{6940688A-8D77-4DB2-9F2C-70C43B1F28C2}" type="presOf" srcId="{1B8E8613-E086-442B-AF34-1CB38776AF4A}" destId="{9A9CC4C5-B0EE-46E1-ACF5-A23BAFEA0647}" srcOrd="0" destOrd="0" presId="urn:microsoft.com/office/officeart/2005/8/layout/process2"/>
    <dgm:cxn modelId="{27981949-BAF4-419A-88FD-55AC93C60DE9}" type="presOf" srcId="{43EAAB65-29A4-4E29-AE89-B09776F7FB81}" destId="{965CD6E0-C8A8-4D7D-8007-A9A894D63212}" srcOrd="0" destOrd="0" presId="urn:microsoft.com/office/officeart/2005/8/layout/process2"/>
    <dgm:cxn modelId="{C8E3C4CA-69B9-42BC-9551-9DF74928A40B}" type="presOf" srcId="{728E0999-6A9C-450B-9E7B-1C3DA6E94D7F}" destId="{22AA7014-83AB-4021-917E-32353A6B2BB1}" srcOrd="0" destOrd="0" presId="urn:microsoft.com/office/officeart/2005/8/layout/process2"/>
    <dgm:cxn modelId="{5A278304-8B65-493A-A356-1A826C08016C}" type="presOf" srcId="{D59F8FA8-D23D-4D79-A87C-DBD1CA4EB1D1}" destId="{E2332DD3-5F7C-4AD2-8436-356FCC80D1F8}" srcOrd="1" destOrd="0" presId="urn:microsoft.com/office/officeart/2005/8/layout/process2"/>
    <dgm:cxn modelId="{047A20C4-E223-4BCA-8AF1-27C5D292C46F}" srcId="{E77F1ED9-D958-47CC-AA49-5A5CB3BB9377}" destId="{43C41E47-CFF5-4C7A-A017-D0151D426124}" srcOrd="2" destOrd="0" parTransId="{6984BE2D-DD7E-4AA8-A444-4CA4E8F04D10}" sibTransId="{D59F8FA8-D23D-4D79-A87C-DBD1CA4EB1D1}"/>
    <dgm:cxn modelId="{9B325E00-D0C9-49B7-AC5F-3DD3A7F7E647}" srcId="{E77F1ED9-D958-47CC-AA49-5A5CB3BB9377}" destId="{DD8179E3-52E2-4027-886E-D41897D86FC4}" srcOrd="3" destOrd="0" parTransId="{F8447866-9599-483D-A960-8798532AF565}" sibTransId="{1421C53D-AB42-4E2A-A95E-DD0EC8C2E316}"/>
    <dgm:cxn modelId="{98BE974A-0A31-425E-9C50-6F68D961BDCC}" srcId="{E77F1ED9-D958-47CC-AA49-5A5CB3BB9377}" destId="{43EAAB65-29A4-4E29-AE89-B09776F7FB81}" srcOrd="5" destOrd="0" parTransId="{B95F9743-1FAB-4B81-B508-F7D70543BBB8}" sibTransId="{AA91F91E-D9E8-4FB2-9DBF-143A91CAF200}"/>
    <dgm:cxn modelId="{8CDB7296-6AC5-4773-87CC-B140B11761ED}" type="presOf" srcId="{7BD78D86-8410-47AA-827B-2A81FC675F59}" destId="{D61CE0E8-6624-480E-BC97-538BAC729908}" srcOrd="0" destOrd="0" presId="urn:microsoft.com/office/officeart/2005/8/layout/process2"/>
    <dgm:cxn modelId="{7DE2EBC9-E28C-48F7-AE15-E81E2AC8B0C6}" type="presOf" srcId="{728E0999-6A9C-450B-9E7B-1C3DA6E94D7F}" destId="{608C46A2-6278-4724-9FFA-4C888B8B3706}" srcOrd="1" destOrd="0" presId="urn:microsoft.com/office/officeart/2005/8/layout/process2"/>
    <dgm:cxn modelId="{93230EC9-2AF5-4F6B-B90F-B2D240814E8A}" type="presOf" srcId="{AA91F91E-D9E8-4FB2-9DBF-143A91CAF200}" destId="{50395F07-4C5F-4E17-9254-D1D55EB7EA15}" srcOrd="0" destOrd="0" presId="urn:microsoft.com/office/officeart/2005/8/layout/process2"/>
    <dgm:cxn modelId="{EB7E24CA-6483-4062-BDC3-2826DDCFDF43}" type="presOf" srcId="{E77F1ED9-D958-47CC-AA49-5A5CB3BB9377}" destId="{50734356-EC9D-41EE-B1B7-5C6BCFBE3B6E}" srcOrd="0" destOrd="0" presId="urn:microsoft.com/office/officeart/2005/8/layout/process2"/>
    <dgm:cxn modelId="{DC3C1C34-EC84-453B-B49E-8F43808D042C}" type="presOf" srcId="{43C41E47-CFF5-4C7A-A017-D0151D426124}" destId="{63CDBB97-B2F3-487E-9A96-6596D9173D1B}" srcOrd="0" destOrd="0" presId="urn:microsoft.com/office/officeart/2005/8/layout/process2"/>
    <dgm:cxn modelId="{FB0BEB06-A070-4FB7-8FF8-6EA7471C063D}" type="presParOf" srcId="{50734356-EC9D-41EE-B1B7-5C6BCFBE3B6E}" destId="{4009220E-0D21-446F-99CB-C52D2594B205}" srcOrd="0" destOrd="0" presId="urn:microsoft.com/office/officeart/2005/8/layout/process2"/>
    <dgm:cxn modelId="{B9DD6E76-D200-4AA6-AA43-E4AA7D8151AE}" type="presParOf" srcId="{50734356-EC9D-41EE-B1B7-5C6BCFBE3B6E}" destId="{22AA7014-83AB-4021-917E-32353A6B2BB1}" srcOrd="1" destOrd="0" presId="urn:microsoft.com/office/officeart/2005/8/layout/process2"/>
    <dgm:cxn modelId="{87EF519B-3133-487C-82BD-3CD7FDCE0F4D}" type="presParOf" srcId="{22AA7014-83AB-4021-917E-32353A6B2BB1}" destId="{608C46A2-6278-4724-9FFA-4C888B8B3706}" srcOrd="0" destOrd="0" presId="urn:microsoft.com/office/officeart/2005/8/layout/process2"/>
    <dgm:cxn modelId="{6079AA65-052F-4A3C-B945-C9F1D6C6A846}" type="presParOf" srcId="{50734356-EC9D-41EE-B1B7-5C6BCFBE3B6E}" destId="{DFFCEFB4-33E0-4635-89BD-15AEBAA88FF3}" srcOrd="2" destOrd="0" presId="urn:microsoft.com/office/officeart/2005/8/layout/process2"/>
    <dgm:cxn modelId="{3F8A037E-4A66-4D3F-A684-2A3B902B092A}" type="presParOf" srcId="{50734356-EC9D-41EE-B1B7-5C6BCFBE3B6E}" destId="{70EAD1C9-2F7F-4656-A44C-9F9ECEC62369}" srcOrd="3" destOrd="0" presId="urn:microsoft.com/office/officeart/2005/8/layout/process2"/>
    <dgm:cxn modelId="{7B8160B7-5827-4CAB-87A6-E28F252D767F}" type="presParOf" srcId="{70EAD1C9-2F7F-4656-A44C-9F9ECEC62369}" destId="{0444BA83-D291-49DE-AD73-3F263516A798}" srcOrd="0" destOrd="0" presId="urn:microsoft.com/office/officeart/2005/8/layout/process2"/>
    <dgm:cxn modelId="{C2C9BCE5-6EC1-4918-B9D7-26695DFAC86D}" type="presParOf" srcId="{50734356-EC9D-41EE-B1B7-5C6BCFBE3B6E}" destId="{63CDBB97-B2F3-487E-9A96-6596D9173D1B}" srcOrd="4" destOrd="0" presId="urn:microsoft.com/office/officeart/2005/8/layout/process2"/>
    <dgm:cxn modelId="{B62FC170-844A-4ACF-80D9-59739040D91C}" type="presParOf" srcId="{50734356-EC9D-41EE-B1B7-5C6BCFBE3B6E}" destId="{31EA8041-EA01-491A-ABF4-2072F1C2324D}" srcOrd="5" destOrd="0" presId="urn:microsoft.com/office/officeart/2005/8/layout/process2"/>
    <dgm:cxn modelId="{AE59FA6D-45D9-4FE5-83D1-372D0CC00FE4}" type="presParOf" srcId="{31EA8041-EA01-491A-ABF4-2072F1C2324D}" destId="{E2332DD3-5F7C-4AD2-8436-356FCC80D1F8}" srcOrd="0" destOrd="0" presId="urn:microsoft.com/office/officeart/2005/8/layout/process2"/>
    <dgm:cxn modelId="{6E4C1DEC-0BED-4F0F-B3A0-EEC1A5CE7FFC}" type="presParOf" srcId="{50734356-EC9D-41EE-B1B7-5C6BCFBE3B6E}" destId="{D03826BF-2D6C-40B4-A8F7-0743137BA117}" srcOrd="6" destOrd="0" presId="urn:microsoft.com/office/officeart/2005/8/layout/process2"/>
    <dgm:cxn modelId="{64BCB5B7-8BD2-4A56-9A02-445E3EF5A474}" type="presParOf" srcId="{50734356-EC9D-41EE-B1B7-5C6BCFBE3B6E}" destId="{E2ED70C5-658E-49AC-9425-08DA8D24D787}" srcOrd="7" destOrd="0" presId="urn:microsoft.com/office/officeart/2005/8/layout/process2"/>
    <dgm:cxn modelId="{33335BCE-C452-482F-9D96-2A2ECE45206F}" type="presParOf" srcId="{E2ED70C5-658E-49AC-9425-08DA8D24D787}" destId="{88549A3F-2B95-48DC-A65A-526A8B2B9A0F}" srcOrd="0" destOrd="0" presId="urn:microsoft.com/office/officeart/2005/8/layout/process2"/>
    <dgm:cxn modelId="{59AEE22D-7DAB-42B4-8DA1-80F44FB8BAF1}" type="presParOf" srcId="{50734356-EC9D-41EE-B1B7-5C6BCFBE3B6E}" destId="{9A9CC4C5-B0EE-46E1-ACF5-A23BAFEA0647}" srcOrd="8" destOrd="0" presId="urn:microsoft.com/office/officeart/2005/8/layout/process2"/>
    <dgm:cxn modelId="{85F18EA8-4677-4321-BFE6-90BBF3E51E45}" type="presParOf" srcId="{50734356-EC9D-41EE-B1B7-5C6BCFBE3B6E}" destId="{8FED8473-5E3B-418C-A27C-3784C9A0396A}" srcOrd="9" destOrd="0" presId="urn:microsoft.com/office/officeart/2005/8/layout/process2"/>
    <dgm:cxn modelId="{EEDC6FC1-4435-48A5-BC66-D52C92F66C68}" type="presParOf" srcId="{8FED8473-5E3B-418C-A27C-3784C9A0396A}" destId="{839E7C3C-8A20-4830-94AD-BCDFF497E12D}" srcOrd="0" destOrd="0" presId="urn:microsoft.com/office/officeart/2005/8/layout/process2"/>
    <dgm:cxn modelId="{CB02A5AA-2DF9-40C8-8A1A-633221999A7B}" type="presParOf" srcId="{50734356-EC9D-41EE-B1B7-5C6BCFBE3B6E}" destId="{965CD6E0-C8A8-4D7D-8007-A9A894D63212}" srcOrd="10" destOrd="0" presId="urn:microsoft.com/office/officeart/2005/8/layout/process2"/>
    <dgm:cxn modelId="{572F3456-4D88-4185-B67F-03DA4AC2581D}" type="presParOf" srcId="{50734356-EC9D-41EE-B1B7-5C6BCFBE3B6E}" destId="{50395F07-4C5F-4E17-9254-D1D55EB7EA15}" srcOrd="11" destOrd="0" presId="urn:microsoft.com/office/officeart/2005/8/layout/process2"/>
    <dgm:cxn modelId="{B313F144-8C71-4AAA-A556-F9BAC6DA36CE}" type="presParOf" srcId="{50395F07-4C5F-4E17-9254-D1D55EB7EA15}" destId="{64B0164A-8419-4272-8636-CEB7C39B6F40}" srcOrd="0" destOrd="0" presId="urn:microsoft.com/office/officeart/2005/8/layout/process2"/>
    <dgm:cxn modelId="{6081DE1E-4925-4771-9147-67C08C8EF75C}" type="presParOf" srcId="{50734356-EC9D-41EE-B1B7-5C6BCFBE3B6E}" destId="{D61CE0E8-6624-480E-BC97-538BAC729908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045B928B-FFFA-4D94-B7DC-B2AC0F520A39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35E81BB-0ACC-4B88-8B57-5EF0B21500EC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HIPERCVAD C3 FASE IMPAR (NOV 2021)</a:t>
          </a:r>
        </a:p>
      </dgm:t>
    </dgm:pt>
    <dgm:pt modelId="{23FA319B-78B9-4860-9A54-39019109D5B2}" type="parTrans" cxnId="{CB21AABC-E9E4-4D4D-99DC-88BBCC1F5666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23FCC12C-7529-43B6-B2C0-1397D79200A9}" type="sibTrans" cxnId="{CB21AABC-E9E4-4D4D-99DC-88BBCC1F5666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7E39BCB5-6678-433A-9724-7D236F5B6573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QT IT</a:t>
          </a:r>
        </a:p>
      </dgm:t>
    </dgm:pt>
    <dgm:pt modelId="{F52725C1-CE82-4B5B-9223-F799328F8D39}" type="parTrans" cxnId="{6316F83F-CD35-45DD-8788-52CCBCB54581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FACA35B5-4AFF-4721-8D8F-3C63E0A65310}" type="sibTrans" cxnId="{6316F83F-CD35-45DD-8788-52CCBCB54581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20788521-0183-4FD2-8964-7956E18D13C7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LCR NEGATIVO PARA INFILTRACIÓN</a:t>
          </a:r>
        </a:p>
      </dgm:t>
    </dgm:pt>
    <dgm:pt modelId="{D616721E-E7FB-4EF8-AA32-3B1F08AB19AA}" type="parTrans" cxnId="{BC38A729-25C8-4E8C-855A-34E7A66811C0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A4392846-0B4D-448D-A00B-252EDB52BB9A}" type="sibTrans" cxnId="{BC38A729-25C8-4E8C-855A-34E7A66811C0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BE38CEDB-EAE7-43C9-8B5E-DDA9837BCC16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HIPERCVAD C4 FASE PAR (DIC 2021) </a:t>
          </a:r>
        </a:p>
      </dgm:t>
    </dgm:pt>
    <dgm:pt modelId="{12F2B74F-BBCA-43FB-B770-A926EF3DF9AB}" type="parTrans" cxnId="{7E1B6039-6176-40A3-A884-9302B8CDA934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246ED287-5745-48B4-91FD-E91EDE9423D1}" type="sibTrans" cxnId="{7E1B6039-6176-40A3-A884-9302B8CDA934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8757791B-B2BD-4411-99FD-AF1529174818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EVALUACIÓN MEDULAR:</a:t>
          </a:r>
        </a:p>
      </dgm:t>
    </dgm:pt>
    <dgm:pt modelId="{D714DFE5-1349-47C5-B5E1-DC0621EB0EC6}" type="parTrans" cxnId="{C677A50A-D7F0-4881-9598-D7CA09871B84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02DF3BE1-5025-4A48-BB14-DED7964CD0CF}" type="sibTrans" cxnId="{C677A50A-D7F0-4881-9598-D7CA09871B84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35513609-1C54-4463-BAD7-0464F8747453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HIPERCVAD C5 FASE IMPAR (ENERO 2022) </a:t>
          </a:r>
        </a:p>
      </dgm:t>
    </dgm:pt>
    <dgm:pt modelId="{DF4AC2B7-A03D-4202-B5BD-F890306FD680}" type="parTrans" cxnId="{9D01B63F-DAB7-4C4F-B5B2-34ED731C04E6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1E3EED32-AAC4-48AA-82FA-7DD77E41D781}" type="sibTrans" cxnId="{9D01B63F-DAB7-4C4F-B5B2-34ED731C04E6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A5512CD0-8A8F-45F4-990E-F6AD454CC1CC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HIPERCVAD C6 FASE PAR (FEB 2022) </a:t>
          </a:r>
        </a:p>
      </dgm:t>
    </dgm:pt>
    <dgm:pt modelId="{A9C8AC65-1C43-4EF4-8D76-85AC3A54F007}" type="parTrans" cxnId="{1B8A97F2-1233-4C1F-A067-5E4692AD9AA1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A89E4148-F126-4705-9373-D85EAC6F1DBE}" type="sibTrans" cxnId="{1B8A97F2-1233-4C1F-A067-5E4692AD9AA1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0F769D82-9ABB-4237-BB34-66733061A68E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EVALUACIÓN MEDULAR (MARZO 2022):</a:t>
          </a:r>
        </a:p>
      </dgm:t>
    </dgm:pt>
    <dgm:pt modelId="{1305FA4B-259D-4622-BF63-B8D5A96F2182}" type="parTrans" cxnId="{E95845B2-E21C-46CE-820E-F86FCEBB85AF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8BB7C9B3-F612-46CC-836D-84F131AA1AAB}" type="sibTrans" cxnId="{E95845B2-E21C-46CE-820E-F86FCEBB85AF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FC1B4244-5BBC-4637-962B-5B9AAC006ED9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EMR </a:t>
          </a:r>
          <a:r>
            <a:rPr lang="en-US" sz="1400" b="1" i="0" dirty="0">
              <a:solidFill>
                <a:schemeClr val="tx1"/>
              </a:solidFill>
            </a:rPr>
            <a:t>&lt;0,001%</a:t>
          </a:r>
          <a:endParaRPr lang="es-ES" sz="1400" b="1" dirty="0">
            <a:solidFill>
              <a:schemeClr val="tx1"/>
            </a:solidFill>
          </a:endParaRPr>
        </a:p>
      </dgm:t>
    </dgm:pt>
    <dgm:pt modelId="{782347AE-9801-4CFA-86F3-CE1195EDC449}" type="parTrans" cxnId="{EF019CB4-F001-41FC-9997-E133F4CB05C9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DD911679-73F8-45A5-9B46-A46C79EE9B3D}" type="sibTrans" cxnId="{EF019CB4-F001-41FC-9997-E133F4CB05C9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3E35206D-43CB-4FC1-A2B7-220E5177DAE6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QT IT. </a:t>
          </a:r>
        </a:p>
      </dgm:t>
    </dgm:pt>
    <dgm:pt modelId="{55327C21-02A9-46F7-A38A-2BA0F6212619}" type="parTrans" cxnId="{790C1EE3-588A-4BA0-AB3F-3F55C6366425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8CA15C29-A56B-4579-A23E-1140B6B46C53}" type="sibTrans" cxnId="{790C1EE3-588A-4BA0-AB3F-3F55C6366425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B59E5BFF-1FA7-45D5-BD7F-76729EE4D3CE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QT IT</a:t>
          </a:r>
        </a:p>
      </dgm:t>
    </dgm:pt>
    <dgm:pt modelId="{2E7A0BBA-314E-493E-8E0C-42C88AF8D943}" type="parTrans" cxnId="{65D867BF-8823-4403-9C9A-DC8E03AD697C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ED0C9239-9FF1-4F62-B48F-3354BCD4A408}" type="sibTrans" cxnId="{65D867BF-8823-4403-9C9A-DC8E03AD697C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A3BC0297-DCC6-4BB9-9239-B458803DBB48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LCR NEGATIVO PARA INFILTRACIÓN</a:t>
          </a:r>
        </a:p>
      </dgm:t>
    </dgm:pt>
    <dgm:pt modelId="{12EA9527-D54E-4AC1-A618-3DD6FD23944A}" type="parTrans" cxnId="{8465B0FB-763E-4D8C-A7EC-5EF230EC591B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03D474DC-9514-430A-883C-53E7D7117122}" type="sibTrans" cxnId="{8465B0FB-763E-4D8C-A7EC-5EF230EC591B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2344AC66-412D-45EB-8EFA-515D2C6E97AE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LCR: NO INFILTRACIÓN</a:t>
          </a:r>
        </a:p>
      </dgm:t>
    </dgm:pt>
    <dgm:pt modelId="{533D9268-D7E8-49DE-A4F2-509298F87A7D}" type="parTrans" cxnId="{2D74359E-C8B6-418D-BD7B-2D61BD6F22F9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9C61AC69-F1B8-4070-A2CF-BC731DBE6F1D}" type="sibTrans" cxnId="{2D74359E-C8B6-418D-BD7B-2D61BD6F22F9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787FE51F-C206-4B97-98F9-AD4B38FE5932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EVALUACIÓN MEDULAR (DIC 2021):</a:t>
          </a:r>
        </a:p>
      </dgm:t>
    </dgm:pt>
    <dgm:pt modelId="{E10EBDAB-8E5D-45D4-A0F8-6F85279B2D73}" type="parTrans" cxnId="{D5B877A0-56AD-4A04-88D2-42DCE634AF6E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EC2C2950-1321-4FC9-AF43-C0A0D5D7F495}" type="sibTrans" cxnId="{D5B877A0-56AD-4A04-88D2-42DCE634AF6E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32B5BD23-520A-4E65-93C3-CB92E9FB3ACF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MEDULOGRAMA: REMISIÓN MORFOLÓGICA</a:t>
          </a:r>
        </a:p>
      </dgm:t>
    </dgm:pt>
    <dgm:pt modelId="{86596B4C-EB82-4417-B7B8-34F97A37F11B}" type="parTrans" cxnId="{CEFD9C25-C549-4357-B05A-A1E6C466A030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E29903FB-E81D-4063-962A-76A2BFBE417C}" type="sibTrans" cxnId="{CEFD9C25-C549-4357-B05A-A1E6C466A030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689CF80F-206E-4BAC-B47F-B68414B8FA55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EMR 0,02%</a:t>
          </a:r>
        </a:p>
      </dgm:t>
    </dgm:pt>
    <dgm:pt modelId="{095B7F8E-67D9-4DA1-B34B-C1964304EF04}" type="parTrans" cxnId="{2626EC7F-DBE1-4814-B11C-6C0C76D2C1D1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8F5735F7-2E3D-428B-A668-9ED451107394}" type="sibTrans" cxnId="{2626EC7F-DBE1-4814-B11C-6C0C76D2C1D1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876A2C10-6EFC-476A-BC56-4E1D125950F1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MEDULOGRAMA: REMISIÓN MORFOLÓGICA</a:t>
          </a:r>
        </a:p>
      </dgm:t>
    </dgm:pt>
    <dgm:pt modelId="{C482FA31-2701-4455-AB04-20A1A349708E}" type="parTrans" cxnId="{9A7B6574-0DD1-4645-A25B-830FB45F9C59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C7821BBA-B4D2-43C6-BEFC-2C033B146F74}" type="sibTrans" cxnId="{9A7B6574-0DD1-4645-A25B-830FB45F9C59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1F35956F-D8EB-48AA-9CF2-63C4D2DF4984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QT IT. </a:t>
          </a:r>
        </a:p>
      </dgm:t>
    </dgm:pt>
    <dgm:pt modelId="{26043650-B606-457F-AC27-7BA5DF028F63}" type="parTrans" cxnId="{C7FBD60E-869A-42A5-BC52-4C3F58D0231D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00AE4377-DA5E-47B8-AE24-8D9C8ED0D135}" type="sibTrans" cxnId="{C7FBD60E-869A-42A5-BC52-4C3F58D0231D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4C18EE81-F971-4065-9D62-EFA6298A20FF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LCR: NO INFILTRACIÓN</a:t>
          </a:r>
        </a:p>
      </dgm:t>
    </dgm:pt>
    <dgm:pt modelId="{0F226D49-D20D-4994-85FB-08C58ACDECE2}" type="parTrans" cxnId="{FF9983B5-8A0B-4405-BE53-71BEB59023EE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1AC2584A-80C5-4919-A7DD-0B5251B61142}" type="sibTrans" cxnId="{FF9983B5-8A0B-4405-BE53-71BEB59023EE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85ABB074-AC05-4F25-AB4C-9FBC578EDDCE}">
      <dgm:prSet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EMR 0,02%</a:t>
          </a:r>
        </a:p>
      </dgm:t>
    </dgm:pt>
    <dgm:pt modelId="{E625ACFE-F24F-4FF8-858F-2EDEBF6802AB}" type="parTrans" cxnId="{DDC97913-F7C5-4827-B66B-11D1D5D46156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129D9652-51D4-440D-8D87-2E6C146A5334}" type="sibTrans" cxnId="{DDC97913-F7C5-4827-B66B-11D1D5D46156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19DFC43C-ED86-44E0-AF5E-EFC9EA8C1795}" type="pres">
      <dgm:prSet presAssocID="{045B928B-FFFA-4D94-B7DC-B2AC0F520A3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4ED7061-0E43-4044-A1E6-C73268E3EB97}" type="pres">
      <dgm:prSet presAssocID="{A5512CD0-8A8F-45F4-990E-F6AD454CC1CC}" presName="boxAndChildren" presStyleCnt="0"/>
      <dgm:spPr/>
    </dgm:pt>
    <dgm:pt modelId="{3BA97ADE-5427-4A50-BB9A-455C20B332CA}" type="pres">
      <dgm:prSet presAssocID="{A5512CD0-8A8F-45F4-990E-F6AD454CC1CC}" presName="parentTextBox" presStyleLbl="node1" presStyleIdx="0" presStyleCnt="4"/>
      <dgm:spPr/>
      <dgm:t>
        <a:bodyPr/>
        <a:lstStyle/>
        <a:p>
          <a:endParaRPr lang="es-ES"/>
        </a:p>
      </dgm:t>
    </dgm:pt>
    <dgm:pt modelId="{094D5F18-ECC1-4700-9D5F-94E307029901}" type="pres">
      <dgm:prSet presAssocID="{A5512CD0-8A8F-45F4-990E-F6AD454CC1CC}" presName="entireBox" presStyleLbl="node1" presStyleIdx="0" presStyleCnt="4" custScaleY="135816"/>
      <dgm:spPr/>
      <dgm:t>
        <a:bodyPr/>
        <a:lstStyle/>
        <a:p>
          <a:endParaRPr lang="es-ES"/>
        </a:p>
      </dgm:t>
    </dgm:pt>
    <dgm:pt modelId="{2C7BDE9B-7D4E-476B-8755-8DB27BAB9B58}" type="pres">
      <dgm:prSet presAssocID="{A5512CD0-8A8F-45F4-990E-F6AD454CC1CC}" presName="descendantBox" presStyleCnt="0"/>
      <dgm:spPr/>
    </dgm:pt>
    <dgm:pt modelId="{75B90E6E-390F-4962-8E0C-1A144E62C7E2}" type="pres">
      <dgm:prSet presAssocID="{0F769D82-9ABB-4237-BB34-66733061A68E}" presName="childTextBox" presStyleLbl="fgAccFollowNode1" presStyleIdx="0" presStyleCnt="7" custScaleY="179851" custLinFactNeighborY="228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4F763E4-73A0-4029-8B4D-93BED19450C7}" type="pres">
      <dgm:prSet presAssocID="{1F35956F-D8EB-48AA-9CF2-63C4D2DF4984}" presName="childTextBox" presStyleLbl="fgAccFollowNode1" presStyleIdx="1" presStyleCnt="7" custLinFactNeighborY="-3615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4E619F-2DC4-4B01-87B3-BE41DD475669}" type="pres">
      <dgm:prSet presAssocID="{1E3EED32-AAC4-48AA-82FA-7DD77E41D781}" presName="sp" presStyleCnt="0"/>
      <dgm:spPr/>
    </dgm:pt>
    <dgm:pt modelId="{D88CB2D1-086B-4ED8-805A-E4E4AEAE4D26}" type="pres">
      <dgm:prSet presAssocID="{35513609-1C54-4463-BAD7-0464F8747453}" presName="arrowAndChildren" presStyleCnt="0"/>
      <dgm:spPr/>
    </dgm:pt>
    <dgm:pt modelId="{344DD29B-554F-429B-A40A-79EC523E838D}" type="pres">
      <dgm:prSet presAssocID="{35513609-1C54-4463-BAD7-0464F8747453}" presName="parentTextArrow" presStyleLbl="node1" presStyleIdx="0" presStyleCnt="4"/>
      <dgm:spPr/>
      <dgm:t>
        <a:bodyPr/>
        <a:lstStyle/>
        <a:p>
          <a:endParaRPr lang="es-ES"/>
        </a:p>
      </dgm:t>
    </dgm:pt>
    <dgm:pt modelId="{24D95AD3-2D11-445F-8017-509DB4AB4B19}" type="pres">
      <dgm:prSet presAssocID="{35513609-1C54-4463-BAD7-0464F8747453}" presName="arrow" presStyleLbl="node1" presStyleIdx="1" presStyleCnt="4"/>
      <dgm:spPr/>
      <dgm:t>
        <a:bodyPr/>
        <a:lstStyle/>
        <a:p>
          <a:endParaRPr lang="es-ES"/>
        </a:p>
      </dgm:t>
    </dgm:pt>
    <dgm:pt modelId="{B2E4FBCE-CDE1-472B-B453-CEB8301DE6B2}" type="pres">
      <dgm:prSet presAssocID="{35513609-1C54-4463-BAD7-0464F8747453}" presName="descendantArrow" presStyleCnt="0"/>
      <dgm:spPr/>
    </dgm:pt>
    <dgm:pt modelId="{2E8E83EE-F62A-48DD-8D78-FA4322AEF791}" type="pres">
      <dgm:prSet presAssocID="{B59E5BFF-1FA7-45D5-BD7F-76729EE4D3CE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0BE7375-7B9C-4DDB-9897-D6D53D86A9AB}" type="pres">
      <dgm:prSet presAssocID="{246ED287-5745-48B4-91FD-E91EDE9423D1}" presName="sp" presStyleCnt="0"/>
      <dgm:spPr/>
    </dgm:pt>
    <dgm:pt modelId="{5302A2EB-E5FF-496B-A9F8-55B43D6A1D23}" type="pres">
      <dgm:prSet presAssocID="{BE38CEDB-EAE7-43C9-8B5E-DDA9837BCC16}" presName="arrowAndChildren" presStyleCnt="0"/>
      <dgm:spPr/>
    </dgm:pt>
    <dgm:pt modelId="{2033B3FB-19EF-4796-89EA-B55D2E080C29}" type="pres">
      <dgm:prSet presAssocID="{BE38CEDB-EAE7-43C9-8B5E-DDA9837BCC16}" presName="parentTextArrow" presStyleLbl="node1" presStyleIdx="1" presStyleCnt="4"/>
      <dgm:spPr/>
      <dgm:t>
        <a:bodyPr/>
        <a:lstStyle/>
        <a:p>
          <a:endParaRPr lang="es-ES"/>
        </a:p>
      </dgm:t>
    </dgm:pt>
    <dgm:pt modelId="{E11B09C6-823B-4CF3-A28B-B3677C8D546A}" type="pres">
      <dgm:prSet presAssocID="{BE38CEDB-EAE7-43C9-8B5E-DDA9837BCC16}" presName="arrow" presStyleLbl="node1" presStyleIdx="2" presStyleCnt="4"/>
      <dgm:spPr/>
      <dgm:t>
        <a:bodyPr/>
        <a:lstStyle/>
        <a:p>
          <a:endParaRPr lang="es-ES"/>
        </a:p>
      </dgm:t>
    </dgm:pt>
    <dgm:pt modelId="{A5D6386B-B383-44B3-AF2D-8780F8C0EE16}" type="pres">
      <dgm:prSet presAssocID="{BE38CEDB-EAE7-43C9-8B5E-DDA9837BCC16}" presName="descendantArrow" presStyleCnt="0"/>
      <dgm:spPr/>
    </dgm:pt>
    <dgm:pt modelId="{315236DC-51FD-45C4-9A08-2EEA64E51FEC}" type="pres">
      <dgm:prSet presAssocID="{8757791B-B2BD-4411-99FD-AF1529174818}" presName="childTextArrow" presStyleLbl="fgAccFollowNode1" presStyleIdx="3" presStyleCnt="7" custScaleY="102617" custLinFactNeighborX="-83" custLinFactNeighborY="63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3292F5-445B-45A2-9EFE-A8A0FEA2F3DF}" type="pres">
      <dgm:prSet presAssocID="{3E35206D-43CB-4FC1-A2B7-220E5177DAE6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DE9E81E-5165-4BAF-BD56-C77A720FDB7F}" type="pres">
      <dgm:prSet presAssocID="{23FCC12C-7529-43B6-B2C0-1397D79200A9}" presName="sp" presStyleCnt="0"/>
      <dgm:spPr/>
    </dgm:pt>
    <dgm:pt modelId="{263A8A4A-3CB8-4708-915B-AFE82BCD20C8}" type="pres">
      <dgm:prSet presAssocID="{535E81BB-0ACC-4B88-8B57-5EF0B21500EC}" presName="arrowAndChildren" presStyleCnt="0"/>
      <dgm:spPr/>
    </dgm:pt>
    <dgm:pt modelId="{89C539CA-1CB2-4570-A8DA-ECC1B988ED82}" type="pres">
      <dgm:prSet presAssocID="{535E81BB-0ACC-4B88-8B57-5EF0B21500EC}" presName="parentTextArrow" presStyleLbl="node1" presStyleIdx="2" presStyleCnt="4"/>
      <dgm:spPr/>
      <dgm:t>
        <a:bodyPr/>
        <a:lstStyle/>
        <a:p>
          <a:endParaRPr lang="es-ES"/>
        </a:p>
      </dgm:t>
    </dgm:pt>
    <dgm:pt modelId="{7C5AC77D-A1EE-483E-A01A-1E6BF9545339}" type="pres">
      <dgm:prSet presAssocID="{535E81BB-0ACC-4B88-8B57-5EF0B21500EC}" presName="arrow" presStyleLbl="node1" presStyleIdx="3" presStyleCnt="4"/>
      <dgm:spPr/>
      <dgm:t>
        <a:bodyPr/>
        <a:lstStyle/>
        <a:p>
          <a:endParaRPr lang="es-ES"/>
        </a:p>
      </dgm:t>
    </dgm:pt>
    <dgm:pt modelId="{0E8FF075-AF7F-4FB4-85F9-FB56D380F38C}" type="pres">
      <dgm:prSet presAssocID="{535E81BB-0ACC-4B88-8B57-5EF0B21500EC}" presName="descendantArrow" presStyleCnt="0"/>
      <dgm:spPr/>
    </dgm:pt>
    <dgm:pt modelId="{7D19F5AF-0D18-46E4-A9E5-1CD6894842A6}" type="pres">
      <dgm:prSet presAssocID="{787FE51F-C206-4B97-98F9-AD4B38FE5932}" presName="childTextArrow" presStyleLbl="fgAccFollowNode1" presStyleIdx="5" presStyleCnt="7" custScaleY="177126" custLinFactNeighborX="-2484" custLinFactNeighborY="3784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1F17015-5213-4EC7-8785-2A8E35ED5AE5}" type="pres">
      <dgm:prSet presAssocID="{7E39BCB5-6678-433A-9724-7D236F5B6573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A06A8A0-F7AD-475A-9F6F-B13733B5C109}" type="presOf" srcId="{4C18EE81-F971-4065-9D62-EFA6298A20FF}" destId="{74F763E4-73A0-4029-8B4D-93BED19450C7}" srcOrd="0" destOrd="1" presId="urn:microsoft.com/office/officeart/2005/8/layout/process4"/>
    <dgm:cxn modelId="{CB21AABC-E9E4-4D4D-99DC-88BBCC1F5666}" srcId="{045B928B-FFFA-4D94-B7DC-B2AC0F520A39}" destId="{535E81BB-0ACC-4B88-8B57-5EF0B21500EC}" srcOrd="0" destOrd="0" parTransId="{23FA319B-78B9-4860-9A54-39019109D5B2}" sibTransId="{23FCC12C-7529-43B6-B2C0-1397D79200A9}"/>
    <dgm:cxn modelId="{D25CF5C1-ECE1-4EAE-995A-CB8E14ADE199}" type="presOf" srcId="{1F35956F-D8EB-48AA-9CF2-63C4D2DF4984}" destId="{74F763E4-73A0-4029-8B4D-93BED19450C7}" srcOrd="0" destOrd="0" presId="urn:microsoft.com/office/officeart/2005/8/layout/process4"/>
    <dgm:cxn modelId="{CBB8E51C-E6AA-4213-B268-4804EF55E273}" type="presOf" srcId="{A5512CD0-8A8F-45F4-990E-F6AD454CC1CC}" destId="{3BA97ADE-5427-4A50-BB9A-455C20B332CA}" srcOrd="0" destOrd="0" presId="urn:microsoft.com/office/officeart/2005/8/layout/process4"/>
    <dgm:cxn modelId="{1261DAD0-D144-452D-A201-5E37DA9506CE}" type="presOf" srcId="{FC1B4244-5BBC-4637-962B-5B9AAC006ED9}" destId="{315236DC-51FD-45C4-9A08-2EEA64E51FEC}" srcOrd="0" destOrd="1" presId="urn:microsoft.com/office/officeart/2005/8/layout/process4"/>
    <dgm:cxn modelId="{8386B7EF-DB38-4DE0-881E-3E9729C187F8}" type="presOf" srcId="{8757791B-B2BD-4411-99FD-AF1529174818}" destId="{315236DC-51FD-45C4-9A08-2EEA64E51FEC}" srcOrd="0" destOrd="0" presId="urn:microsoft.com/office/officeart/2005/8/layout/process4"/>
    <dgm:cxn modelId="{9D01B63F-DAB7-4C4F-B5B2-34ED731C04E6}" srcId="{045B928B-FFFA-4D94-B7DC-B2AC0F520A39}" destId="{35513609-1C54-4463-BAD7-0464F8747453}" srcOrd="2" destOrd="0" parTransId="{DF4AC2B7-A03D-4202-B5BD-F890306FD680}" sibTransId="{1E3EED32-AAC4-48AA-82FA-7DD77E41D781}"/>
    <dgm:cxn modelId="{F1D8D095-4329-4CB7-8EB1-D956C1984C29}" type="presOf" srcId="{BE38CEDB-EAE7-43C9-8B5E-DDA9837BCC16}" destId="{2033B3FB-19EF-4796-89EA-B55D2E080C29}" srcOrd="0" destOrd="0" presId="urn:microsoft.com/office/officeart/2005/8/layout/process4"/>
    <dgm:cxn modelId="{C677A50A-D7F0-4881-9598-D7CA09871B84}" srcId="{BE38CEDB-EAE7-43C9-8B5E-DDA9837BCC16}" destId="{8757791B-B2BD-4411-99FD-AF1529174818}" srcOrd="0" destOrd="0" parTransId="{D714DFE5-1349-47C5-B5E1-DC0621EB0EC6}" sibTransId="{02DF3BE1-5025-4A48-BB14-DED7964CD0CF}"/>
    <dgm:cxn modelId="{680493B7-55B9-42F8-ACDE-1D68BC325E9A}" type="presOf" srcId="{B59E5BFF-1FA7-45D5-BD7F-76729EE4D3CE}" destId="{2E8E83EE-F62A-48DD-8D78-FA4322AEF791}" srcOrd="0" destOrd="0" presId="urn:microsoft.com/office/officeart/2005/8/layout/process4"/>
    <dgm:cxn modelId="{7E1B6039-6176-40A3-A884-9302B8CDA934}" srcId="{045B928B-FFFA-4D94-B7DC-B2AC0F520A39}" destId="{BE38CEDB-EAE7-43C9-8B5E-DDA9837BCC16}" srcOrd="1" destOrd="0" parTransId="{12F2B74F-BBCA-43FB-B770-A926EF3DF9AB}" sibTransId="{246ED287-5745-48B4-91FD-E91EDE9423D1}"/>
    <dgm:cxn modelId="{0B5C2CB1-494B-4F40-8341-B0BDBCD7E6EF}" type="presOf" srcId="{045B928B-FFFA-4D94-B7DC-B2AC0F520A39}" destId="{19DFC43C-ED86-44E0-AF5E-EFC9EA8C1795}" srcOrd="0" destOrd="0" presId="urn:microsoft.com/office/officeart/2005/8/layout/process4"/>
    <dgm:cxn modelId="{2D74359E-C8B6-418D-BD7B-2D61BD6F22F9}" srcId="{3E35206D-43CB-4FC1-A2B7-220E5177DAE6}" destId="{2344AC66-412D-45EB-8EFA-515D2C6E97AE}" srcOrd="0" destOrd="0" parTransId="{533D9268-D7E8-49DE-A4F2-509298F87A7D}" sibTransId="{9C61AC69-F1B8-4070-A2CF-BC731DBE6F1D}"/>
    <dgm:cxn modelId="{5032BA6B-8AA0-4236-8D07-B507524A1EA6}" type="presOf" srcId="{7E39BCB5-6678-433A-9724-7D236F5B6573}" destId="{B1F17015-5213-4EC7-8785-2A8E35ED5AE5}" srcOrd="0" destOrd="0" presId="urn:microsoft.com/office/officeart/2005/8/layout/process4"/>
    <dgm:cxn modelId="{D5B877A0-56AD-4A04-88D2-42DCE634AF6E}" srcId="{535E81BB-0ACC-4B88-8B57-5EF0B21500EC}" destId="{787FE51F-C206-4B97-98F9-AD4B38FE5932}" srcOrd="0" destOrd="0" parTransId="{E10EBDAB-8E5D-45D4-A0F8-6F85279B2D73}" sibTransId="{EC2C2950-1321-4FC9-AF43-C0A0D5D7F495}"/>
    <dgm:cxn modelId="{DDC97913-F7C5-4827-B66B-11D1D5D46156}" srcId="{0F769D82-9ABB-4237-BB34-66733061A68E}" destId="{85ABB074-AC05-4F25-AB4C-9FBC578EDDCE}" srcOrd="1" destOrd="0" parTransId="{E625ACFE-F24F-4FF8-858F-2EDEBF6802AB}" sibTransId="{129D9652-51D4-440D-8D87-2E6C146A5334}"/>
    <dgm:cxn modelId="{CEFD9C25-C549-4357-B05A-A1E6C466A030}" srcId="{787FE51F-C206-4B97-98F9-AD4B38FE5932}" destId="{32B5BD23-520A-4E65-93C3-CB92E9FB3ACF}" srcOrd="0" destOrd="0" parTransId="{86596B4C-EB82-4417-B7B8-34F97A37F11B}" sibTransId="{E29903FB-E81D-4063-962A-76A2BFBE417C}"/>
    <dgm:cxn modelId="{17974377-28DF-4CFD-B680-449E3B3013B2}" type="presOf" srcId="{787FE51F-C206-4B97-98F9-AD4B38FE5932}" destId="{7D19F5AF-0D18-46E4-A9E5-1CD6894842A6}" srcOrd="0" destOrd="0" presId="urn:microsoft.com/office/officeart/2005/8/layout/process4"/>
    <dgm:cxn modelId="{52CF0498-70F7-4F9D-BA73-86CCBE92F3F6}" type="presOf" srcId="{876A2C10-6EFC-476A-BC56-4E1D125950F1}" destId="{75B90E6E-390F-4962-8E0C-1A144E62C7E2}" srcOrd="0" destOrd="1" presId="urn:microsoft.com/office/officeart/2005/8/layout/process4"/>
    <dgm:cxn modelId="{E95845B2-E21C-46CE-820E-F86FCEBB85AF}" srcId="{A5512CD0-8A8F-45F4-990E-F6AD454CC1CC}" destId="{0F769D82-9ABB-4237-BB34-66733061A68E}" srcOrd="0" destOrd="0" parTransId="{1305FA4B-259D-4622-BF63-B8D5A96F2182}" sibTransId="{8BB7C9B3-F612-46CC-836D-84F131AA1AAB}"/>
    <dgm:cxn modelId="{FF9983B5-8A0B-4405-BE53-71BEB59023EE}" srcId="{1F35956F-D8EB-48AA-9CF2-63C4D2DF4984}" destId="{4C18EE81-F971-4065-9D62-EFA6298A20FF}" srcOrd="0" destOrd="0" parTransId="{0F226D49-D20D-4994-85FB-08C58ACDECE2}" sibTransId="{1AC2584A-80C5-4919-A7DD-0B5251B61142}"/>
    <dgm:cxn modelId="{6316F83F-CD35-45DD-8788-52CCBCB54581}" srcId="{535E81BB-0ACC-4B88-8B57-5EF0B21500EC}" destId="{7E39BCB5-6678-433A-9724-7D236F5B6573}" srcOrd="1" destOrd="0" parTransId="{F52725C1-CE82-4B5B-9223-F799328F8D39}" sibTransId="{FACA35B5-4AFF-4721-8D8F-3C63E0A65310}"/>
    <dgm:cxn modelId="{ED2A39E3-C09F-4443-87B6-2BD52D698C40}" type="presOf" srcId="{A5512CD0-8A8F-45F4-990E-F6AD454CC1CC}" destId="{094D5F18-ECC1-4700-9D5F-94E307029901}" srcOrd="1" destOrd="0" presId="urn:microsoft.com/office/officeart/2005/8/layout/process4"/>
    <dgm:cxn modelId="{95C5513D-59D2-47A2-8091-3D49E20233DB}" type="presOf" srcId="{535E81BB-0ACC-4B88-8B57-5EF0B21500EC}" destId="{89C539CA-1CB2-4570-A8DA-ECC1B988ED82}" srcOrd="0" destOrd="0" presId="urn:microsoft.com/office/officeart/2005/8/layout/process4"/>
    <dgm:cxn modelId="{DB6B7CB2-B7AF-4085-B22C-407FF8395898}" type="presOf" srcId="{35513609-1C54-4463-BAD7-0464F8747453}" destId="{24D95AD3-2D11-445F-8017-509DB4AB4B19}" srcOrd="1" destOrd="0" presId="urn:microsoft.com/office/officeart/2005/8/layout/process4"/>
    <dgm:cxn modelId="{661294AC-7922-4FF0-8203-213BD90A161E}" type="presOf" srcId="{689CF80F-206E-4BAC-B47F-B68414B8FA55}" destId="{7D19F5AF-0D18-46E4-A9E5-1CD6894842A6}" srcOrd="0" destOrd="2" presId="urn:microsoft.com/office/officeart/2005/8/layout/process4"/>
    <dgm:cxn modelId="{806BA71C-F944-4911-8BA2-B973C0993DE1}" type="presOf" srcId="{32B5BD23-520A-4E65-93C3-CB92E9FB3ACF}" destId="{7D19F5AF-0D18-46E4-A9E5-1CD6894842A6}" srcOrd="0" destOrd="1" presId="urn:microsoft.com/office/officeart/2005/8/layout/process4"/>
    <dgm:cxn modelId="{BC38A729-25C8-4E8C-855A-34E7A66811C0}" srcId="{7E39BCB5-6678-433A-9724-7D236F5B6573}" destId="{20788521-0183-4FD2-8964-7956E18D13C7}" srcOrd="0" destOrd="0" parTransId="{D616721E-E7FB-4EF8-AA32-3B1F08AB19AA}" sibTransId="{A4392846-0B4D-448D-A00B-252EDB52BB9A}"/>
    <dgm:cxn modelId="{790C1EE3-588A-4BA0-AB3F-3F55C6366425}" srcId="{BE38CEDB-EAE7-43C9-8B5E-DDA9837BCC16}" destId="{3E35206D-43CB-4FC1-A2B7-220E5177DAE6}" srcOrd="1" destOrd="0" parTransId="{55327C21-02A9-46F7-A38A-2BA0F6212619}" sibTransId="{8CA15C29-A56B-4579-A23E-1140B6B46C53}"/>
    <dgm:cxn modelId="{7620A187-6E40-4CF2-83F9-D1B0B7895F2D}" type="presOf" srcId="{BE38CEDB-EAE7-43C9-8B5E-DDA9837BCC16}" destId="{E11B09C6-823B-4CF3-A28B-B3677C8D546A}" srcOrd="1" destOrd="0" presId="urn:microsoft.com/office/officeart/2005/8/layout/process4"/>
    <dgm:cxn modelId="{9B3B3D80-BB8A-49CD-B3C0-C5381A1CC6B6}" type="presOf" srcId="{0F769D82-9ABB-4237-BB34-66733061A68E}" destId="{75B90E6E-390F-4962-8E0C-1A144E62C7E2}" srcOrd="0" destOrd="0" presId="urn:microsoft.com/office/officeart/2005/8/layout/process4"/>
    <dgm:cxn modelId="{ACFED841-F29E-4AD4-B040-C8C395BD50F5}" type="presOf" srcId="{85ABB074-AC05-4F25-AB4C-9FBC578EDDCE}" destId="{75B90E6E-390F-4962-8E0C-1A144E62C7E2}" srcOrd="0" destOrd="2" presId="urn:microsoft.com/office/officeart/2005/8/layout/process4"/>
    <dgm:cxn modelId="{9348B7F8-3ABF-47BD-B669-1942C7B02E11}" type="presOf" srcId="{A3BC0297-DCC6-4BB9-9239-B458803DBB48}" destId="{2E8E83EE-F62A-48DD-8D78-FA4322AEF791}" srcOrd="0" destOrd="1" presId="urn:microsoft.com/office/officeart/2005/8/layout/process4"/>
    <dgm:cxn modelId="{E344E521-B6FB-4308-839E-685D0C7A20F3}" type="presOf" srcId="{20788521-0183-4FD2-8964-7956E18D13C7}" destId="{B1F17015-5213-4EC7-8785-2A8E35ED5AE5}" srcOrd="0" destOrd="1" presId="urn:microsoft.com/office/officeart/2005/8/layout/process4"/>
    <dgm:cxn modelId="{EF019CB4-F001-41FC-9997-E133F4CB05C9}" srcId="{8757791B-B2BD-4411-99FD-AF1529174818}" destId="{FC1B4244-5BBC-4637-962B-5B9AAC006ED9}" srcOrd="0" destOrd="0" parTransId="{782347AE-9801-4CFA-86F3-CE1195EDC449}" sibTransId="{DD911679-73F8-45A5-9B46-A46C79EE9B3D}"/>
    <dgm:cxn modelId="{09C5ADFC-C235-47F5-B983-8249BB013D50}" type="presOf" srcId="{2344AC66-412D-45EB-8EFA-515D2C6E97AE}" destId="{453292F5-445B-45A2-9EFE-A8A0FEA2F3DF}" srcOrd="0" destOrd="1" presId="urn:microsoft.com/office/officeart/2005/8/layout/process4"/>
    <dgm:cxn modelId="{1B8A97F2-1233-4C1F-A067-5E4692AD9AA1}" srcId="{045B928B-FFFA-4D94-B7DC-B2AC0F520A39}" destId="{A5512CD0-8A8F-45F4-990E-F6AD454CC1CC}" srcOrd="3" destOrd="0" parTransId="{A9C8AC65-1C43-4EF4-8D76-85AC3A54F007}" sibTransId="{A89E4148-F126-4705-9373-D85EAC6F1DBE}"/>
    <dgm:cxn modelId="{65D867BF-8823-4403-9C9A-DC8E03AD697C}" srcId="{35513609-1C54-4463-BAD7-0464F8747453}" destId="{B59E5BFF-1FA7-45D5-BD7F-76729EE4D3CE}" srcOrd="0" destOrd="0" parTransId="{2E7A0BBA-314E-493E-8E0C-42C88AF8D943}" sibTransId="{ED0C9239-9FF1-4F62-B48F-3354BCD4A408}"/>
    <dgm:cxn modelId="{F53E8188-AE06-4965-848C-D465553F6AC7}" type="presOf" srcId="{535E81BB-0ACC-4B88-8B57-5EF0B21500EC}" destId="{7C5AC77D-A1EE-483E-A01A-1E6BF9545339}" srcOrd="1" destOrd="0" presId="urn:microsoft.com/office/officeart/2005/8/layout/process4"/>
    <dgm:cxn modelId="{8465B0FB-763E-4D8C-A7EC-5EF230EC591B}" srcId="{B59E5BFF-1FA7-45D5-BD7F-76729EE4D3CE}" destId="{A3BC0297-DCC6-4BB9-9239-B458803DBB48}" srcOrd="0" destOrd="0" parTransId="{12EA9527-D54E-4AC1-A618-3DD6FD23944A}" sibTransId="{03D474DC-9514-430A-883C-53E7D7117122}"/>
    <dgm:cxn modelId="{9A7B6574-0DD1-4645-A25B-830FB45F9C59}" srcId="{0F769D82-9ABB-4237-BB34-66733061A68E}" destId="{876A2C10-6EFC-476A-BC56-4E1D125950F1}" srcOrd="0" destOrd="0" parTransId="{C482FA31-2701-4455-AB04-20A1A349708E}" sibTransId="{C7821BBA-B4D2-43C6-BEFC-2C033B146F74}"/>
    <dgm:cxn modelId="{F16C78ED-4098-44C8-A12E-72D52D962A73}" type="presOf" srcId="{3E35206D-43CB-4FC1-A2B7-220E5177DAE6}" destId="{453292F5-445B-45A2-9EFE-A8A0FEA2F3DF}" srcOrd="0" destOrd="0" presId="urn:microsoft.com/office/officeart/2005/8/layout/process4"/>
    <dgm:cxn modelId="{2626EC7F-DBE1-4814-B11C-6C0C76D2C1D1}" srcId="{787FE51F-C206-4B97-98F9-AD4B38FE5932}" destId="{689CF80F-206E-4BAC-B47F-B68414B8FA55}" srcOrd="1" destOrd="0" parTransId="{095B7F8E-67D9-4DA1-B34B-C1964304EF04}" sibTransId="{8F5735F7-2E3D-428B-A668-9ED451107394}"/>
    <dgm:cxn modelId="{C7FBD60E-869A-42A5-BC52-4C3F58D0231D}" srcId="{A5512CD0-8A8F-45F4-990E-F6AD454CC1CC}" destId="{1F35956F-D8EB-48AA-9CF2-63C4D2DF4984}" srcOrd="1" destOrd="0" parTransId="{26043650-B606-457F-AC27-7BA5DF028F63}" sibTransId="{00AE4377-DA5E-47B8-AE24-8D9C8ED0D135}"/>
    <dgm:cxn modelId="{D890A316-7ED9-411F-A8B4-9165A850FEC1}" type="presOf" srcId="{35513609-1C54-4463-BAD7-0464F8747453}" destId="{344DD29B-554F-429B-A40A-79EC523E838D}" srcOrd="0" destOrd="0" presId="urn:microsoft.com/office/officeart/2005/8/layout/process4"/>
    <dgm:cxn modelId="{1EF69A93-A3EE-427E-8844-763DCC47278D}" type="presParOf" srcId="{19DFC43C-ED86-44E0-AF5E-EFC9EA8C1795}" destId="{54ED7061-0E43-4044-A1E6-C73268E3EB97}" srcOrd="0" destOrd="0" presId="urn:microsoft.com/office/officeart/2005/8/layout/process4"/>
    <dgm:cxn modelId="{2C1A7D2E-F0C1-46AB-A6F4-7BB5D739E25B}" type="presParOf" srcId="{54ED7061-0E43-4044-A1E6-C73268E3EB97}" destId="{3BA97ADE-5427-4A50-BB9A-455C20B332CA}" srcOrd="0" destOrd="0" presId="urn:microsoft.com/office/officeart/2005/8/layout/process4"/>
    <dgm:cxn modelId="{9345FB84-506F-4FF0-8EAD-9550CD62186D}" type="presParOf" srcId="{54ED7061-0E43-4044-A1E6-C73268E3EB97}" destId="{094D5F18-ECC1-4700-9D5F-94E307029901}" srcOrd="1" destOrd="0" presId="urn:microsoft.com/office/officeart/2005/8/layout/process4"/>
    <dgm:cxn modelId="{A16A0FAE-5B2C-45E0-A160-C986F2CCF2F0}" type="presParOf" srcId="{54ED7061-0E43-4044-A1E6-C73268E3EB97}" destId="{2C7BDE9B-7D4E-476B-8755-8DB27BAB9B58}" srcOrd="2" destOrd="0" presId="urn:microsoft.com/office/officeart/2005/8/layout/process4"/>
    <dgm:cxn modelId="{A9643645-8EEA-4638-8290-06FAC69F4185}" type="presParOf" srcId="{2C7BDE9B-7D4E-476B-8755-8DB27BAB9B58}" destId="{75B90E6E-390F-4962-8E0C-1A144E62C7E2}" srcOrd="0" destOrd="0" presId="urn:microsoft.com/office/officeart/2005/8/layout/process4"/>
    <dgm:cxn modelId="{D3783251-1962-45DD-A8E6-24683079ED1C}" type="presParOf" srcId="{2C7BDE9B-7D4E-476B-8755-8DB27BAB9B58}" destId="{74F763E4-73A0-4029-8B4D-93BED19450C7}" srcOrd="1" destOrd="0" presId="urn:microsoft.com/office/officeart/2005/8/layout/process4"/>
    <dgm:cxn modelId="{58D2CB7C-FF19-4FB7-8F94-99A8F40C28BC}" type="presParOf" srcId="{19DFC43C-ED86-44E0-AF5E-EFC9EA8C1795}" destId="{774E619F-2DC4-4B01-87B3-BE41DD475669}" srcOrd="1" destOrd="0" presId="urn:microsoft.com/office/officeart/2005/8/layout/process4"/>
    <dgm:cxn modelId="{C5FBFD20-52D7-4582-AC31-68B53008F91A}" type="presParOf" srcId="{19DFC43C-ED86-44E0-AF5E-EFC9EA8C1795}" destId="{D88CB2D1-086B-4ED8-805A-E4E4AEAE4D26}" srcOrd="2" destOrd="0" presId="urn:microsoft.com/office/officeart/2005/8/layout/process4"/>
    <dgm:cxn modelId="{1C49637A-3187-4B1A-8A9F-523FBF7C9BA4}" type="presParOf" srcId="{D88CB2D1-086B-4ED8-805A-E4E4AEAE4D26}" destId="{344DD29B-554F-429B-A40A-79EC523E838D}" srcOrd="0" destOrd="0" presId="urn:microsoft.com/office/officeart/2005/8/layout/process4"/>
    <dgm:cxn modelId="{AACA8E6A-76FB-431A-9E95-C3991F2F07EE}" type="presParOf" srcId="{D88CB2D1-086B-4ED8-805A-E4E4AEAE4D26}" destId="{24D95AD3-2D11-445F-8017-509DB4AB4B19}" srcOrd="1" destOrd="0" presId="urn:microsoft.com/office/officeart/2005/8/layout/process4"/>
    <dgm:cxn modelId="{82EFAB50-01F6-4D52-BFA7-8AA028FD0B81}" type="presParOf" srcId="{D88CB2D1-086B-4ED8-805A-E4E4AEAE4D26}" destId="{B2E4FBCE-CDE1-472B-B453-CEB8301DE6B2}" srcOrd="2" destOrd="0" presId="urn:microsoft.com/office/officeart/2005/8/layout/process4"/>
    <dgm:cxn modelId="{53BEBE2E-1AC8-4745-BF8A-C42215415AE0}" type="presParOf" srcId="{B2E4FBCE-CDE1-472B-B453-CEB8301DE6B2}" destId="{2E8E83EE-F62A-48DD-8D78-FA4322AEF791}" srcOrd="0" destOrd="0" presId="urn:microsoft.com/office/officeart/2005/8/layout/process4"/>
    <dgm:cxn modelId="{74CF4335-1781-4B9C-9919-A3966EEB3723}" type="presParOf" srcId="{19DFC43C-ED86-44E0-AF5E-EFC9EA8C1795}" destId="{A0BE7375-7B9C-4DDB-9897-D6D53D86A9AB}" srcOrd="3" destOrd="0" presId="urn:microsoft.com/office/officeart/2005/8/layout/process4"/>
    <dgm:cxn modelId="{559BDF09-510A-4872-8E4A-70907AF7CC38}" type="presParOf" srcId="{19DFC43C-ED86-44E0-AF5E-EFC9EA8C1795}" destId="{5302A2EB-E5FF-496B-A9F8-55B43D6A1D23}" srcOrd="4" destOrd="0" presId="urn:microsoft.com/office/officeart/2005/8/layout/process4"/>
    <dgm:cxn modelId="{6DBC64CC-50F2-4BDF-BDBD-DBC66F8F5109}" type="presParOf" srcId="{5302A2EB-E5FF-496B-A9F8-55B43D6A1D23}" destId="{2033B3FB-19EF-4796-89EA-B55D2E080C29}" srcOrd="0" destOrd="0" presId="urn:microsoft.com/office/officeart/2005/8/layout/process4"/>
    <dgm:cxn modelId="{44A45772-7107-44FF-9ED8-95152FC517F7}" type="presParOf" srcId="{5302A2EB-E5FF-496B-A9F8-55B43D6A1D23}" destId="{E11B09C6-823B-4CF3-A28B-B3677C8D546A}" srcOrd="1" destOrd="0" presId="urn:microsoft.com/office/officeart/2005/8/layout/process4"/>
    <dgm:cxn modelId="{C7C17E3A-3992-44A9-8ED1-1AA8802C1004}" type="presParOf" srcId="{5302A2EB-E5FF-496B-A9F8-55B43D6A1D23}" destId="{A5D6386B-B383-44B3-AF2D-8780F8C0EE16}" srcOrd="2" destOrd="0" presId="urn:microsoft.com/office/officeart/2005/8/layout/process4"/>
    <dgm:cxn modelId="{C4092226-9716-4524-9B7D-F49F31D8F75F}" type="presParOf" srcId="{A5D6386B-B383-44B3-AF2D-8780F8C0EE16}" destId="{315236DC-51FD-45C4-9A08-2EEA64E51FEC}" srcOrd="0" destOrd="0" presId="urn:microsoft.com/office/officeart/2005/8/layout/process4"/>
    <dgm:cxn modelId="{509B0D6F-1273-4563-A0A9-3062FD7BDE87}" type="presParOf" srcId="{A5D6386B-B383-44B3-AF2D-8780F8C0EE16}" destId="{453292F5-445B-45A2-9EFE-A8A0FEA2F3DF}" srcOrd="1" destOrd="0" presId="urn:microsoft.com/office/officeart/2005/8/layout/process4"/>
    <dgm:cxn modelId="{503169DB-7E25-4BE6-9284-5378E545DB0B}" type="presParOf" srcId="{19DFC43C-ED86-44E0-AF5E-EFC9EA8C1795}" destId="{BDE9E81E-5165-4BAF-BD56-C77A720FDB7F}" srcOrd="5" destOrd="0" presId="urn:microsoft.com/office/officeart/2005/8/layout/process4"/>
    <dgm:cxn modelId="{2A727C3A-D9FA-4B1F-BED0-58D82F1E960F}" type="presParOf" srcId="{19DFC43C-ED86-44E0-AF5E-EFC9EA8C1795}" destId="{263A8A4A-3CB8-4708-915B-AFE82BCD20C8}" srcOrd="6" destOrd="0" presId="urn:microsoft.com/office/officeart/2005/8/layout/process4"/>
    <dgm:cxn modelId="{FA2956EE-09F1-408C-B71C-D2BA724CC6EB}" type="presParOf" srcId="{263A8A4A-3CB8-4708-915B-AFE82BCD20C8}" destId="{89C539CA-1CB2-4570-A8DA-ECC1B988ED82}" srcOrd="0" destOrd="0" presId="urn:microsoft.com/office/officeart/2005/8/layout/process4"/>
    <dgm:cxn modelId="{813390BA-74ED-498D-9FF9-DB0ED55B9A46}" type="presParOf" srcId="{263A8A4A-3CB8-4708-915B-AFE82BCD20C8}" destId="{7C5AC77D-A1EE-483E-A01A-1E6BF9545339}" srcOrd="1" destOrd="0" presId="urn:microsoft.com/office/officeart/2005/8/layout/process4"/>
    <dgm:cxn modelId="{77F430C6-51A9-484E-A42A-A409EAA86640}" type="presParOf" srcId="{263A8A4A-3CB8-4708-915B-AFE82BCD20C8}" destId="{0E8FF075-AF7F-4FB4-85F9-FB56D380F38C}" srcOrd="2" destOrd="0" presId="urn:microsoft.com/office/officeart/2005/8/layout/process4"/>
    <dgm:cxn modelId="{CD71F8D5-FD23-47FF-9898-C904815BD302}" type="presParOf" srcId="{0E8FF075-AF7F-4FB4-85F9-FB56D380F38C}" destId="{7D19F5AF-0D18-46E4-A9E5-1CD6894842A6}" srcOrd="0" destOrd="0" presId="urn:microsoft.com/office/officeart/2005/8/layout/process4"/>
    <dgm:cxn modelId="{FC49751E-E2FA-4FB7-972E-50866B318E39}" type="presParOf" srcId="{0E8FF075-AF7F-4FB4-85F9-FB56D380F38C}" destId="{B1F17015-5213-4EC7-8785-2A8E35ED5AE5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E77F1ED9-D958-47CC-AA49-5A5CB3BB9377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</dgm:pt>
    <dgm:pt modelId="{AC1F6534-B18B-401B-9C9A-40A22E3CC8C8}">
      <dgm:prSet phldrT="[Texto]"/>
      <dgm:spPr>
        <a:solidFill>
          <a:schemeClr val="bg1"/>
        </a:solidFill>
      </dgm:spPr>
      <dgm:t>
        <a:bodyPr/>
        <a:lstStyle/>
        <a:p>
          <a:r>
            <a:rPr lang="es-ES" dirty="0"/>
            <a:t>EVALUACIÓN MEDULAR</a:t>
          </a:r>
        </a:p>
      </dgm:t>
    </dgm:pt>
    <dgm:pt modelId="{0C92A3B7-A234-44C8-9D48-EBCCE3D73A62}" type="parTrans" cxnId="{E68B2EB3-1539-4775-8B94-5DA564A44248}">
      <dgm:prSet/>
      <dgm:spPr/>
      <dgm:t>
        <a:bodyPr/>
        <a:lstStyle/>
        <a:p>
          <a:endParaRPr lang="es-ES"/>
        </a:p>
      </dgm:t>
    </dgm:pt>
    <dgm:pt modelId="{305D49B9-8946-40D6-B35F-82C6BA5132BC}" type="sibTrans" cxnId="{E68B2EB3-1539-4775-8B94-5DA564A44248}">
      <dgm:prSet/>
      <dgm:spPr/>
      <dgm:t>
        <a:bodyPr/>
        <a:lstStyle/>
        <a:p>
          <a:endParaRPr lang="es-ES"/>
        </a:p>
      </dgm:t>
    </dgm:pt>
    <dgm:pt modelId="{43C41E47-CFF5-4C7A-A017-D0151D426124}">
      <dgm:prSet phldrT="[Texto]"/>
      <dgm:spPr/>
      <dgm:t>
        <a:bodyPr/>
        <a:lstStyle/>
        <a:p>
          <a:r>
            <a:rPr lang="es-ES" dirty="0"/>
            <a:t>VALORACIÓN LCR</a:t>
          </a:r>
        </a:p>
      </dgm:t>
    </dgm:pt>
    <dgm:pt modelId="{6984BE2D-DD7E-4AA8-A444-4CA4E8F04D10}" type="parTrans" cxnId="{047A20C4-E223-4BCA-8AF1-27C5D292C46F}">
      <dgm:prSet/>
      <dgm:spPr/>
      <dgm:t>
        <a:bodyPr/>
        <a:lstStyle/>
        <a:p>
          <a:endParaRPr lang="es-ES"/>
        </a:p>
      </dgm:t>
    </dgm:pt>
    <dgm:pt modelId="{D59F8FA8-D23D-4D79-A87C-DBD1CA4EB1D1}" type="sibTrans" cxnId="{047A20C4-E223-4BCA-8AF1-27C5D292C46F}">
      <dgm:prSet/>
      <dgm:spPr/>
      <dgm:t>
        <a:bodyPr/>
        <a:lstStyle/>
        <a:p>
          <a:endParaRPr lang="es-ES"/>
        </a:p>
      </dgm:t>
    </dgm:pt>
    <dgm:pt modelId="{A458D361-B3CE-4BAF-B7C9-8EB8FD4408CD}">
      <dgm:prSet phldrT="[Texto]"/>
      <dgm:spPr/>
      <dgm:t>
        <a:bodyPr/>
        <a:lstStyle/>
        <a:p>
          <a:r>
            <a:rPr lang="es-ES" dirty="0"/>
            <a:t>DIAGNÓSTICO</a:t>
          </a:r>
        </a:p>
      </dgm:t>
    </dgm:pt>
    <dgm:pt modelId="{CA471B07-6BC6-4B3B-B714-A78809D176FE}" type="parTrans" cxnId="{991F47C6-CF4F-4D12-A1FE-A00E65778286}">
      <dgm:prSet/>
      <dgm:spPr/>
      <dgm:t>
        <a:bodyPr/>
        <a:lstStyle/>
        <a:p>
          <a:endParaRPr lang="es-ES"/>
        </a:p>
      </dgm:t>
    </dgm:pt>
    <dgm:pt modelId="{728E0999-6A9C-450B-9E7B-1C3DA6E94D7F}" type="sibTrans" cxnId="{991F47C6-CF4F-4D12-A1FE-A00E65778286}">
      <dgm:prSet/>
      <dgm:spPr/>
      <dgm:t>
        <a:bodyPr/>
        <a:lstStyle/>
        <a:p>
          <a:endParaRPr lang="es-ES"/>
        </a:p>
      </dgm:t>
    </dgm:pt>
    <dgm:pt modelId="{DD8179E3-52E2-4027-886E-D41897D86FC4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ES" dirty="0"/>
            <a:t>INDUCCIÓN</a:t>
          </a:r>
        </a:p>
      </dgm:t>
    </dgm:pt>
    <dgm:pt modelId="{F8447866-9599-483D-A960-8798532AF565}" type="parTrans" cxnId="{9B325E00-D0C9-49B7-AC5F-3DD3A7F7E647}">
      <dgm:prSet/>
      <dgm:spPr/>
      <dgm:t>
        <a:bodyPr/>
        <a:lstStyle/>
        <a:p>
          <a:endParaRPr lang="es-ES"/>
        </a:p>
      </dgm:t>
    </dgm:pt>
    <dgm:pt modelId="{1421C53D-AB42-4E2A-A95E-DD0EC8C2E316}" type="sibTrans" cxnId="{9B325E00-D0C9-49B7-AC5F-3DD3A7F7E647}">
      <dgm:prSet/>
      <dgm:spPr/>
      <dgm:t>
        <a:bodyPr/>
        <a:lstStyle/>
        <a:p>
          <a:endParaRPr lang="es-ES"/>
        </a:p>
      </dgm:t>
    </dgm:pt>
    <dgm:pt modelId="{1B8E8613-E086-442B-AF34-1CB38776AF4A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ES" dirty="0"/>
            <a:t>CONSOLIDACIÓN</a:t>
          </a:r>
        </a:p>
      </dgm:t>
    </dgm:pt>
    <dgm:pt modelId="{A36B2897-E743-408B-AC6A-854AF1165B59}" type="parTrans" cxnId="{90780DC5-2114-4289-991D-F269DA317D5E}">
      <dgm:prSet/>
      <dgm:spPr/>
      <dgm:t>
        <a:bodyPr/>
        <a:lstStyle/>
        <a:p>
          <a:endParaRPr lang="es-ES"/>
        </a:p>
      </dgm:t>
    </dgm:pt>
    <dgm:pt modelId="{E9718B5B-D51A-4168-B1A0-2FE4B88B7AB4}" type="sibTrans" cxnId="{90780DC5-2114-4289-991D-F269DA317D5E}">
      <dgm:prSet/>
      <dgm:spPr/>
      <dgm:t>
        <a:bodyPr/>
        <a:lstStyle/>
        <a:p>
          <a:endParaRPr lang="es-ES"/>
        </a:p>
      </dgm:t>
    </dgm:pt>
    <dgm:pt modelId="{43EAAB65-29A4-4E29-AE89-B09776F7FB81}">
      <dgm:prSet phldrT="[Texto]"/>
      <dgm:spPr/>
      <dgm:t>
        <a:bodyPr/>
        <a:lstStyle/>
        <a:p>
          <a:r>
            <a:rPr lang="es-ES" dirty="0"/>
            <a:t>MANTENIMIENTO</a:t>
          </a:r>
        </a:p>
      </dgm:t>
    </dgm:pt>
    <dgm:pt modelId="{B95F9743-1FAB-4B81-B508-F7D70543BBB8}" type="parTrans" cxnId="{98BE974A-0A31-425E-9C50-6F68D961BDCC}">
      <dgm:prSet/>
      <dgm:spPr/>
      <dgm:t>
        <a:bodyPr/>
        <a:lstStyle/>
        <a:p>
          <a:endParaRPr lang="es-ES"/>
        </a:p>
      </dgm:t>
    </dgm:pt>
    <dgm:pt modelId="{AA91F91E-D9E8-4FB2-9DBF-143A91CAF200}" type="sibTrans" cxnId="{98BE974A-0A31-425E-9C50-6F68D961BDCC}">
      <dgm:prSet/>
      <dgm:spPr/>
      <dgm:t>
        <a:bodyPr/>
        <a:lstStyle/>
        <a:p>
          <a:endParaRPr lang="es-ES"/>
        </a:p>
      </dgm:t>
    </dgm:pt>
    <dgm:pt modelId="{7BD78D86-8410-47AA-827B-2A81FC675F59}">
      <dgm:prSet phldrT="[Texto]"/>
      <dgm:spPr/>
      <dgm:t>
        <a:bodyPr/>
        <a:lstStyle/>
        <a:p>
          <a:r>
            <a:rPr lang="es-ES" dirty="0"/>
            <a:t>TPH</a:t>
          </a:r>
        </a:p>
      </dgm:t>
    </dgm:pt>
    <dgm:pt modelId="{19E1B235-EFC6-4566-A057-BB8AB544EB01}" type="parTrans" cxnId="{9919B709-4D5D-4AB0-A38A-AA3672DE8E62}">
      <dgm:prSet/>
      <dgm:spPr/>
      <dgm:t>
        <a:bodyPr/>
        <a:lstStyle/>
        <a:p>
          <a:endParaRPr lang="es-ES"/>
        </a:p>
      </dgm:t>
    </dgm:pt>
    <dgm:pt modelId="{CF2D38E4-2793-4847-883E-6DA561865537}" type="sibTrans" cxnId="{9919B709-4D5D-4AB0-A38A-AA3672DE8E62}">
      <dgm:prSet/>
      <dgm:spPr/>
      <dgm:t>
        <a:bodyPr/>
        <a:lstStyle/>
        <a:p>
          <a:endParaRPr lang="es-ES"/>
        </a:p>
      </dgm:t>
    </dgm:pt>
    <dgm:pt modelId="{50734356-EC9D-41EE-B1B7-5C6BCFBE3B6E}" type="pres">
      <dgm:prSet presAssocID="{E77F1ED9-D958-47CC-AA49-5A5CB3BB9377}" presName="linearFlow" presStyleCnt="0">
        <dgm:presLayoutVars>
          <dgm:resizeHandles val="exact"/>
        </dgm:presLayoutVars>
      </dgm:prSet>
      <dgm:spPr/>
    </dgm:pt>
    <dgm:pt modelId="{4009220E-0D21-446F-99CB-C52D2594B205}" type="pres">
      <dgm:prSet presAssocID="{A458D361-B3CE-4BAF-B7C9-8EB8FD4408CD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AA7014-83AB-4021-917E-32353A6B2BB1}" type="pres">
      <dgm:prSet presAssocID="{728E0999-6A9C-450B-9E7B-1C3DA6E94D7F}" presName="sibTrans" presStyleLbl="sibTrans2D1" presStyleIdx="0" presStyleCnt="6"/>
      <dgm:spPr/>
      <dgm:t>
        <a:bodyPr/>
        <a:lstStyle/>
        <a:p>
          <a:endParaRPr lang="es-ES"/>
        </a:p>
      </dgm:t>
    </dgm:pt>
    <dgm:pt modelId="{608C46A2-6278-4724-9FFA-4C888B8B3706}" type="pres">
      <dgm:prSet presAssocID="{728E0999-6A9C-450B-9E7B-1C3DA6E94D7F}" presName="connectorText" presStyleLbl="sibTrans2D1" presStyleIdx="0" presStyleCnt="6"/>
      <dgm:spPr/>
      <dgm:t>
        <a:bodyPr/>
        <a:lstStyle/>
        <a:p>
          <a:endParaRPr lang="es-ES"/>
        </a:p>
      </dgm:t>
    </dgm:pt>
    <dgm:pt modelId="{DFFCEFB4-33E0-4635-89BD-15AEBAA88FF3}" type="pres">
      <dgm:prSet presAssocID="{AC1F6534-B18B-401B-9C9A-40A22E3CC8C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EAD1C9-2F7F-4656-A44C-9F9ECEC62369}" type="pres">
      <dgm:prSet presAssocID="{305D49B9-8946-40D6-B35F-82C6BA5132BC}" presName="sibTrans" presStyleLbl="sibTrans2D1" presStyleIdx="1" presStyleCnt="6"/>
      <dgm:spPr/>
      <dgm:t>
        <a:bodyPr/>
        <a:lstStyle/>
        <a:p>
          <a:endParaRPr lang="es-ES"/>
        </a:p>
      </dgm:t>
    </dgm:pt>
    <dgm:pt modelId="{0444BA83-D291-49DE-AD73-3F263516A798}" type="pres">
      <dgm:prSet presAssocID="{305D49B9-8946-40D6-B35F-82C6BA5132BC}" presName="connectorText" presStyleLbl="sibTrans2D1" presStyleIdx="1" presStyleCnt="6"/>
      <dgm:spPr/>
      <dgm:t>
        <a:bodyPr/>
        <a:lstStyle/>
        <a:p>
          <a:endParaRPr lang="es-ES"/>
        </a:p>
      </dgm:t>
    </dgm:pt>
    <dgm:pt modelId="{63CDBB97-B2F3-487E-9A96-6596D9173D1B}" type="pres">
      <dgm:prSet presAssocID="{43C41E47-CFF5-4C7A-A017-D0151D426124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EA8041-EA01-491A-ABF4-2072F1C2324D}" type="pres">
      <dgm:prSet presAssocID="{D59F8FA8-D23D-4D79-A87C-DBD1CA4EB1D1}" presName="sibTrans" presStyleLbl="sibTrans2D1" presStyleIdx="2" presStyleCnt="6"/>
      <dgm:spPr/>
      <dgm:t>
        <a:bodyPr/>
        <a:lstStyle/>
        <a:p>
          <a:endParaRPr lang="es-ES"/>
        </a:p>
      </dgm:t>
    </dgm:pt>
    <dgm:pt modelId="{E2332DD3-5F7C-4AD2-8436-356FCC80D1F8}" type="pres">
      <dgm:prSet presAssocID="{D59F8FA8-D23D-4D79-A87C-DBD1CA4EB1D1}" presName="connectorText" presStyleLbl="sibTrans2D1" presStyleIdx="2" presStyleCnt="6"/>
      <dgm:spPr/>
      <dgm:t>
        <a:bodyPr/>
        <a:lstStyle/>
        <a:p>
          <a:endParaRPr lang="es-ES"/>
        </a:p>
      </dgm:t>
    </dgm:pt>
    <dgm:pt modelId="{D03826BF-2D6C-40B4-A8F7-0743137BA117}" type="pres">
      <dgm:prSet presAssocID="{DD8179E3-52E2-4027-886E-D41897D86FC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ED70C5-658E-49AC-9425-08DA8D24D787}" type="pres">
      <dgm:prSet presAssocID="{1421C53D-AB42-4E2A-A95E-DD0EC8C2E316}" presName="sibTrans" presStyleLbl="sibTrans2D1" presStyleIdx="3" presStyleCnt="6"/>
      <dgm:spPr/>
      <dgm:t>
        <a:bodyPr/>
        <a:lstStyle/>
        <a:p>
          <a:endParaRPr lang="es-ES"/>
        </a:p>
      </dgm:t>
    </dgm:pt>
    <dgm:pt modelId="{88549A3F-2B95-48DC-A65A-526A8B2B9A0F}" type="pres">
      <dgm:prSet presAssocID="{1421C53D-AB42-4E2A-A95E-DD0EC8C2E316}" presName="connectorText" presStyleLbl="sibTrans2D1" presStyleIdx="3" presStyleCnt="6"/>
      <dgm:spPr/>
      <dgm:t>
        <a:bodyPr/>
        <a:lstStyle/>
        <a:p>
          <a:endParaRPr lang="es-ES"/>
        </a:p>
      </dgm:t>
    </dgm:pt>
    <dgm:pt modelId="{9A9CC4C5-B0EE-46E1-ACF5-A23BAFEA0647}" type="pres">
      <dgm:prSet presAssocID="{1B8E8613-E086-442B-AF34-1CB38776AF4A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FED8473-5E3B-418C-A27C-3784C9A0396A}" type="pres">
      <dgm:prSet presAssocID="{E9718B5B-D51A-4168-B1A0-2FE4B88B7AB4}" presName="sibTrans" presStyleLbl="sibTrans2D1" presStyleIdx="4" presStyleCnt="6"/>
      <dgm:spPr/>
      <dgm:t>
        <a:bodyPr/>
        <a:lstStyle/>
        <a:p>
          <a:endParaRPr lang="es-ES"/>
        </a:p>
      </dgm:t>
    </dgm:pt>
    <dgm:pt modelId="{839E7C3C-8A20-4830-94AD-BCDFF497E12D}" type="pres">
      <dgm:prSet presAssocID="{E9718B5B-D51A-4168-B1A0-2FE4B88B7AB4}" presName="connectorText" presStyleLbl="sibTrans2D1" presStyleIdx="4" presStyleCnt="6"/>
      <dgm:spPr/>
      <dgm:t>
        <a:bodyPr/>
        <a:lstStyle/>
        <a:p>
          <a:endParaRPr lang="es-ES"/>
        </a:p>
      </dgm:t>
    </dgm:pt>
    <dgm:pt modelId="{965CD6E0-C8A8-4D7D-8007-A9A894D63212}" type="pres">
      <dgm:prSet presAssocID="{43EAAB65-29A4-4E29-AE89-B09776F7FB8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395F07-4C5F-4E17-9254-D1D55EB7EA15}" type="pres">
      <dgm:prSet presAssocID="{AA91F91E-D9E8-4FB2-9DBF-143A91CAF200}" presName="sibTrans" presStyleLbl="sibTrans2D1" presStyleIdx="5" presStyleCnt="6"/>
      <dgm:spPr/>
      <dgm:t>
        <a:bodyPr/>
        <a:lstStyle/>
        <a:p>
          <a:endParaRPr lang="es-ES"/>
        </a:p>
      </dgm:t>
    </dgm:pt>
    <dgm:pt modelId="{64B0164A-8419-4272-8636-CEB7C39B6F40}" type="pres">
      <dgm:prSet presAssocID="{AA91F91E-D9E8-4FB2-9DBF-143A91CAF200}" presName="connectorText" presStyleLbl="sibTrans2D1" presStyleIdx="5" presStyleCnt="6"/>
      <dgm:spPr/>
      <dgm:t>
        <a:bodyPr/>
        <a:lstStyle/>
        <a:p>
          <a:endParaRPr lang="es-ES"/>
        </a:p>
      </dgm:t>
    </dgm:pt>
    <dgm:pt modelId="{D61CE0E8-6624-480E-BC97-538BAC729908}" type="pres">
      <dgm:prSet presAssocID="{7BD78D86-8410-47AA-827B-2A81FC675F5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919B709-4D5D-4AB0-A38A-AA3672DE8E62}" srcId="{E77F1ED9-D958-47CC-AA49-5A5CB3BB9377}" destId="{7BD78D86-8410-47AA-827B-2A81FC675F59}" srcOrd="6" destOrd="0" parTransId="{19E1B235-EFC6-4566-A057-BB8AB544EB01}" sibTransId="{CF2D38E4-2793-4847-883E-6DA561865537}"/>
    <dgm:cxn modelId="{6A0D0304-3070-4B1B-802C-2601494FCFE4}" type="presOf" srcId="{305D49B9-8946-40D6-B35F-82C6BA5132BC}" destId="{0444BA83-D291-49DE-AD73-3F263516A798}" srcOrd="1" destOrd="0" presId="urn:microsoft.com/office/officeart/2005/8/layout/process2"/>
    <dgm:cxn modelId="{991F47C6-CF4F-4D12-A1FE-A00E65778286}" srcId="{E77F1ED9-D958-47CC-AA49-5A5CB3BB9377}" destId="{A458D361-B3CE-4BAF-B7C9-8EB8FD4408CD}" srcOrd="0" destOrd="0" parTransId="{CA471B07-6BC6-4B3B-B714-A78809D176FE}" sibTransId="{728E0999-6A9C-450B-9E7B-1C3DA6E94D7F}"/>
    <dgm:cxn modelId="{3ED3A191-0771-4747-8247-200E6895B649}" type="presOf" srcId="{305D49B9-8946-40D6-B35F-82C6BA5132BC}" destId="{70EAD1C9-2F7F-4656-A44C-9F9ECEC62369}" srcOrd="0" destOrd="0" presId="urn:microsoft.com/office/officeart/2005/8/layout/process2"/>
    <dgm:cxn modelId="{F046583A-1930-49DA-BDB3-FE060502D5AD}" type="presOf" srcId="{1421C53D-AB42-4E2A-A95E-DD0EC8C2E316}" destId="{88549A3F-2B95-48DC-A65A-526A8B2B9A0F}" srcOrd="1" destOrd="0" presId="urn:microsoft.com/office/officeart/2005/8/layout/process2"/>
    <dgm:cxn modelId="{E68B2EB3-1539-4775-8B94-5DA564A44248}" srcId="{E77F1ED9-D958-47CC-AA49-5A5CB3BB9377}" destId="{AC1F6534-B18B-401B-9C9A-40A22E3CC8C8}" srcOrd="1" destOrd="0" parTransId="{0C92A3B7-A234-44C8-9D48-EBCCE3D73A62}" sibTransId="{305D49B9-8946-40D6-B35F-82C6BA5132BC}"/>
    <dgm:cxn modelId="{75FC4F06-4EFF-4926-BF46-E8BFC588B5D6}" type="presOf" srcId="{E9718B5B-D51A-4168-B1A0-2FE4B88B7AB4}" destId="{8FED8473-5E3B-418C-A27C-3784C9A0396A}" srcOrd="0" destOrd="0" presId="urn:microsoft.com/office/officeart/2005/8/layout/process2"/>
    <dgm:cxn modelId="{35E480C9-6BD2-49EE-8B47-54438F89C59B}" type="presOf" srcId="{1421C53D-AB42-4E2A-A95E-DD0EC8C2E316}" destId="{E2ED70C5-658E-49AC-9425-08DA8D24D787}" srcOrd="0" destOrd="0" presId="urn:microsoft.com/office/officeart/2005/8/layout/process2"/>
    <dgm:cxn modelId="{D6144B9C-3AA2-4867-BD98-B8B4C8E25E23}" type="presOf" srcId="{E9718B5B-D51A-4168-B1A0-2FE4B88B7AB4}" destId="{839E7C3C-8A20-4830-94AD-BCDFF497E12D}" srcOrd="1" destOrd="0" presId="urn:microsoft.com/office/officeart/2005/8/layout/process2"/>
    <dgm:cxn modelId="{BED57A10-48F8-4D8F-9D35-924D5040661F}" type="presOf" srcId="{D59F8FA8-D23D-4D79-A87C-DBD1CA4EB1D1}" destId="{31EA8041-EA01-491A-ABF4-2072F1C2324D}" srcOrd="0" destOrd="0" presId="urn:microsoft.com/office/officeart/2005/8/layout/process2"/>
    <dgm:cxn modelId="{3B23EE25-18EF-465C-A8C2-EA460733D06E}" type="presOf" srcId="{AC1F6534-B18B-401B-9C9A-40A22E3CC8C8}" destId="{DFFCEFB4-33E0-4635-89BD-15AEBAA88FF3}" srcOrd="0" destOrd="0" presId="urn:microsoft.com/office/officeart/2005/8/layout/process2"/>
    <dgm:cxn modelId="{90780DC5-2114-4289-991D-F269DA317D5E}" srcId="{E77F1ED9-D958-47CC-AA49-5A5CB3BB9377}" destId="{1B8E8613-E086-442B-AF34-1CB38776AF4A}" srcOrd="4" destOrd="0" parTransId="{A36B2897-E743-408B-AC6A-854AF1165B59}" sibTransId="{E9718B5B-D51A-4168-B1A0-2FE4B88B7AB4}"/>
    <dgm:cxn modelId="{5DD957B6-7AE6-4B68-9036-734174EB29D7}" type="presOf" srcId="{A458D361-B3CE-4BAF-B7C9-8EB8FD4408CD}" destId="{4009220E-0D21-446F-99CB-C52D2594B205}" srcOrd="0" destOrd="0" presId="urn:microsoft.com/office/officeart/2005/8/layout/process2"/>
    <dgm:cxn modelId="{1F4702CC-FB58-479B-99F7-F01BD315198C}" type="presOf" srcId="{DD8179E3-52E2-4027-886E-D41897D86FC4}" destId="{D03826BF-2D6C-40B4-A8F7-0743137BA117}" srcOrd="0" destOrd="0" presId="urn:microsoft.com/office/officeart/2005/8/layout/process2"/>
    <dgm:cxn modelId="{81C00A3D-D3D8-49D2-857A-A36EBB45713D}" type="presOf" srcId="{AA91F91E-D9E8-4FB2-9DBF-143A91CAF200}" destId="{64B0164A-8419-4272-8636-CEB7C39B6F40}" srcOrd="1" destOrd="0" presId="urn:microsoft.com/office/officeart/2005/8/layout/process2"/>
    <dgm:cxn modelId="{6940688A-8D77-4DB2-9F2C-70C43B1F28C2}" type="presOf" srcId="{1B8E8613-E086-442B-AF34-1CB38776AF4A}" destId="{9A9CC4C5-B0EE-46E1-ACF5-A23BAFEA0647}" srcOrd="0" destOrd="0" presId="urn:microsoft.com/office/officeart/2005/8/layout/process2"/>
    <dgm:cxn modelId="{27981949-BAF4-419A-88FD-55AC93C60DE9}" type="presOf" srcId="{43EAAB65-29A4-4E29-AE89-B09776F7FB81}" destId="{965CD6E0-C8A8-4D7D-8007-A9A894D63212}" srcOrd="0" destOrd="0" presId="urn:microsoft.com/office/officeart/2005/8/layout/process2"/>
    <dgm:cxn modelId="{C8E3C4CA-69B9-42BC-9551-9DF74928A40B}" type="presOf" srcId="{728E0999-6A9C-450B-9E7B-1C3DA6E94D7F}" destId="{22AA7014-83AB-4021-917E-32353A6B2BB1}" srcOrd="0" destOrd="0" presId="urn:microsoft.com/office/officeart/2005/8/layout/process2"/>
    <dgm:cxn modelId="{5A278304-8B65-493A-A356-1A826C08016C}" type="presOf" srcId="{D59F8FA8-D23D-4D79-A87C-DBD1CA4EB1D1}" destId="{E2332DD3-5F7C-4AD2-8436-356FCC80D1F8}" srcOrd="1" destOrd="0" presId="urn:microsoft.com/office/officeart/2005/8/layout/process2"/>
    <dgm:cxn modelId="{047A20C4-E223-4BCA-8AF1-27C5D292C46F}" srcId="{E77F1ED9-D958-47CC-AA49-5A5CB3BB9377}" destId="{43C41E47-CFF5-4C7A-A017-D0151D426124}" srcOrd="2" destOrd="0" parTransId="{6984BE2D-DD7E-4AA8-A444-4CA4E8F04D10}" sibTransId="{D59F8FA8-D23D-4D79-A87C-DBD1CA4EB1D1}"/>
    <dgm:cxn modelId="{9B325E00-D0C9-49B7-AC5F-3DD3A7F7E647}" srcId="{E77F1ED9-D958-47CC-AA49-5A5CB3BB9377}" destId="{DD8179E3-52E2-4027-886E-D41897D86FC4}" srcOrd="3" destOrd="0" parTransId="{F8447866-9599-483D-A960-8798532AF565}" sibTransId="{1421C53D-AB42-4E2A-A95E-DD0EC8C2E316}"/>
    <dgm:cxn modelId="{98BE974A-0A31-425E-9C50-6F68D961BDCC}" srcId="{E77F1ED9-D958-47CC-AA49-5A5CB3BB9377}" destId="{43EAAB65-29A4-4E29-AE89-B09776F7FB81}" srcOrd="5" destOrd="0" parTransId="{B95F9743-1FAB-4B81-B508-F7D70543BBB8}" sibTransId="{AA91F91E-D9E8-4FB2-9DBF-143A91CAF200}"/>
    <dgm:cxn modelId="{8CDB7296-6AC5-4773-87CC-B140B11761ED}" type="presOf" srcId="{7BD78D86-8410-47AA-827B-2A81FC675F59}" destId="{D61CE0E8-6624-480E-BC97-538BAC729908}" srcOrd="0" destOrd="0" presId="urn:microsoft.com/office/officeart/2005/8/layout/process2"/>
    <dgm:cxn modelId="{7DE2EBC9-E28C-48F7-AE15-E81E2AC8B0C6}" type="presOf" srcId="{728E0999-6A9C-450B-9E7B-1C3DA6E94D7F}" destId="{608C46A2-6278-4724-9FFA-4C888B8B3706}" srcOrd="1" destOrd="0" presId="urn:microsoft.com/office/officeart/2005/8/layout/process2"/>
    <dgm:cxn modelId="{93230EC9-2AF5-4F6B-B90F-B2D240814E8A}" type="presOf" srcId="{AA91F91E-D9E8-4FB2-9DBF-143A91CAF200}" destId="{50395F07-4C5F-4E17-9254-D1D55EB7EA15}" srcOrd="0" destOrd="0" presId="urn:microsoft.com/office/officeart/2005/8/layout/process2"/>
    <dgm:cxn modelId="{EB7E24CA-6483-4062-BDC3-2826DDCFDF43}" type="presOf" srcId="{E77F1ED9-D958-47CC-AA49-5A5CB3BB9377}" destId="{50734356-EC9D-41EE-B1B7-5C6BCFBE3B6E}" srcOrd="0" destOrd="0" presId="urn:microsoft.com/office/officeart/2005/8/layout/process2"/>
    <dgm:cxn modelId="{DC3C1C34-EC84-453B-B49E-8F43808D042C}" type="presOf" srcId="{43C41E47-CFF5-4C7A-A017-D0151D426124}" destId="{63CDBB97-B2F3-487E-9A96-6596D9173D1B}" srcOrd="0" destOrd="0" presId="urn:microsoft.com/office/officeart/2005/8/layout/process2"/>
    <dgm:cxn modelId="{FB0BEB06-A070-4FB7-8FF8-6EA7471C063D}" type="presParOf" srcId="{50734356-EC9D-41EE-B1B7-5C6BCFBE3B6E}" destId="{4009220E-0D21-446F-99CB-C52D2594B205}" srcOrd="0" destOrd="0" presId="urn:microsoft.com/office/officeart/2005/8/layout/process2"/>
    <dgm:cxn modelId="{B9DD6E76-D200-4AA6-AA43-E4AA7D8151AE}" type="presParOf" srcId="{50734356-EC9D-41EE-B1B7-5C6BCFBE3B6E}" destId="{22AA7014-83AB-4021-917E-32353A6B2BB1}" srcOrd="1" destOrd="0" presId="urn:microsoft.com/office/officeart/2005/8/layout/process2"/>
    <dgm:cxn modelId="{87EF519B-3133-487C-82BD-3CD7FDCE0F4D}" type="presParOf" srcId="{22AA7014-83AB-4021-917E-32353A6B2BB1}" destId="{608C46A2-6278-4724-9FFA-4C888B8B3706}" srcOrd="0" destOrd="0" presId="urn:microsoft.com/office/officeart/2005/8/layout/process2"/>
    <dgm:cxn modelId="{6079AA65-052F-4A3C-B945-C9F1D6C6A846}" type="presParOf" srcId="{50734356-EC9D-41EE-B1B7-5C6BCFBE3B6E}" destId="{DFFCEFB4-33E0-4635-89BD-15AEBAA88FF3}" srcOrd="2" destOrd="0" presId="urn:microsoft.com/office/officeart/2005/8/layout/process2"/>
    <dgm:cxn modelId="{3F8A037E-4A66-4D3F-A684-2A3B902B092A}" type="presParOf" srcId="{50734356-EC9D-41EE-B1B7-5C6BCFBE3B6E}" destId="{70EAD1C9-2F7F-4656-A44C-9F9ECEC62369}" srcOrd="3" destOrd="0" presId="urn:microsoft.com/office/officeart/2005/8/layout/process2"/>
    <dgm:cxn modelId="{7B8160B7-5827-4CAB-87A6-E28F252D767F}" type="presParOf" srcId="{70EAD1C9-2F7F-4656-A44C-9F9ECEC62369}" destId="{0444BA83-D291-49DE-AD73-3F263516A798}" srcOrd="0" destOrd="0" presId="urn:microsoft.com/office/officeart/2005/8/layout/process2"/>
    <dgm:cxn modelId="{C2C9BCE5-6EC1-4918-B9D7-26695DFAC86D}" type="presParOf" srcId="{50734356-EC9D-41EE-B1B7-5C6BCFBE3B6E}" destId="{63CDBB97-B2F3-487E-9A96-6596D9173D1B}" srcOrd="4" destOrd="0" presId="urn:microsoft.com/office/officeart/2005/8/layout/process2"/>
    <dgm:cxn modelId="{B62FC170-844A-4ACF-80D9-59739040D91C}" type="presParOf" srcId="{50734356-EC9D-41EE-B1B7-5C6BCFBE3B6E}" destId="{31EA8041-EA01-491A-ABF4-2072F1C2324D}" srcOrd="5" destOrd="0" presId="urn:microsoft.com/office/officeart/2005/8/layout/process2"/>
    <dgm:cxn modelId="{AE59FA6D-45D9-4FE5-83D1-372D0CC00FE4}" type="presParOf" srcId="{31EA8041-EA01-491A-ABF4-2072F1C2324D}" destId="{E2332DD3-5F7C-4AD2-8436-356FCC80D1F8}" srcOrd="0" destOrd="0" presId="urn:microsoft.com/office/officeart/2005/8/layout/process2"/>
    <dgm:cxn modelId="{6E4C1DEC-0BED-4F0F-B3A0-EEC1A5CE7FFC}" type="presParOf" srcId="{50734356-EC9D-41EE-B1B7-5C6BCFBE3B6E}" destId="{D03826BF-2D6C-40B4-A8F7-0743137BA117}" srcOrd="6" destOrd="0" presId="urn:microsoft.com/office/officeart/2005/8/layout/process2"/>
    <dgm:cxn modelId="{64BCB5B7-8BD2-4A56-9A02-445E3EF5A474}" type="presParOf" srcId="{50734356-EC9D-41EE-B1B7-5C6BCFBE3B6E}" destId="{E2ED70C5-658E-49AC-9425-08DA8D24D787}" srcOrd="7" destOrd="0" presId="urn:microsoft.com/office/officeart/2005/8/layout/process2"/>
    <dgm:cxn modelId="{33335BCE-C452-482F-9D96-2A2ECE45206F}" type="presParOf" srcId="{E2ED70C5-658E-49AC-9425-08DA8D24D787}" destId="{88549A3F-2B95-48DC-A65A-526A8B2B9A0F}" srcOrd="0" destOrd="0" presId="urn:microsoft.com/office/officeart/2005/8/layout/process2"/>
    <dgm:cxn modelId="{59AEE22D-7DAB-42B4-8DA1-80F44FB8BAF1}" type="presParOf" srcId="{50734356-EC9D-41EE-B1B7-5C6BCFBE3B6E}" destId="{9A9CC4C5-B0EE-46E1-ACF5-A23BAFEA0647}" srcOrd="8" destOrd="0" presId="urn:microsoft.com/office/officeart/2005/8/layout/process2"/>
    <dgm:cxn modelId="{85F18EA8-4677-4321-BFE6-90BBF3E51E45}" type="presParOf" srcId="{50734356-EC9D-41EE-B1B7-5C6BCFBE3B6E}" destId="{8FED8473-5E3B-418C-A27C-3784C9A0396A}" srcOrd="9" destOrd="0" presId="urn:microsoft.com/office/officeart/2005/8/layout/process2"/>
    <dgm:cxn modelId="{EEDC6FC1-4435-48A5-BC66-D52C92F66C68}" type="presParOf" srcId="{8FED8473-5E3B-418C-A27C-3784C9A0396A}" destId="{839E7C3C-8A20-4830-94AD-BCDFF497E12D}" srcOrd="0" destOrd="0" presId="urn:microsoft.com/office/officeart/2005/8/layout/process2"/>
    <dgm:cxn modelId="{CB02A5AA-2DF9-40C8-8A1A-633221999A7B}" type="presParOf" srcId="{50734356-EC9D-41EE-B1B7-5C6BCFBE3B6E}" destId="{965CD6E0-C8A8-4D7D-8007-A9A894D63212}" srcOrd="10" destOrd="0" presId="urn:microsoft.com/office/officeart/2005/8/layout/process2"/>
    <dgm:cxn modelId="{572F3456-4D88-4185-B67F-03DA4AC2581D}" type="presParOf" srcId="{50734356-EC9D-41EE-B1B7-5C6BCFBE3B6E}" destId="{50395F07-4C5F-4E17-9254-D1D55EB7EA15}" srcOrd="11" destOrd="0" presId="urn:microsoft.com/office/officeart/2005/8/layout/process2"/>
    <dgm:cxn modelId="{B313F144-8C71-4AAA-A556-F9BAC6DA36CE}" type="presParOf" srcId="{50395F07-4C5F-4E17-9254-D1D55EB7EA15}" destId="{64B0164A-8419-4272-8636-CEB7C39B6F40}" srcOrd="0" destOrd="0" presId="urn:microsoft.com/office/officeart/2005/8/layout/process2"/>
    <dgm:cxn modelId="{6081DE1E-4925-4771-9147-67C08C8EF75C}" type="presParOf" srcId="{50734356-EC9D-41EE-B1B7-5C6BCFBE3B6E}" destId="{D61CE0E8-6624-480E-BC97-538BAC729908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045B928B-FFFA-4D94-B7DC-B2AC0F520A39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35E81BB-0ACC-4B88-8B57-5EF0B21500EC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HIPERCVAD C7 FASE IMPAR (MARZO 2022)</a:t>
          </a:r>
        </a:p>
      </dgm:t>
    </dgm:pt>
    <dgm:pt modelId="{23FA319B-78B9-4860-9A54-39019109D5B2}" type="parTrans" cxnId="{CB21AABC-E9E4-4D4D-99DC-88BBCC1F5666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23FCC12C-7529-43B6-B2C0-1397D79200A9}" type="sibTrans" cxnId="{CB21AABC-E9E4-4D4D-99DC-88BBCC1F5666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7E39BCB5-6678-433A-9724-7D236F5B6573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QT IT</a:t>
          </a:r>
        </a:p>
      </dgm:t>
    </dgm:pt>
    <dgm:pt modelId="{F52725C1-CE82-4B5B-9223-F799328F8D39}" type="parTrans" cxnId="{6316F83F-CD35-45DD-8788-52CCBCB54581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FACA35B5-4AFF-4721-8D8F-3C63E0A65310}" type="sibTrans" cxnId="{6316F83F-CD35-45DD-8788-52CCBCB54581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20788521-0183-4FD2-8964-7956E18D13C7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LCR NEGATIVO PARA INFILTRACIÓN</a:t>
          </a:r>
        </a:p>
      </dgm:t>
    </dgm:pt>
    <dgm:pt modelId="{D616721E-E7FB-4EF8-AA32-3B1F08AB19AA}" type="parTrans" cxnId="{BC38A729-25C8-4E8C-855A-34E7A66811C0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A4392846-0B4D-448D-A00B-252EDB52BB9A}" type="sibTrans" cxnId="{BC38A729-25C8-4E8C-855A-34E7A66811C0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BE38CEDB-EAE7-43C9-8B5E-DDA9837BCC16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HIPERCVAD C8 FASE PAR </a:t>
          </a:r>
        </a:p>
      </dgm:t>
    </dgm:pt>
    <dgm:pt modelId="{12F2B74F-BBCA-43FB-B770-A926EF3DF9AB}" type="parTrans" cxnId="{7E1B6039-6176-40A3-A884-9302B8CDA934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246ED287-5745-48B4-91FD-E91EDE9423D1}" type="sibTrans" cxnId="{7E1B6039-6176-40A3-A884-9302B8CDA934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0F769D82-9ABB-4237-BB34-66733061A68E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EVALUACIÓN MEDULAR (ABRIL 2022):</a:t>
          </a:r>
        </a:p>
      </dgm:t>
    </dgm:pt>
    <dgm:pt modelId="{1305FA4B-259D-4622-BF63-B8D5A96F2182}" type="parTrans" cxnId="{E95845B2-E21C-46CE-820E-F86FCEBB85AF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8BB7C9B3-F612-46CC-836D-84F131AA1AAB}" type="sibTrans" cxnId="{E95845B2-E21C-46CE-820E-F86FCEBB85AF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FC1B4244-5BBC-4637-962B-5B9AAC006ED9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DIFERIDO POR NEUTROPENIA FEBRIL</a:t>
          </a:r>
        </a:p>
      </dgm:t>
    </dgm:pt>
    <dgm:pt modelId="{782347AE-9801-4CFA-86F3-CE1195EDC449}" type="parTrans" cxnId="{EF019CB4-F001-41FC-9997-E133F4CB05C9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DD911679-73F8-45A5-9B46-A46C79EE9B3D}" type="sibTrans" cxnId="{EF019CB4-F001-41FC-9997-E133F4CB05C9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787FE51F-C206-4B97-98F9-AD4B38FE5932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EVALUACIÓN MEDULAR:</a:t>
          </a:r>
        </a:p>
      </dgm:t>
    </dgm:pt>
    <dgm:pt modelId="{E10EBDAB-8E5D-45D4-A0F8-6F85279B2D73}" type="parTrans" cxnId="{D5B877A0-56AD-4A04-88D2-42DCE634AF6E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EC2C2950-1321-4FC9-AF43-C0A0D5D7F495}" type="sibTrans" cxnId="{D5B877A0-56AD-4A04-88D2-42DCE634AF6E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689CF80F-206E-4BAC-B47F-B68414B8FA55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EMR 0,02%</a:t>
          </a:r>
        </a:p>
      </dgm:t>
    </dgm:pt>
    <dgm:pt modelId="{095B7F8E-67D9-4DA1-B34B-C1964304EF04}" type="parTrans" cxnId="{2626EC7F-DBE1-4814-B11C-6C0C76D2C1D1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8F5735F7-2E3D-428B-A668-9ED451107394}" type="sibTrans" cxnId="{2626EC7F-DBE1-4814-B11C-6C0C76D2C1D1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876A2C10-6EFC-476A-BC56-4E1D125950F1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MEDULOGRAMA: BLASTOS 0% (REMISIÓN MORFOLÓGICA)</a:t>
          </a:r>
        </a:p>
      </dgm:t>
    </dgm:pt>
    <dgm:pt modelId="{C482FA31-2701-4455-AB04-20A1A349708E}" type="parTrans" cxnId="{9A7B6574-0DD1-4645-A25B-830FB45F9C59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C7821BBA-B4D2-43C6-BEFC-2C033B146F74}" type="sibTrans" cxnId="{9A7B6574-0DD1-4645-A25B-830FB45F9C59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1F35956F-D8EB-48AA-9CF2-63C4D2DF4984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T4:11: 0,000%</a:t>
          </a:r>
        </a:p>
      </dgm:t>
    </dgm:pt>
    <dgm:pt modelId="{26043650-B606-457F-AC27-7BA5DF028F63}" type="parTrans" cxnId="{C7FBD60E-869A-42A5-BC52-4C3F58D0231D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00AE4377-DA5E-47B8-AE24-8D9C8ED0D135}" type="sibTrans" cxnId="{C7FBD60E-869A-42A5-BC52-4C3F58D0231D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4C18EE81-F971-4065-9D62-EFA6298A20FF}">
      <dgm:prSet phldrT="[Texto]"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LCR: NO INFILTRACIÓN</a:t>
          </a:r>
        </a:p>
      </dgm:t>
    </dgm:pt>
    <dgm:pt modelId="{0F226D49-D20D-4994-85FB-08C58ACDECE2}" type="parTrans" cxnId="{FF9983B5-8A0B-4405-BE53-71BEB59023EE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1AC2584A-80C5-4919-A7DD-0B5251B61142}" type="sibTrans" cxnId="{FF9983B5-8A0B-4405-BE53-71BEB59023EE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85ABB074-AC05-4F25-AB4C-9FBC578EDDCE}">
      <dgm:prSet custT="1"/>
      <dgm:spPr/>
      <dgm:t>
        <a:bodyPr/>
        <a:lstStyle/>
        <a:p>
          <a:r>
            <a:rPr lang="es-ES" sz="1400" b="1" dirty="0">
              <a:solidFill>
                <a:schemeClr val="tx1"/>
              </a:solidFill>
            </a:rPr>
            <a:t>EMR: 0,001%</a:t>
          </a:r>
        </a:p>
      </dgm:t>
    </dgm:pt>
    <dgm:pt modelId="{E625ACFE-F24F-4FF8-858F-2EDEBF6802AB}" type="parTrans" cxnId="{DDC97913-F7C5-4827-B66B-11D1D5D46156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129D9652-51D4-440D-8D87-2E6C146A5334}" type="sibTrans" cxnId="{DDC97913-F7C5-4827-B66B-11D1D5D46156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22A310E7-39E6-430A-ACC5-157A4D440666}">
      <dgm:prSet phldrT="[Texto]" custT="1"/>
      <dgm:spPr/>
      <dgm:t>
        <a:bodyPr/>
        <a:lstStyle/>
        <a:p>
          <a:endParaRPr lang="es-ES" sz="1400" b="1" dirty="0">
            <a:solidFill>
              <a:schemeClr val="tx1"/>
            </a:solidFill>
          </a:endParaRPr>
        </a:p>
      </dgm:t>
    </dgm:pt>
    <dgm:pt modelId="{0E4211B3-2045-4722-AA66-8F93D7AC9897}" type="parTrans" cxnId="{7758B4BB-A2C8-4DF9-A4D2-6DE81F2BF63A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0091355D-B832-48DC-AD34-384370EFD1F1}" type="sibTrans" cxnId="{7758B4BB-A2C8-4DF9-A4D2-6DE81F2BF63A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BA2C5988-78DA-48F8-899B-83D9D506874F}">
      <dgm:prSet phldrT="[Texto]" custT="1"/>
      <dgm:spPr/>
      <dgm:t>
        <a:bodyPr/>
        <a:lstStyle/>
        <a:p>
          <a:endParaRPr lang="es-ES" sz="1400" b="1" dirty="0">
            <a:solidFill>
              <a:schemeClr val="tx1"/>
            </a:solidFill>
          </a:endParaRPr>
        </a:p>
      </dgm:t>
    </dgm:pt>
    <dgm:pt modelId="{B2A5C119-A437-4015-990C-7390461BD83E}" type="parTrans" cxnId="{873D9924-E5FA-4445-9D48-1AF1EE5A7757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8E09EDC8-650D-49AA-BC03-24CE645B0CE8}" type="sibTrans" cxnId="{873D9924-E5FA-4445-9D48-1AF1EE5A7757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1C55990C-E6D6-4B61-BD24-93CDD3D7A6F7}">
      <dgm:prSet phldrT="[Texto]" custT="1"/>
      <dgm:spPr/>
      <dgm:t>
        <a:bodyPr/>
        <a:lstStyle/>
        <a:p>
          <a:endParaRPr lang="es-ES" sz="1400" b="1" dirty="0">
            <a:solidFill>
              <a:schemeClr val="tx1"/>
            </a:solidFill>
          </a:endParaRPr>
        </a:p>
      </dgm:t>
    </dgm:pt>
    <dgm:pt modelId="{B4375CA4-5B4C-4C45-B92A-5CB3E9774C24}" type="parTrans" cxnId="{AE3C741A-7725-48C4-B729-8288EA73AEE5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1C6E4723-4F6B-4DCD-B953-89E6BFDAD7CC}" type="sibTrans" cxnId="{AE3C741A-7725-48C4-B729-8288EA73AEE5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6B858C1E-6C8A-4C94-A487-A6C6516DB5DB}">
      <dgm:prSet phldrT="[Texto]" custT="1"/>
      <dgm:spPr/>
      <dgm:t>
        <a:bodyPr/>
        <a:lstStyle/>
        <a:p>
          <a:endParaRPr lang="es-ES" sz="1400" b="1" dirty="0">
            <a:solidFill>
              <a:schemeClr val="tx1"/>
            </a:solidFill>
          </a:endParaRPr>
        </a:p>
      </dgm:t>
    </dgm:pt>
    <dgm:pt modelId="{E735AF39-D1C3-4B17-A048-B085B96E36BF}" type="parTrans" cxnId="{50E4EAE6-F77E-4C74-A2E6-8DE6162FA261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BCE2EA25-3CD8-413C-8293-203AA4115BA6}" type="sibTrans" cxnId="{50E4EAE6-F77E-4C74-A2E6-8DE6162FA261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304256BC-EFF0-49C0-A555-E8C41B234E3D}">
      <dgm:prSet phldrT="[Texto]" custT="1"/>
      <dgm:spPr/>
      <dgm:t>
        <a:bodyPr/>
        <a:lstStyle/>
        <a:p>
          <a:endParaRPr lang="es-ES" sz="1400" b="1" dirty="0">
            <a:solidFill>
              <a:schemeClr val="tx1"/>
            </a:solidFill>
          </a:endParaRPr>
        </a:p>
      </dgm:t>
    </dgm:pt>
    <dgm:pt modelId="{ED5045F1-F0E9-45AF-B317-9E12E24B2E31}" type="parTrans" cxnId="{C52DEE92-F51D-403A-9521-7A21D58FA986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5C22CBAA-F5DC-4B7B-9F48-ABA1D611FF86}" type="sibTrans" cxnId="{C52DEE92-F51D-403A-9521-7A21D58FA986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19DFC43C-ED86-44E0-AF5E-EFC9EA8C1795}" type="pres">
      <dgm:prSet presAssocID="{045B928B-FFFA-4D94-B7DC-B2AC0F520A3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AC989FF-1A3F-4CF7-9266-444C1A86E19B}" type="pres">
      <dgm:prSet presAssocID="{BE38CEDB-EAE7-43C9-8B5E-DDA9837BCC16}" presName="boxAndChildren" presStyleCnt="0"/>
      <dgm:spPr/>
    </dgm:pt>
    <dgm:pt modelId="{3A1AAE90-F216-4B5A-9CD0-21E560237F2E}" type="pres">
      <dgm:prSet presAssocID="{BE38CEDB-EAE7-43C9-8B5E-DDA9837BCC16}" presName="parentTextBox" presStyleLbl="node1" presStyleIdx="0" presStyleCnt="2"/>
      <dgm:spPr/>
      <dgm:t>
        <a:bodyPr/>
        <a:lstStyle/>
        <a:p>
          <a:endParaRPr lang="es-ES"/>
        </a:p>
      </dgm:t>
    </dgm:pt>
    <dgm:pt modelId="{5620183D-3C53-4516-8E14-6184D965E7BB}" type="pres">
      <dgm:prSet presAssocID="{BE38CEDB-EAE7-43C9-8B5E-DDA9837BCC16}" presName="entireBox" presStyleLbl="node1" presStyleIdx="0" presStyleCnt="2" custScaleY="135271"/>
      <dgm:spPr/>
      <dgm:t>
        <a:bodyPr/>
        <a:lstStyle/>
        <a:p>
          <a:endParaRPr lang="es-ES"/>
        </a:p>
      </dgm:t>
    </dgm:pt>
    <dgm:pt modelId="{1DD6A09F-BCF1-40AB-9233-C349147F6136}" type="pres">
      <dgm:prSet presAssocID="{BE38CEDB-EAE7-43C9-8B5E-DDA9837BCC16}" presName="descendantBox" presStyleCnt="0"/>
      <dgm:spPr/>
    </dgm:pt>
    <dgm:pt modelId="{D3145F97-601D-4D92-B10F-BBDFC383AEE7}" type="pres">
      <dgm:prSet presAssocID="{FC1B4244-5BBC-4637-962B-5B9AAC006ED9}" presName="childTextBox" presStyleLbl="fgAccFollowNode1" presStyleIdx="0" presStyleCnt="4" custScaleY="164714" custLinFactNeighborY="-1281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B90E6E-390F-4962-8E0C-1A144E62C7E2}" type="pres">
      <dgm:prSet presAssocID="{0F769D82-9ABB-4237-BB34-66733061A68E}" presName="childTextBox" presStyleLbl="fgAccFollowNode1" presStyleIdx="1" presStyleCnt="4" custScaleY="187375" custLinFactNeighborY="-205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DE9E81E-5165-4BAF-BD56-C77A720FDB7F}" type="pres">
      <dgm:prSet presAssocID="{23FCC12C-7529-43B6-B2C0-1397D79200A9}" presName="sp" presStyleCnt="0"/>
      <dgm:spPr/>
    </dgm:pt>
    <dgm:pt modelId="{263A8A4A-3CB8-4708-915B-AFE82BCD20C8}" type="pres">
      <dgm:prSet presAssocID="{535E81BB-0ACC-4B88-8B57-5EF0B21500EC}" presName="arrowAndChildren" presStyleCnt="0"/>
      <dgm:spPr/>
    </dgm:pt>
    <dgm:pt modelId="{89C539CA-1CB2-4570-A8DA-ECC1B988ED82}" type="pres">
      <dgm:prSet presAssocID="{535E81BB-0ACC-4B88-8B57-5EF0B21500EC}" presName="parentTextArrow" presStyleLbl="node1" presStyleIdx="0" presStyleCnt="2"/>
      <dgm:spPr/>
      <dgm:t>
        <a:bodyPr/>
        <a:lstStyle/>
        <a:p>
          <a:endParaRPr lang="es-ES"/>
        </a:p>
      </dgm:t>
    </dgm:pt>
    <dgm:pt modelId="{7C5AC77D-A1EE-483E-A01A-1E6BF9545339}" type="pres">
      <dgm:prSet presAssocID="{535E81BB-0ACC-4B88-8B57-5EF0B21500EC}" presName="arrow" presStyleLbl="node1" presStyleIdx="1" presStyleCnt="2"/>
      <dgm:spPr/>
      <dgm:t>
        <a:bodyPr/>
        <a:lstStyle/>
        <a:p>
          <a:endParaRPr lang="es-ES"/>
        </a:p>
      </dgm:t>
    </dgm:pt>
    <dgm:pt modelId="{0E8FF075-AF7F-4FB4-85F9-FB56D380F38C}" type="pres">
      <dgm:prSet presAssocID="{535E81BB-0ACC-4B88-8B57-5EF0B21500EC}" presName="descendantArrow" presStyleCnt="0"/>
      <dgm:spPr/>
    </dgm:pt>
    <dgm:pt modelId="{7D19F5AF-0D18-46E4-A9E5-1CD6894842A6}" type="pres">
      <dgm:prSet presAssocID="{787FE51F-C206-4B97-98F9-AD4B38FE5932}" presName="childTextArrow" presStyleLbl="fgAccFollowNode1" presStyleIdx="2" presStyleCnt="4" custScaleY="100912" custLinFactNeighborY="-26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1F17015-5213-4EC7-8785-2A8E35ED5AE5}" type="pres">
      <dgm:prSet presAssocID="{7E39BCB5-6678-433A-9724-7D236F5B6573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344E521-B6FB-4308-839E-685D0C7A20F3}" type="presOf" srcId="{20788521-0183-4FD2-8964-7956E18D13C7}" destId="{B1F17015-5213-4EC7-8785-2A8E35ED5AE5}" srcOrd="0" destOrd="1" presId="urn:microsoft.com/office/officeart/2005/8/layout/process4"/>
    <dgm:cxn modelId="{EF019CB4-F001-41FC-9997-E133F4CB05C9}" srcId="{BE38CEDB-EAE7-43C9-8B5E-DDA9837BCC16}" destId="{FC1B4244-5BBC-4637-962B-5B9AAC006ED9}" srcOrd="0" destOrd="0" parTransId="{782347AE-9801-4CFA-86F3-CE1195EDC449}" sibTransId="{DD911679-73F8-45A5-9B46-A46C79EE9B3D}"/>
    <dgm:cxn modelId="{95C5513D-59D2-47A2-8091-3D49E20233DB}" type="presOf" srcId="{535E81BB-0ACC-4B88-8B57-5EF0B21500EC}" destId="{89C539CA-1CB2-4570-A8DA-ECC1B988ED82}" srcOrd="0" destOrd="0" presId="urn:microsoft.com/office/officeart/2005/8/layout/process4"/>
    <dgm:cxn modelId="{873D9924-E5FA-4445-9D48-1AF1EE5A7757}" srcId="{FC1B4244-5BBC-4637-962B-5B9AAC006ED9}" destId="{BA2C5988-78DA-48F8-899B-83D9D506874F}" srcOrd="0" destOrd="0" parTransId="{B2A5C119-A437-4015-990C-7390461BD83E}" sibTransId="{8E09EDC8-650D-49AA-BC03-24CE645B0CE8}"/>
    <dgm:cxn modelId="{CB21AABC-E9E4-4D4D-99DC-88BBCC1F5666}" srcId="{045B928B-FFFA-4D94-B7DC-B2AC0F520A39}" destId="{535E81BB-0ACC-4B88-8B57-5EF0B21500EC}" srcOrd="0" destOrd="0" parTransId="{23FA319B-78B9-4860-9A54-39019109D5B2}" sibTransId="{23FCC12C-7529-43B6-B2C0-1397D79200A9}"/>
    <dgm:cxn modelId="{4CBBD148-EE32-4680-8556-894B7A2E282C}" type="presOf" srcId="{6B858C1E-6C8A-4C94-A487-A6C6516DB5DB}" destId="{D3145F97-601D-4D92-B10F-BBDFC383AEE7}" srcOrd="0" destOrd="3" presId="urn:microsoft.com/office/officeart/2005/8/layout/process4"/>
    <dgm:cxn modelId="{BC38A729-25C8-4E8C-855A-34E7A66811C0}" srcId="{7E39BCB5-6678-433A-9724-7D236F5B6573}" destId="{20788521-0183-4FD2-8964-7956E18D13C7}" srcOrd="0" destOrd="0" parTransId="{D616721E-E7FB-4EF8-AA32-3B1F08AB19AA}" sibTransId="{A4392846-0B4D-448D-A00B-252EDB52BB9A}"/>
    <dgm:cxn modelId="{0B5C2CB1-494B-4F40-8341-B0BDBCD7E6EF}" type="presOf" srcId="{045B928B-FFFA-4D94-B7DC-B2AC0F520A39}" destId="{19DFC43C-ED86-44E0-AF5E-EFC9EA8C1795}" srcOrd="0" destOrd="0" presId="urn:microsoft.com/office/officeart/2005/8/layout/process4"/>
    <dgm:cxn modelId="{2626EC7F-DBE1-4814-B11C-6C0C76D2C1D1}" srcId="{787FE51F-C206-4B97-98F9-AD4B38FE5932}" destId="{689CF80F-206E-4BAC-B47F-B68414B8FA55}" srcOrd="0" destOrd="0" parTransId="{095B7F8E-67D9-4DA1-B34B-C1964304EF04}" sibTransId="{8F5735F7-2E3D-428B-A668-9ED451107394}"/>
    <dgm:cxn modelId="{09597FD2-D8C7-431A-85EF-5F0DCC257550}" type="presOf" srcId="{22A310E7-39E6-430A-ACC5-157A4D440666}" destId="{D3145F97-601D-4D92-B10F-BBDFC383AEE7}" srcOrd="0" destOrd="4" presId="urn:microsoft.com/office/officeart/2005/8/layout/process4"/>
    <dgm:cxn modelId="{E65ADA1E-1BF6-4CC0-BC02-60A9A6810BFF}" type="presOf" srcId="{FC1B4244-5BBC-4637-962B-5B9AAC006ED9}" destId="{D3145F97-601D-4D92-B10F-BBDFC383AEE7}" srcOrd="0" destOrd="0" presId="urn:microsoft.com/office/officeart/2005/8/layout/process4"/>
    <dgm:cxn modelId="{0D801498-C33E-4D2E-9DF1-0D4D3E222BB5}" type="presOf" srcId="{0F769D82-9ABB-4237-BB34-66733061A68E}" destId="{75B90E6E-390F-4962-8E0C-1A144E62C7E2}" srcOrd="0" destOrd="0" presId="urn:microsoft.com/office/officeart/2005/8/layout/process4"/>
    <dgm:cxn modelId="{C7FBD60E-869A-42A5-BC52-4C3F58D0231D}" srcId="{0F769D82-9ABB-4237-BB34-66733061A68E}" destId="{1F35956F-D8EB-48AA-9CF2-63C4D2DF4984}" srcOrd="2" destOrd="0" parTransId="{26043650-B606-457F-AC27-7BA5DF028F63}" sibTransId="{00AE4377-DA5E-47B8-AE24-8D9C8ED0D135}"/>
    <dgm:cxn modelId="{2FA0F26C-DF25-4FA1-B5B9-9C7D806BFFF0}" type="presOf" srcId="{1C55990C-E6D6-4B61-BD24-93CDD3D7A6F7}" destId="{D3145F97-601D-4D92-B10F-BBDFC383AEE7}" srcOrd="0" destOrd="2" presId="urn:microsoft.com/office/officeart/2005/8/layout/process4"/>
    <dgm:cxn modelId="{5032BA6B-8AA0-4236-8D07-B507524A1EA6}" type="presOf" srcId="{7E39BCB5-6678-433A-9724-7D236F5B6573}" destId="{B1F17015-5213-4EC7-8785-2A8E35ED5AE5}" srcOrd="0" destOrd="0" presId="urn:microsoft.com/office/officeart/2005/8/layout/process4"/>
    <dgm:cxn modelId="{6316F83F-CD35-45DD-8788-52CCBCB54581}" srcId="{535E81BB-0ACC-4B88-8B57-5EF0B21500EC}" destId="{7E39BCB5-6678-433A-9724-7D236F5B6573}" srcOrd="1" destOrd="0" parTransId="{F52725C1-CE82-4B5B-9223-F799328F8D39}" sibTransId="{FACA35B5-4AFF-4721-8D8F-3C63E0A65310}"/>
    <dgm:cxn modelId="{BF5CB435-4403-4B06-A7CB-565CC04B72CF}" type="presOf" srcId="{BA2C5988-78DA-48F8-899B-83D9D506874F}" destId="{D3145F97-601D-4D92-B10F-BBDFC383AEE7}" srcOrd="0" destOrd="1" presId="urn:microsoft.com/office/officeart/2005/8/layout/process4"/>
    <dgm:cxn modelId="{9A7B6574-0DD1-4645-A25B-830FB45F9C59}" srcId="{0F769D82-9ABB-4237-BB34-66733061A68E}" destId="{876A2C10-6EFC-476A-BC56-4E1D125950F1}" srcOrd="0" destOrd="0" parTransId="{C482FA31-2701-4455-AB04-20A1A349708E}" sibTransId="{C7821BBA-B4D2-43C6-BEFC-2C033B146F74}"/>
    <dgm:cxn modelId="{17974377-28DF-4CFD-B680-449E3B3013B2}" type="presOf" srcId="{787FE51F-C206-4B97-98F9-AD4B38FE5932}" destId="{7D19F5AF-0D18-46E4-A9E5-1CD6894842A6}" srcOrd="0" destOrd="0" presId="urn:microsoft.com/office/officeart/2005/8/layout/process4"/>
    <dgm:cxn modelId="{AE3C741A-7725-48C4-B729-8288EA73AEE5}" srcId="{FC1B4244-5BBC-4637-962B-5B9AAC006ED9}" destId="{1C55990C-E6D6-4B61-BD24-93CDD3D7A6F7}" srcOrd="1" destOrd="0" parTransId="{B4375CA4-5B4C-4C45-B92A-5CB3E9774C24}" sibTransId="{1C6E4723-4F6B-4DCD-B953-89E6BFDAD7CC}"/>
    <dgm:cxn modelId="{F53E8188-AE06-4965-848C-D465553F6AC7}" type="presOf" srcId="{535E81BB-0ACC-4B88-8B57-5EF0B21500EC}" destId="{7C5AC77D-A1EE-483E-A01A-1E6BF9545339}" srcOrd="1" destOrd="0" presId="urn:microsoft.com/office/officeart/2005/8/layout/process4"/>
    <dgm:cxn modelId="{DDC97913-F7C5-4827-B66B-11D1D5D46156}" srcId="{0F769D82-9ABB-4237-BB34-66733061A68E}" destId="{85ABB074-AC05-4F25-AB4C-9FBC578EDDCE}" srcOrd="1" destOrd="0" parTransId="{E625ACFE-F24F-4FF8-858F-2EDEBF6802AB}" sibTransId="{129D9652-51D4-440D-8D87-2E6C146A5334}"/>
    <dgm:cxn modelId="{E95845B2-E21C-46CE-820E-F86FCEBB85AF}" srcId="{BE38CEDB-EAE7-43C9-8B5E-DDA9837BCC16}" destId="{0F769D82-9ABB-4237-BB34-66733061A68E}" srcOrd="1" destOrd="0" parTransId="{1305FA4B-259D-4622-BF63-B8D5A96F2182}" sibTransId="{8BB7C9B3-F612-46CC-836D-84F131AA1AAB}"/>
    <dgm:cxn modelId="{7758B4BB-A2C8-4DF9-A4D2-6DE81F2BF63A}" srcId="{FC1B4244-5BBC-4637-962B-5B9AAC006ED9}" destId="{22A310E7-39E6-430A-ACC5-157A4D440666}" srcOrd="3" destOrd="0" parTransId="{0E4211B3-2045-4722-AA66-8F93D7AC9897}" sibTransId="{0091355D-B832-48DC-AD34-384370EFD1F1}"/>
    <dgm:cxn modelId="{D5B877A0-56AD-4A04-88D2-42DCE634AF6E}" srcId="{535E81BB-0ACC-4B88-8B57-5EF0B21500EC}" destId="{787FE51F-C206-4B97-98F9-AD4B38FE5932}" srcOrd="0" destOrd="0" parTransId="{E10EBDAB-8E5D-45D4-A0F8-6F85279B2D73}" sibTransId="{EC2C2950-1321-4FC9-AF43-C0A0D5D7F495}"/>
    <dgm:cxn modelId="{35300C95-2BFE-4FC0-B548-86F2E47100E5}" type="presOf" srcId="{876A2C10-6EFC-476A-BC56-4E1D125950F1}" destId="{75B90E6E-390F-4962-8E0C-1A144E62C7E2}" srcOrd="0" destOrd="1" presId="urn:microsoft.com/office/officeart/2005/8/layout/process4"/>
    <dgm:cxn modelId="{D7B3084C-DF4C-4B7C-BF29-1766F9E4650C}" type="presOf" srcId="{BE38CEDB-EAE7-43C9-8B5E-DDA9837BCC16}" destId="{5620183D-3C53-4516-8E14-6184D965E7BB}" srcOrd="1" destOrd="0" presId="urn:microsoft.com/office/officeart/2005/8/layout/process4"/>
    <dgm:cxn modelId="{FF9983B5-8A0B-4405-BE53-71BEB59023EE}" srcId="{0F769D82-9ABB-4237-BB34-66733061A68E}" destId="{4C18EE81-F971-4065-9D62-EFA6298A20FF}" srcOrd="3" destOrd="0" parTransId="{0F226D49-D20D-4994-85FB-08C58ACDECE2}" sibTransId="{1AC2584A-80C5-4919-A7DD-0B5251B61142}"/>
    <dgm:cxn modelId="{C52DEE92-F51D-403A-9521-7A21D58FA986}" srcId="{FC1B4244-5BBC-4637-962B-5B9AAC006ED9}" destId="{304256BC-EFF0-49C0-A555-E8C41B234E3D}" srcOrd="4" destOrd="0" parTransId="{ED5045F1-F0E9-45AF-B317-9E12E24B2E31}" sibTransId="{5C22CBAA-F5DC-4B7B-9F48-ABA1D611FF86}"/>
    <dgm:cxn modelId="{51CAF5FC-D8EF-4574-A32F-9E719B1878EF}" type="presOf" srcId="{304256BC-EFF0-49C0-A555-E8C41B234E3D}" destId="{D3145F97-601D-4D92-B10F-BBDFC383AEE7}" srcOrd="0" destOrd="5" presId="urn:microsoft.com/office/officeart/2005/8/layout/process4"/>
    <dgm:cxn modelId="{0A10669C-DC06-44F6-AC13-44A9371D3844}" type="presOf" srcId="{4C18EE81-F971-4065-9D62-EFA6298A20FF}" destId="{75B90E6E-390F-4962-8E0C-1A144E62C7E2}" srcOrd="0" destOrd="4" presId="urn:microsoft.com/office/officeart/2005/8/layout/process4"/>
    <dgm:cxn modelId="{7E1B6039-6176-40A3-A884-9302B8CDA934}" srcId="{045B928B-FFFA-4D94-B7DC-B2AC0F520A39}" destId="{BE38CEDB-EAE7-43C9-8B5E-DDA9837BCC16}" srcOrd="1" destOrd="0" parTransId="{12F2B74F-BBCA-43FB-B770-A926EF3DF9AB}" sibTransId="{246ED287-5745-48B4-91FD-E91EDE9423D1}"/>
    <dgm:cxn modelId="{D0C8066C-48B0-4A3B-B9B1-F87BC724F726}" type="presOf" srcId="{85ABB074-AC05-4F25-AB4C-9FBC578EDDCE}" destId="{75B90E6E-390F-4962-8E0C-1A144E62C7E2}" srcOrd="0" destOrd="2" presId="urn:microsoft.com/office/officeart/2005/8/layout/process4"/>
    <dgm:cxn modelId="{50E4EAE6-F77E-4C74-A2E6-8DE6162FA261}" srcId="{FC1B4244-5BBC-4637-962B-5B9AAC006ED9}" destId="{6B858C1E-6C8A-4C94-A487-A6C6516DB5DB}" srcOrd="2" destOrd="0" parTransId="{E735AF39-D1C3-4B17-A048-B085B96E36BF}" sibTransId="{BCE2EA25-3CD8-413C-8293-203AA4115BA6}"/>
    <dgm:cxn modelId="{CC7A4286-A429-4A15-9DC7-D0817185AC27}" type="presOf" srcId="{1F35956F-D8EB-48AA-9CF2-63C4D2DF4984}" destId="{75B90E6E-390F-4962-8E0C-1A144E62C7E2}" srcOrd="0" destOrd="3" presId="urn:microsoft.com/office/officeart/2005/8/layout/process4"/>
    <dgm:cxn modelId="{661294AC-7922-4FF0-8203-213BD90A161E}" type="presOf" srcId="{689CF80F-206E-4BAC-B47F-B68414B8FA55}" destId="{7D19F5AF-0D18-46E4-A9E5-1CD6894842A6}" srcOrd="0" destOrd="1" presId="urn:microsoft.com/office/officeart/2005/8/layout/process4"/>
    <dgm:cxn modelId="{577C4F3C-B5A0-42B7-A1A5-EEB65762EA2C}" type="presOf" srcId="{BE38CEDB-EAE7-43C9-8B5E-DDA9837BCC16}" destId="{3A1AAE90-F216-4B5A-9CD0-21E560237F2E}" srcOrd="0" destOrd="0" presId="urn:microsoft.com/office/officeart/2005/8/layout/process4"/>
    <dgm:cxn modelId="{4EB5FA0B-E10F-437A-B489-F6E695B2329C}" type="presParOf" srcId="{19DFC43C-ED86-44E0-AF5E-EFC9EA8C1795}" destId="{0AC989FF-1A3F-4CF7-9266-444C1A86E19B}" srcOrd="0" destOrd="0" presId="urn:microsoft.com/office/officeart/2005/8/layout/process4"/>
    <dgm:cxn modelId="{8D1FB2B4-A049-4069-8B7C-D2E767F1C074}" type="presParOf" srcId="{0AC989FF-1A3F-4CF7-9266-444C1A86E19B}" destId="{3A1AAE90-F216-4B5A-9CD0-21E560237F2E}" srcOrd="0" destOrd="0" presId="urn:microsoft.com/office/officeart/2005/8/layout/process4"/>
    <dgm:cxn modelId="{7FF91529-A6F9-4AD0-92FF-75207FC482DB}" type="presParOf" srcId="{0AC989FF-1A3F-4CF7-9266-444C1A86E19B}" destId="{5620183D-3C53-4516-8E14-6184D965E7BB}" srcOrd="1" destOrd="0" presId="urn:microsoft.com/office/officeart/2005/8/layout/process4"/>
    <dgm:cxn modelId="{F0AE3C5A-5A97-48B1-9A4F-DA9C0B58F807}" type="presParOf" srcId="{0AC989FF-1A3F-4CF7-9266-444C1A86E19B}" destId="{1DD6A09F-BCF1-40AB-9233-C349147F6136}" srcOrd="2" destOrd="0" presId="urn:microsoft.com/office/officeart/2005/8/layout/process4"/>
    <dgm:cxn modelId="{76E33E51-5568-4084-AC9B-DF11B54741E5}" type="presParOf" srcId="{1DD6A09F-BCF1-40AB-9233-C349147F6136}" destId="{D3145F97-601D-4D92-B10F-BBDFC383AEE7}" srcOrd="0" destOrd="0" presId="urn:microsoft.com/office/officeart/2005/8/layout/process4"/>
    <dgm:cxn modelId="{1186BC6D-4514-40B8-9DD5-B32443001E72}" type="presParOf" srcId="{1DD6A09F-BCF1-40AB-9233-C349147F6136}" destId="{75B90E6E-390F-4962-8E0C-1A144E62C7E2}" srcOrd="1" destOrd="0" presId="urn:microsoft.com/office/officeart/2005/8/layout/process4"/>
    <dgm:cxn modelId="{503169DB-7E25-4BE6-9284-5378E545DB0B}" type="presParOf" srcId="{19DFC43C-ED86-44E0-AF5E-EFC9EA8C1795}" destId="{BDE9E81E-5165-4BAF-BD56-C77A720FDB7F}" srcOrd="1" destOrd="0" presId="urn:microsoft.com/office/officeart/2005/8/layout/process4"/>
    <dgm:cxn modelId="{2A727C3A-D9FA-4B1F-BED0-58D82F1E960F}" type="presParOf" srcId="{19DFC43C-ED86-44E0-AF5E-EFC9EA8C1795}" destId="{263A8A4A-3CB8-4708-915B-AFE82BCD20C8}" srcOrd="2" destOrd="0" presId="urn:microsoft.com/office/officeart/2005/8/layout/process4"/>
    <dgm:cxn modelId="{FA2956EE-09F1-408C-B71C-D2BA724CC6EB}" type="presParOf" srcId="{263A8A4A-3CB8-4708-915B-AFE82BCD20C8}" destId="{89C539CA-1CB2-4570-A8DA-ECC1B988ED82}" srcOrd="0" destOrd="0" presId="urn:microsoft.com/office/officeart/2005/8/layout/process4"/>
    <dgm:cxn modelId="{813390BA-74ED-498D-9FF9-DB0ED55B9A46}" type="presParOf" srcId="{263A8A4A-3CB8-4708-915B-AFE82BCD20C8}" destId="{7C5AC77D-A1EE-483E-A01A-1E6BF9545339}" srcOrd="1" destOrd="0" presId="urn:microsoft.com/office/officeart/2005/8/layout/process4"/>
    <dgm:cxn modelId="{77F430C6-51A9-484E-A42A-A409EAA86640}" type="presParOf" srcId="{263A8A4A-3CB8-4708-915B-AFE82BCD20C8}" destId="{0E8FF075-AF7F-4FB4-85F9-FB56D380F38C}" srcOrd="2" destOrd="0" presId="urn:microsoft.com/office/officeart/2005/8/layout/process4"/>
    <dgm:cxn modelId="{CD71F8D5-FD23-47FF-9898-C904815BD302}" type="presParOf" srcId="{0E8FF075-AF7F-4FB4-85F9-FB56D380F38C}" destId="{7D19F5AF-0D18-46E4-A9E5-1CD6894842A6}" srcOrd="0" destOrd="0" presId="urn:microsoft.com/office/officeart/2005/8/layout/process4"/>
    <dgm:cxn modelId="{FC49751E-E2FA-4FB7-972E-50866B318E39}" type="presParOf" srcId="{0E8FF075-AF7F-4FB4-85F9-FB56D380F38C}" destId="{B1F17015-5213-4EC7-8785-2A8E35ED5AE5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E77F1ED9-D958-47CC-AA49-5A5CB3BB9377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</dgm:pt>
    <dgm:pt modelId="{AC1F6534-B18B-401B-9C9A-40A22E3CC8C8}">
      <dgm:prSet phldrT="[Texto]"/>
      <dgm:spPr>
        <a:solidFill>
          <a:schemeClr val="bg1"/>
        </a:solidFill>
      </dgm:spPr>
      <dgm:t>
        <a:bodyPr/>
        <a:lstStyle/>
        <a:p>
          <a:r>
            <a:rPr lang="es-ES" dirty="0"/>
            <a:t>EVALUACIÓN MEDULAR</a:t>
          </a:r>
        </a:p>
      </dgm:t>
    </dgm:pt>
    <dgm:pt modelId="{0C92A3B7-A234-44C8-9D48-EBCCE3D73A62}" type="parTrans" cxnId="{E68B2EB3-1539-4775-8B94-5DA564A44248}">
      <dgm:prSet/>
      <dgm:spPr/>
      <dgm:t>
        <a:bodyPr/>
        <a:lstStyle/>
        <a:p>
          <a:endParaRPr lang="es-ES"/>
        </a:p>
      </dgm:t>
    </dgm:pt>
    <dgm:pt modelId="{305D49B9-8946-40D6-B35F-82C6BA5132BC}" type="sibTrans" cxnId="{E68B2EB3-1539-4775-8B94-5DA564A44248}">
      <dgm:prSet/>
      <dgm:spPr/>
      <dgm:t>
        <a:bodyPr/>
        <a:lstStyle/>
        <a:p>
          <a:endParaRPr lang="es-ES"/>
        </a:p>
      </dgm:t>
    </dgm:pt>
    <dgm:pt modelId="{43C41E47-CFF5-4C7A-A017-D0151D426124}">
      <dgm:prSet phldrT="[Texto]"/>
      <dgm:spPr/>
      <dgm:t>
        <a:bodyPr/>
        <a:lstStyle/>
        <a:p>
          <a:r>
            <a:rPr lang="es-ES" dirty="0"/>
            <a:t>VALORACIÓN LCR</a:t>
          </a:r>
        </a:p>
      </dgm:t>
    </dgm:pt>
    <dgm:pt modelId="{6984BE2D-DD7E-4AA8-A444-4CA4E8F04D10}" type="parTrans" cxnId="{047A20C4-E223-4BCA-8AF1-27C5D292C46F}">
      <dgm:prSet/>
      <dgm:spPr/>
      <dgm:t>
        <a:bodyPr/>
        <a:lstStyle/>
        <a:p>
          <a:endParaRPr lang="es-ES"/>
        </a:p>
      </dgm:t>
    </dgm:pt>
    <dgm:pt modelId="{D59F8FA8-D23D-4D79-A87C-DBD1CA4EB1D1}" type="sibTrans" cxnId="{047A20C4-E223-4BCA-8AF1-27C5D292C46F}">
      <dgm:prSet/>
      <dgm:spPr/>
      <dgm:t>
        <a:bodyPr/>
        <a:lstStyle/>
        <a:p>
          <a:endParaRPr lang="es-ES"/>
        </a:p>
      </dgm:t>
    </dgm:pt>
    <dgm:pt modelId="{A458D361-B3CE-4BAF-B7C9-8EB8FD4408CD}">
      <dgm:prSet phldrT="[Texto]"/>
      <dgm:spPr/>
      <dgm:t>
        <a:bodyPr/>
        <a:lstStyle/>
        <a:p>
          <a:r>
            <a:rPr lang="es-ES" dirty="0"/>
            <a:t>DIAGN+OSTICO</a:t>
          </a:r>
        </a:p>
      </dgm:t>
    </dgm:pt>
    <dgm:pt modelId="{CA471B07-6BC6-4B3B-B714-A78809D176FE}" type="parTrans" cxnId="{991F47C6-CF4F-4D12-A1FE-A00E65778286}">
      <dgm:prSet/>
      <dgm:spPr/>
      <dgm:t>
        <a:bodyPr/>
        <a:lstStyle/>
        <a:p>
          <a:endParaRPr lang="es-ES"/>
        </a:p>
      </dgm:t>
    </dgm:pt>
    <dgm:pt modelId="{728E0999-6A9C-450B-9E7B-1C3DA6E94D7F}" type="sibTrans" cxnId="{991F47C6-CF4F-4D12-A1FE-A00E65778286}">
      <dgm:prSet/>
      <dgm:spPr/>
      <dgm:t>
        <a:bodyPr/>
        <a:lstStyle/>
        <a:p>
          <a:endParaRPr lang="es-ES"/>
        </a:p>
      </dgm:t>
    </dgm:pt>
    <dgm:pt modelId="{DD8179E3-52E2-4027-886E-D41897D86FC4}">
      <dgm:prSet phldrT="[Texto]"/>
      <dgm:spPr>
        <a:solidFill>
          <a:schemeClr val="bg1"/>
        </a:solidFill>
      </dgm:spPr>
      <dgm:t>
        <a:bodyPr/>
        <a:lstStyle/>
        <a:p>
          <a:r>
            <a:rPr lang="es-ES" dirty="0"/>
            <a:t>INDUCCIÓN</a:t>
          </a:r>
        </a:p>
      </dgm:t>
    </dgm:pt>
    <dgm:pt modelId="{F8447866-9599-483D-A960-8798532AF565}" type="parTrans" cxnId="{9B325E00-D0C9-49B7-AC5F-3DD3A7F7E647}">
      <dgm:prSet/>
      <dgm:spPr/>
      <dgm:t>
        <a:bodyPr/>
        <a:lstStyle/>
        <a:p>
          <a:endParaRPr lang="es-ES"/>
        </a:p>
      </dgm:t>
    </dgm:pt>
    <dgm:pt modelId="{1421C53D-AB42-4E2A-A95E-DD0EC8C2E316}" type="sibTrans" cxnId="{9B325E00-D0C9-49B7-AC5F-3DD3A7F7E647}">
      <dgm:prSet/>
      <dgm:spPr/>
      <dgm:t>
        <a:bodyPr/>
        <a:lstStyle/>
        <a:p>
          <a:endParaRPr lang="es-ES"/>
        </a:p>
      </dgm:t>
    </dgm:pt>
    <dgm:pt modelId="{1B8E8613-E086-442B-AF34-1CB38776AF4A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ES" dirty="0"/>
            <a:t>CONSOLIDACIÓN</a:t>
          </a:r>
        </a:p>
      </dgm:t>
    </dgm:pt>
    <dgm:pt modelId="{A36B2897-E743-408B-AC6A-854AF1165B59}" type="parTrans" cxnId="{90780DC5-2114-4289-991D-F269DA317D5E}">
      <dgm:prSet/>
      <dgm:spPr/>
      <dgm:t>
        <a:bodyPr/>
        <a:lstStyle/>
        <a:p>
          <a:endParaRPr lang="es-ES"/>
        </a:p>
      </dgm:t>
    </dgm:pt>
    <dgm:pt modelId="{E9718B5B-D51A-4168-B1A0-2FE4B88B7AB4}" type="sibTrans" cxnId="{90780DC5-2114-4289-991D-F269DA317D5E}">
      <dgm:prSet/>
      <dgm:spPr/>
      <dgm:t>
        <a:bodyPr/>
        <a:lstStyle/>
        <a:p>
          <a:endParaRPr lang="es-ES"/>
        </a:p>
      </dgm:t>
    </dgm:pt>
    <dgm:pt modelId="{43EAAB65-29A4-4E29-AE89-B09776F7FB81}">
      <dgm:prSet phldrT="[Texto]"/>
      <dgm:spPr/>
      <dgm:t>
        <a:bodyPr/>
        <a:lstStyle/>
        <a:p>
          <a:r>
            <a:rPr lang="es-ES" dirty="0"/>
            <a:t>MANTENIMIENTO</a:t>
          </a:r>
        </a:p>
      </dgm:t>
    </dgm:pt>
    <dgm:pt modelId="{B95F9743-1FAB-4B81-B508-F7D70543BBB8}" type="parTrans" cxnId="{98BE974A-0A31-425E-9C50-6F68D961BDCC}">
      <dgm:prSet/>
      <dgm:spPr/>
      <dgm:t>
        <a:bodyPr/>
        <a:lstStyle/>
        <a:p>
          <a:endParaRPr lang="es-ES"/>
        </a:p>
      </dgm:t>
    </dgm:pt>
    <dgm:pt modelId="{AA91F91E-D9E8-4FB2-9DBF-143A91CAF200}" type="sibTrans" cxnId="{98BE974A-0A31-425E-9C50-6F68D961BDCC}">
      <dgm:prSet/>
      <dgm:spPr/>
      <dgm:t>
        <a:bodyPr/>
        <a:lstStyle/>
        <a:p>
          <a:endParaRPr lang="es-ES"/>
        </a:p>
      </dgm:t>
    </dgm:pt>
    <dgm:pt modelId="{7BD78D86-8410-47AA-827B-2A81FC675F59}">
      <dgm:prSet phldrT="[Texto]"/>
      <dgm:spPr/>
      <dgm:t>
        <a:bodyPr/>
        <a:lstStyle/>
        <a:p>
          <a:r>
            <a:rPr lang="es-ES" dirty="0"/>
            <a:t>TPH</a:t>
          </a:r>
        </a:p>
      </dgm:t>
    </dgm:pt>
    <dgm:pt modelId="{19E1B235-EFC6-4566-A057-BB8AB544EB01}" type="parTrans" cxnId="{9919B709-4D5D-4AB0-A38A-AA3672DE8E62}">
      <dgm:prSet/>
      <dgm:spPr/>
      <dgm:t>
        <a:bodyPr/>
        <a:lstStyle/>
        <a:p>
          <a:endParaRPr lang="es-ES"/>
        </a:p>
      </dgm:t>
    </dgm:pt>
    <dgm:pt modelId="{CF2D38E4-2793-4847-883E-6DA561865537}" type="sibTrans" cxnId="{9919B709-4D5D-4AB0-A38A-AA3672DE8E62}">
      <dgm:prSet/>
      <dgm:spPr/>
      <dgm:t>
        <a:bodyPr/>
        <a:lstStyle/>
        <a:p>
          <a:endParaRPr lang="es-ES"/>
        </a:p>
      </dgm:t>
    </dgm:pt>
    <dgm:pt modelId="{50734356-EC9D-41EE-B1B7-5C6BCFBE3B6E}" type="pres">
      <dgm:prSet presAssocID="{E77F1ED9-D958-47CC-AA49-5A5CB3BB9377}" presName="linearFlow" presStyleCnt="0">
        <dgm:presLayoutVars>
          <dgm:resizeHandles val="exact"/>
        </dgm:presLayoutVars>
      </dgm:prSet>
      <dgm:spPr/>
    </dgm:pt>
    <dgm:pt modelId="{4009220E-0D21-446F-99CB-C52D2594B205}" type="pres">
      <dgm:prSet presAssocID="{A458D361-B3CE-4BAF-B7C9-8EB8FD4408CD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AA7014-83AB-4021-917E-32353A6B2BB1}" type="pres">
      <dgm:prSet presAssocID="{728E0999-6A9C-450B-9E7B-1C3DA6E94D7F}" presName="sibTrans" presStyleLbl="sibTrans2D1" presStyleIdx="0" presStyleCnt="6"/>
      <dgm:spPr/>
      <dgm:t>
        <a:bodyPr/>
        <a:lstStyle/>
        <a:p>
          <a:endParaRPr lang="es-ES"/>
        </a:p>
      </dgm:t>
    </dgm:pt>
    <dgm:pt modelId="{608C46A2-6278-4724-9FFA-4C888B8B3706}" type="pres">
      <dgm:prSet presAssocID="{728E0999-6A9C-450B-9E7B-1C3DA6E94D7F}" presName="connectorText" presStyleLbl="sibTrans2D1" presStyleIdx="0" presStyleCnt="6"/>
      <dgm:spPr/>
      <dgm:t>
        <a:bodyPr/>
        <a:lstStyle/>
        <a:p>
          <a:endParaRPr lang="es-ES"/>
        </a:p>
      </dgm:t>
    </dgm:pt>
    <dgm:pt modelId="{DFFCEFB4-33E0-4635-89BD-15AEBAA88FF3}" type="pres">
      <dgm:prSet presAssocID="{AC1F6534-B18B-401B-9C9A-40A22E3CC8C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EAD1C9-2F7F-4656-A44C-9F9ECEC62369}" type="pres">
      <dgm:prSet presAssocID="{305D49B9-8946-40D6-B35F-82C6BA5132BC}" presName="sibTrans" presStyleLbl="sibTrans2D1" presStyleIdx="1" presStyleCnt="6"/>
      <dgm:spPr/>
      <dgm:t>
        <a:bodyPr/>
        <a:lstStyle/>
        <a:p>
          <a:endParaRPr lang="es-ES"/>
        </a:p>
      </dgm:t>
    </dgm:pt>
    <dgm:pt modelId="{0444BA83-D291-49DE-AD73-3F263516A798}" type="pres">
      <dgm:prSet presAssocID="{305D49B9-8946-40D6-B35F-82C6BA5132BC}" presName="connectorText" presStyleLbl="sibTrans2D1" presStyleIdx="1" presStyleCnt="6"/>
      <dgm:spPr/>
      <dgm:t>
        <a:bodyPr/>
        <a:lstStyle/>
        <a:p>
          <a:endParaRPr lang="es-ES"/>
        </a:p>
      </dgm:t>
    </dgm:pt>
    <dgm:pt modelId="{63CDBB97-B2F3-487E-9A96-6596D9173D1B}" type="pres">
      <dgm:prSet presAssocID="{43C41E47-CFF5-4C7A-A017-D0151D426124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EA8041-EA01-491A-ABF4-2072F1C2324D}" type="pres">
      <dgm:prSet presAssocID="{D59F8FA8-D23D-4D79-A87C-DBD1CA4EB1D1}" presName="sibTrans" presStyleLbl="sibTrans2D1" presStyleIdx="2" presStyleCnt="6"/>
      <dgm:spPr/>
      <dgm:t>
        <a:bodyPr/>
        <a:lstStyle/>
        <a:p>
          <a:endParaRPr lang="es-ES"/>
        </a:p>
      </dgm:t>
    </dgm:pt>
    <dgm:pt modelId="{E2332DD3-5F7C-4AD2-8436-356FCC80D1F8}" type="pres">
      <dgm:prSet presAssocID="{D59F8FA8-D23D-4D79-A87C-DBD1CA4EB1D1}" presName="connectorText" presStyleLbl="sibTrans2D1" presStyleIdx="2" presStyleCnt="6"/>
      <dgm:spPr/>
      <dgm:t>
        <a:bodyPr/>
        <a:lstStyle/>
        <a:p>
          <a:endParaRPr lang="es-ES"/>
        </a:p>
      </dgm:t>
    </dgm:pt>
    <dgm:pt modelId="{D03826BF-2D6C-40B4-A8F7-0743137BA117}" type="pres">
      <dgm:prSet presAssocID="{DD8179E3-52E2-4027-886E-D41897D86FC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ED70C5-658E-49AC-9425-08DA8D24D787}" type="pres">
      <dgm:prSet presAssocID="{1421C53D-AB42-4E2A-A95E-DD0EC8C2E316}" presName="sibTrans" presStyleLbl="sibTrans2D1" presStyleIdx="3" presStyleCnt="6"/>
      <dgm:spPr/>
      <dgm:t>
        <a:bodyPr/>
        <a:lstStyle/>
        <a:p>
          <a:endParaRPr lang="es-ES"/>
        </a:p>
      </dgm:t>
    </dgm:pt>
    <dgm:pt modelId="{88549A3F-2B95-48DC-A65A-526A8B2B9A0F}" type="pres">
      <dgm:prSet presAssocID="{1421C53D-AB42-4E2A-A95E-DD0EC8C2E316}" presName="connectorText" presStyleLbl="sibTrans2D1" presStyleIdx="3" presStyleCnt="6"/>
      <dgm:spPr/>
      <dgm:t>
        <a:bodyPr/>
        <a:lstStyle/>
        <a:p>
          <a:endParaRPr lang="es-ES"/>
        </a:p>
      </dgm:t>
    </dgm:pt>
    <dgm:pt modelId="{9A9CC4C5-B0EE-46E1-ACF5-A23BAFEA0647}" type="pres">
      <dgm:prSet presAssocID="{1B8E8613-E086-442B-AF34-1CB38776AF4A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FED8473-5E3B-418C-A27C-3784C9A0396A}" type="pres">
      <dgm:prSet presAssocID="{E9718B5B-D51A-4168-B1A0-2FE4B88B7AB4}" presName="sibTrans" presStyleLbl="sibTrans2D1" presStyleIdx="4" presStyleCnt="6"/>
      <dgm:spPr/>
      <dgm:t>
        <a:bodyPr/>
        <a:lstStyle/>
        <a:p>
          <a:endParaRPr lang="es-ES"/>
        </a:p>
      </dgm:t>
    </dgm:pt>
    <dgm:pt modelId="{839E7C3C-8A20-4830-94AD-BCDFF497E12D}" type="pres">
      <dgm:prSet presAssocID="{E9718B5B-D51A-4168-B1A0-2FE4B88B7AB4}" presName="connectorText" presStyleLbl="sibTrans2D1" presStyleIdx="4" presStyleCnt="6"/>
      <dgm:spPr/>
      <dgm:t>
        <a:bodyPr/>
        <a:lstStyle/>
        <a:p>
          <a:endParaRPr lang="es-ES"/>
        </a:p>
      </dgm:t>
    </dgm:pt>
    <dgm:pt modelId="{965CD6E0-C8A8-4D7D-8007-A9A894D63212}" type="pres">
      <dgm:prSet presAssocID="{43EAAB65-29A4-4E29-AE89-B09776F7FB8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395F07-4C5F-4E17-9254-D1D55EB7EA15}" type="pres">
      <dgm:prSet presAssocID="{AA91F91E-D9E8-4FB2-9DBF-143A91CAF200}" presName="sibTrans" presStyleLbl="sibTrans2D1" presStyleIdx="5" presStyleCnt="6"/>
      <dgm:spPr/>
      <dgm:t>
        <a:bodyPr/>
        <a:lstStyle/>
        <a:p>
          <a:endParaRPr lang="es-ES"/>
        </a:p>
      </dgm:t>
    </dgm:pt>
    <dgm:pt modelId="{64B0164A-8419-4272-8636-CEB7C39B6F40}" type="pres">
      <dgm:prSet presAssocID="{AA91F91E-D9E8-4FB2-9DBF-143A91CAF200}" presName="connectorText" presStyleLbl="sibTrans2D1" presStyleIdx="5" presStyleCnt="6"/>
      <dgm:spPr/>
      <dgm:t>
        <a:bodyPr/>
        <a:lstStyle/>
        <a:p>
          <a:endParaRPr lang="es-ES"/>
        </a:p>
      </dgm:t>
    </dgm:pt>
    <dgm:pt modelId="{D61CE0E8-6624-480E-BC97-538BAC729908}" type="pres">
      <dgm:prSet presAssocID="{7BD78D86-8410-47AA-827B-2A81FC675F5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919B709-4D5D-4AB0-A38A-AA3672DE8E62}" srcId="{E77F1ED9-D958-47CC-AA49-5A5CB3BB9377}" destId="{7BD78D86-8410-47AA-827B-2A81FC675F59}" srcOrd="6" destOrd="0" parTransId="{19E1B235-EFC6-4566-A057-BB8AB544EB01}" sibTransId="{CF2D38E4-2793-4847-883E-6DA561865537}"/>
    <dgm:cxn modelId="{6A0D0304-3070-4B1B-802C-2601494FCFE4}" type="presOf" srcId="{305D49B9-8946-40D6-B35F-82C6BA5132BC}" destId="{0444BA83-D291-49DE-AD73-3F263516A798}" srcOrd="1" destOrd="0" presId="urn:microsoft.com/office/officeart/2005/8/layout/process2"/>
    <dgm:cxn modelId="{991F47C6-CF4F-4D12-A1FE-A00E65778286}" srcId="{E77F1ED9-D958-47CC-AA49-5A5CB3BB9377}" destId="{A458D361-B3CE-4BAF-B7C9-8EB8FD4408CD}" srcOrd="0" destOrd="0" parTransId="{CA471B07-6BC6-4B3B-B714-A78809D176FE}" sibTransId="{728E0999-6A9C-450B-9E7B-1C3DA6E94D7F}"/>
    <dgm:cxn modelId="{3ED3A191-0771-4747-8247-200E6895B649}" type="presOf" srcId="{305D49B9-8946-40D6-B35F-82C6BA5132BC}" destId="{70EAD1C9-2F7F-4656-A44C-9F9ECEC62369}" srcOrd="0" destOrd="0" presId="urn:microsoft.com/office/officeart/2005/8/layout/process2"/>
    <dgm:cxn modelId="{F046583A-1930-49DA-BDB3-FE060502D5AD}" type="presOf" srcId="{1421C53D-AB42-4E2A-A95E-DD0EC8C2E316}" destId="{88549A3F-2B95-48DC-A65A-526A8B2B9A0F}" srcOrd="1" destOrd="0" presId="urn:microsoft.com/office/officeart/2005/8/layout/process2"/>
    <dgm:cxn modelId="{E68B2EB3-1539-4775-8B94-5DA564A44248}" srcId="{E77F1ED9-D958-47CC-AA49-5A5CB3BB9377}" destId="{AC1F6534-B18B-401B-9C9A-40A22E3CC8C8}" srcOrd="1" destOrd="0" parTransId="{0C92A3B7-A234-44C8-9D48-EBCCE3D73A62}" sibTransId="{305D49B9-8946-40D6-B35F-82C6BA5132BC}"/>
    <dgm:cxn modelId="{75FC4F06-4EFF-4926-BF46-E8BFC588B5D6}" type="presOf" srcId="{E9718B5B-D51A-4168-B1A0-2FE4B88B7AB4}" destId="{8FED8473-5E3B-418C-A27C-3784C9A0396A}" srcOrd="0" destOrd="0" presId="urn:microsoft.com/office/officeart/2005/8/layout/process2"/>
    <dgm:cxn modelId="{35E480C9-6BD2-49EE-8B47-54438F89C59B}" type="presOf" srcId="{1421C53D-AB42-4E2A-A95E-DD0EC8C2E316}" destId="{E2ED70C5-658E-49AC-9425-08DA8D24D787}" srcOrd="0" destOrd="0" presId="urn:microsoft.com/office/officeart/2005/8/layout/process2"/>
    <dgm:cxn modelId="{D6144B9C-3AA2-4867-BD98-B8B4C8E25E23}" type="presOf" srcId="{E9718B5B-D51A-4168-B1A0-2FE4B88B7AB4}" destId="{839E7C3C-8A20-4830-94AD-BCDFF497E12D}" srcOrd="1" destOrd="0" presId="urn:microsoft.com/office/officeart/2005/8/layout/process2"/>
    <dgm:cxn modelId="{BED57A10-48F8-4D8F-9D35-924D5040661F}" type="presOf" srcId="{D59F8FA8-D23D-4D79-A87C-DBD1CA4EB1D1}" destId="{31EA8041-EA01-491A-ABF4-2072F1C2324D}" srcOrd="0" destOrd="0" presId="urn:microsoft.com/office/officeart/2005/8/layout/process2"/>
    <dgm:cxn modelId="{3B23EE25-18EF-465C-A8C2-EA460733D06E}" type="presOf" srcId="{AC1F6534-B18B-401B-9C9A-40A22E3CC8C8}" destId="{DFFCEFB4-33E0-4635-89BD-15AEBAA88FF3}" srcOrd="0" destOrd="0" presId="urn:microsoft.com/office/officeart/2005/8/layout/process2"/>
    <dgm:cxn modelId="{90780DC5-2114-4289-991D-F269DA317D5E}" srcId="{E77F1ED9-D958-47CC-AA49-5A5CB3BB9377}" destId="{1B8E8613-E086-442B-AF34-1CB38776AF4A}" srcOrd="4" destOrd="0" parTransId="{A36B2897-E743-408B-AC6A-854AF1165B59}" sibTransId="{E9718B5B-D51A-4168-B1A0-2FE4B88B7AB4}"/>
    <dgm:cxn modelId="{5DD957B6-7AE6-4B68-9036-734174EB29D7}" type="presOf" srcId="{A458D361-B3CE-4BAF-B7C9-8EB8FD4408CD}" destId="{4009220E-0D21-446F-99CB-C52D2594B205}" srcOrd="0" destOrd="0" presId="urn:microsoft.com/office/officeart/2005/8/layout/process2"/>
    <dgm:cxn modelId="{1F4702CC-FB58-479B-99F7-F01BD315198C}" type="presOf" srcId="{DD8179E3-52E2-4027-886E-D41897D86FC4}" destId="{D03826BF-2D6C-40B4-A8F7-0743137BA117}" srcOrd="0" destOrd="0" presId="urn:microsoft.com/office/officeart/2005/8/layout/process2"/>
    <dgm:cxn modelId="{81C00A3D-D3D8-49D2-857A-A36EBB45713D}" type="presOf" srcId="{AA91F91E-D9E8-4FB2-9DBF-143A91CAF200}" destId="{64B0164A-8419-4272-8636-CEB7C39B6F40}" srcOrd="1" destOrd="0" presId="urn:microsoft.com/office/officeart/2005/8/layout/process2"/>
    <dgm:cxn modelId="{6940688A-8D77-4DB2-9F2C-70C43B1F28C2}" type="presOf" srcId="{1B8E8613-E086-442B-AF34-1CB38776AF4A}" destId="{9A9CC4C5-B0EE-46E1-ACF5-A23BAFEA0647}" srcOrd="0" destOrd="0" presId="urn:microsoft.com/office/officeart/2005/8/layout/process2"/>
    <dgm:cxn modelId="{27981949-BAF4-419A-88FD-55AC93C60DE9}" type="presOf" srcId="{43EAAB65-29A4-4E29-AE89-B09776F7FB81}" destId="{965CD6E0-C8A8-4D7D-8007-A9A894D63212}" srcOrd="0" destOrd="0" presId="urn:microsoft.com/office/officeart/2005/8/layout/process2"/>
    <dgm:cxn modelId="{C8E3C4CA-69B9-42BC-9551-9DF74928A40B}" type="presOf" srcId="{728E0999-6A9C-450B-9E7B-1C3DA6E94D7F}" destId="{22AA7014-83AB-4021-917E-32353A6B2BB1}" srcOrd="0" destOrd="0" presId="urn:microsoft.com/office/officeart/2005/8/layout/process2"/>
    <dgm:cxn modelId="{5A278304-8B65-493A-A356-1A826C08016C}" type="presOf" srcId="{D59F8FA8-D23D-4D79-A87C-DBD1CA4EB1D1}" destId="{E2332DD3-5F7C-4AD2-8436-356FCC80D1F8}" srcOrd="1" destOrd="0" presId="urn:microsoft.com/office/officeart/2005/8/layout/process2"/>
    <dgm:cxn modelId="{047A20C4-E223-4BCA-8AF1-27C5D292C46F}" srcId="{E77F1ED9-D958-47CC-AA49-5A5CB3BB9377}" destId="{43C41E47-CFF5-4C7A-A017-D0151D426124}" srcOrd="2" destOrd="0" parTransId="{6984BE2D-DD7E-4AA8-A444-4CA4E8F04D10}" sibTransId="{D59F8FA8-D23D-4D79-A87C-DBD1CA4EB1D1}"/>
    <dgm:cxn modelId="{9B325E00-D0C9-49B7-AC5F-3DD3A7F7E647}" srcId="{E77F1ED9-D958-47CC-AA49-5A5CB3BB9377}" destId="{DD8179E3-52E2-4027-886E-D41897D86FC4}" srcOrd="3" destOrd="0" parTransId="{F8447866-9599-483D-A960-8798532AF565}" sibTransId="{1421C53D-AB42-4E2A-A95E-DD0EC8C2E316}"/>
    <dgm:cxn modelId="{98BE974A-0A31-425E-9C50-6F68D961BDCC}" srcId="{E77F1ED9-D958-47CC-AA49-5A5CB3BB9377}" destId="{43EAAB65-29A4-4E29-AE89-B09776F7FB81}" srcOrd="5" destOrd="0" parTransId="{B95F9743-1FAB-4B81-B508-F7D70543BBB8}" sibTransId="{AA91F91E-D9E8-4FB2-9DBF-143A91CAF200}"/>
    <dgm:cxn modelId="{8CDB7296-6AC5-4773-87CC-B140B11761ED}" type="presOf" srcId="{7BD78D86-8410-47AA-827B-2A81FC675F59}" destId="{D61CE0E8-6624-480E-BC97-538BAC729908}" srcOrd="0" destOrd="0" presId="urn:microsoft.com/office/officeart/2005/8/layout/process2"/>
    <dgm:cxn modelId="{7DE2EBC9-E28C-48F7-AE15-E81E2AC8B0C6}" type="presOf" srcId="{728E0999-6A9C-450B-9E7B-1C3DA6E94D7F}" destId="{608C46A2-6278-4724-9FFA-4C888B8B3706}" srcOrd="1" destOrd="0" presId="urn:microsoft.com/office/officeart/2005/8/layout/process2"/>
    <dgm:cxn modelId="{93230EC9-2AF5-4F6B-B90F-B2D240814E8A}" type="presOf" srcId="{AA91F91E-D9E8-4FB2-9DBF-143A91CAF200}" destId="{50395F07-4C5F-4E17-9254-D1D55EB7EA15}" srcOrd="0" destOrd="0" presId="urn:microsoft.com/office/officeart/2005/8/layout/process2"/>
    <dgm:cxn modelId="{EB7E24CA-6483-4062-BDC3-2826DDCFDF43}" type="presOf" srcId="{E77F1ED9-D958-47CC-AA49-5A5CB3BB9377}" destId="{50734356-EC9D-41EE-B1B7-5C6BCFBE3B6E}" srcOrd="0" destOrd="0" presId="urn:microsoft.com/office/officeart/2005/8/layout/process2"/>
    <dgm:cxn modelId="{DC3C1C34-EC84-453B-B49E-8F43808D042C}" type="presOf" srcId="{43C41E47-CFF5-4C7A-A017-D0151D426124}" destId="{63CDBB97-B2F3-487E-9A96-6596D9173D1B}" srcOrd="0" destOrd="0" presId="urn:microsoft.com/office/officeart/2005/8/layout/process2"/>
    <dgm:cxn modelId="{FB0BEB06-A070-4FB7-8FF8-6EA7471C063D}" type="presParOf" srcId="{50734356-EC9D-41EE-B1B7-5C6BCFBE3B6E}" destId="{4009220E-0D21-446F-99CB-C52D2594B205}" srcOrd="0" destOrd="0" presId="urn:microsoft.com/office/officeart/2005/8/layout/process2"/>
    <dgm:cxn modelId="{B9DD6E76-D200-4AA6-AA43-E4AA7D8151AE}" type="presParOf" srcId="{50734356-EC9D-41EE-B1B7-5C6BCFBE3B6E}" destId="{22AA7014-83AB-4021-917E-32353A6B2BB1}" srcOrd="1" destOrd="0" presId="urn:microsoft.com/office/officeart/2005/8/layout/process2"/>
    <dgm:cxn modelId="{87EF519B-3133-487C-82BD-3CD7FDCE0F4D}" type="presParOf" srcId="{22AA7014-83AB-4021-917E-32353A6B2BB1}" destId="{608C46A2-6278-4724-9FFA-4C888B8B3706}" srcOrd="0" destOrd="0" presId="urn:microsoft.com/office/officeart/2005/8/layout/process2"/>
    <dgm:cxn modelId="{6079AA65-052F-4A3C-B945-C9F1D6C6A846}" type="presParOf" srcId="{50734356-EC9D-41EE-B1B7-5C6BCFBE3B6E}" destId="{DFFCEFB4-33E0-4635-89BD-15AEBAA88FF3}" srcOrd="2" destOrd="0" presId="urn:microsoft.com/office/officeart/2005/8/layout/process2"/>
    <dgm:cxn modelId="{3F8A037E-4A66-4D3F-A684-2A3B902B092A}" type="presParOf" srcId="{50734356-EC9D-41EE-B1B7-5C6BCFBE3B6E}" destId="{70EAD1C9-2F7F-4656-A44C-9F9ECEC62369}" srcOrd="3" destOrd="0" presId="urn:microsoft.com/office/officeart/2005/8/layout/process2"/>
    <dgm:cxn modelId="{7B8160B7-5827-4CAB-87A6-E28F252D767F}" type="presParOf" srcId="{70EAD1C9-2F7F-4656-A44C-9F9ECEC62369}" destId="{0444BA83-D291-49DE-AD73-3F263516A798}" srcOrd="0" destOrd="0" presId="urn:microsoft.com/office/officeart/2005/8/layout/process2"/>
    <dgm:cxn modelId="{C2C9BCE5-6EC1-4918-B9D7-26695DFAC86D}" type="presParOf" srcId="{50734356-EC9D-41EE-B1B7-5C6BCFBE3B6E}" destId="{63CDBB97-B2F3-487E-9A96-6596D9173D1B}" srcOrd="4" destOrd="0" presId="urn:microsoft.com/office/officeart/2005/8/layout/process2"/>
    <dgm:cxn modelId="{B62FC170-844A-4ACF-80D9-59739040D91C}" type="presParOf" srcId="{50734356-EC9D-41EE-B1B7-5C6BCFBE3B6E}" destId="{31EA8041-EA01-491A-ABF4-2072F1C2324D}" srcOrd="5" destOrd="0" presId="urn:microsoft.com/office/officeart/2005/8/layout/process2"/>
    <dgm:cxn modelId="{AE59FA6D-45D9-4FE5-83D1-372D0CC00FE4}" type="presParOf" srcId="{31EA8041-EA01-491A-ABF4-2072F1C2324D}" destId="{E2332DD3-5F7C-4AD2-8436-356FCC80D1F8}" srcOrd="0" destOrd="0" presId="urn:microsoft.com/office/officeart/2005/8/layout/process2"/>
    <dgm:cxn modelId="{6E4C1DEC-0BED-4F0F-B3A0-EEC1A5CE7FFC}" type="presParOf" srcId="{50734356-EC9D-41EE-B1B7-5C6BCFBE3B6E}" destId="{D03826BF-2D6C-40B4-A8F7-0743137BA117}" srcOrd="6" destOrd="0" presId="urn:microsoft.com/office/officeart/2005/8/layout/process2"/>
    <dgm:cxn modelId="{64BCB5B7-8BD2-4A56-9A02-445E3EF5A474}" type="presParOf" srcId="{50734356-EC9D-41EE-B1B7-5C6BCFBE3B6E}" destId="{E2ED70C5-658E-49AC-9425-08DA8D24D787}" srcOrd="7" destOrd="0" presId="urn:microsoft.com/office/officeart/2005/8/layout/process2"/>
    <dgm:cxn modelId="{33335BCE-C452-482F-9D96-2A2ECE45206F}" type="presParOf" srcId="{E2ED70C5-658E-49AC-9425-08DA8D24D787}" destId="{88549A3F-2B95-48DC-A65A-526A8B2B9A0F}" srcOrd="0" destOrd="0" presId="urn:microsoft.com/office/officeart/2005/8/layout/process2"/>
    <dgm:cxn modelId="{59AEE22D-7DAB-42B4-8DA1-80F44FB8BAF1}" type="presParOf" srcId="{50734356-EC9D-41EE-B1B7-5C6BCFBE3B6E}" destId="{9A9CC4C5-B0EE-46E1-ACF5-A23BAFEA0647}" srcOrd="8" destOrd="0" presId="urn:microsoft.com/office/officeart/2005/8/layout/process2"/>
    <dgm:cxn modelId="{85F18EA8-4677-4321-BFE6-90BBF3E51E45}" type="presParOf" srcId="{50734356-EC9D-41EE-B1B7-5C6BCFBE3B6E}" destId="{8FED8473-5E3B-418C-A27C-3784C9A0396A}" srcOrd="9" destOrd="0" presId="urn:microsoft.com/office/officeart/2005/8/layout/process2"/>
    <dgm:cxn modelId="{EEDC6FC1-4435-48A5-BC66-D52C92F66C68}" type="presParOf" srcId="{8FED8473-5E3B-418C-A27C-3784C9A0396A}" destId="{839E7C3C-8A20-4830-94AD-BCDFF497E12D}" srcOrd="0" destOrd="0" presId="urn:microsoft.com/office/officeart/2005/8/layout/process2"/>
    <dgm:cxn modelId="{CB02A5AA-2DF9-40C8-8A1A-633221999A7B}" type="presParOf" srcId="{50734356-EC9D-41EE-B1B7-5C6BCFBE3B6E}" destId="{965CD6E0-C8A8-4D7D-8007-A9A894D63212}" srcOrd="10" destOrd="0" presId="urn:microsoft.com/office/officeart/2005/8/layout/process2"/>
    <dgm:cxn modelId="{572F3456-4D88-4185-B67F-03DA4AC2581D}" type="presParOf" srcId="{50734356-EC9D-41EE-B1B7-5C6BCFBE3B6E}" destId="{50395F07-4C5F-4E17-9254-D1D55EB7EA15}" srcOrd="11" destOrd="0" presId="urn:microsoft.com/office/officeart/2005/8/layout/process2"/>
    <dgm:cxn modelId="{B313F144-8C71-4AAA-A556-F9BAC6DA36CE}" type="presParOf" srcId="{50395F07-4C5F-4E17-9254-D1D55EB7EA15}" destId="{64B0164A-8419-4272-8636-CEB7C39B6F40}" srcOrd="0" destOrd="0" presId="urn:microsoft.com/office/officeart/2005/8/layout/process2"/>
    <dgm:cxn modelId="{6081DE1E-4925-4771-9147-67C08C8EF75C}" type="presParOf" srcId="{50734356-EC9D-41EE-B1B7-5C6BCFBE3B6E}" destId="{D61CE0E8-6624-480E-BC97-538BAC729908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E77F1ED9-D958-47CC-AA49-5A5CB3BB9377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</dgm:pt>
    <dgm:pt modelId="{AC1F6534-B18B-401B-9C9A-40A22E3CC8C8}">
      <dgm:prSet phldrT="[Texto]"/>
      <dgm:spPr>
        <a:solidFill>
          <a:schemeClr val="bg1"/>
        </a:solidFill>
      </dgm:spPr>
      <dgm:t>
        <a:bodyPr/>
        <a:lstStyle/>
        <a:p>
          <a:r>
            <a:rPr lang="es-ES" dirty="0"/>
            <a:t>EVALUACIÓN MEDULAR</a:t>
          </a:r>
        </a:p>
      </dgm:t>
    </dgm:pt>
    <dgm:pt modelId="{0C92A3B7-A234-44C8-9D48-EBCCE3D73A62}" type="parTrans" cxnId="{E68B2EB3-1539-4775-8B94-5DA564A44248}">
      <dgm:prSet/>
      <dgm:spPr/>
      <dgm:t>
        <a:bodyPr/>
        <a:lstStyle/>
        <a:p>
          <a:endParaRPr lang="es-ES"/>
        </a:p>
      </dgm:t>
    </dgm:pt>
    <dgm:pt modelId="{305D49B9-8946-40D6-B35F-82C6BA5132BC}" type="sibTrans" cxnId="{E68B2EB3-1539-4775-8B94-5DA564A44248}">
      <dgm:prSet/>
      <dgm:spPr/>
      <dgm:t>
        <a:bodyPr/>
        <a:lstStyle/>
        <a:p>
          <a:endParaRPr lang="es-ES"/>
        </a:p>
      </dgm:t>
    </dgm:pt>
    <dgm:pt modelId="{43C41E47-CFF5-4C7A-A017-D0151D426124}">
      <dgm:prSet phldrT="[Texto]"/>
      <dgm:spPr/>
      <dgm:t>
        <a:bodyPr/>
        <a:lstStyle/>
        <a:p>
          <a:r>
            <a:rPr lang="es-ES" dirty="0"/>
            <a:t>VALORACIÓN LCR</a:t>
          </a:r>
        </a:p>
      </dgm:t>
    </dgm:pt>
    <dgm:pt modelId="{6984BE2D-DD7E-4AA8-A444-4CA4E8F04D10}" type="parTrans" cxnId="{047A20C4-E223-4BCA-8AF1-27C5D292C46F}">
      <dgm:prSet/>
      <dgm:spPr/>
      <dgm:t>
        <a:bodyPr/>
        <a:lstStyle/>
        <a:p>
          <a:endParaRPr lang="es-ES"/>
        </a:p>
      </dgm:t>
    </dgm:pt>
    <dgm:pt modelId="{D59F8FA8-D23D-4D79-A87C-DBD1CA4EB1D1}" type="sibTrans" cxnId="{047A20C4-E223-4BCA-8AF1-27C5D292C46F}">
      <dgm:prSet/>
      <dgm:spPr/>
      <dgm:t>
        <a:bodyPr/>
        <a:lstStyle/>
        <a:p>
          <a:endParaRPr lang="es-ES"/>
        </a:p>
      </dgm:t>
    </dgm:pt>
    <dgm:pt modelId="{A458D361-B3CE-4BAF-B7C9-8EB8FD4408CD}">
      <dgm:prSet phldrT="[Texto]"/>
      <dgm:spPr/>
      <dgm:t>
        <a:bodyPr/>
        <a:lstStyle/>
        <a:p>
          <a:r>
            <a:rPr lang="es-ES" dirty="0"/>
            <a:t>DIAGNÓSTICO</a:t>
          </a:r>
        </a:p>
      </dgm:t>
    </dgm:pt>
    <dgm:pt modelId="{CA471B07-6BC6-4B3B-B714-A78809D176FE}" type="parTrans" cxnId="{991F47C6-CF4F-4D12-A1FE-A00E65778286}">
      <dgm:prSet/>
      <dgm:spPr/>
      <dgm:t>
        <a:bodyPr/>
        <a:lstStyle/>
        <a:p>
          <a:endParaRPr lang="es-ES"/>
        </a:p>
      </dgm:t>
    </dgm:pt>
    <dgm:pt modelId="{728E0999-6A9C-450B-9E7B-1C3DA6E94D7F}" type="sibTrans" cxnId="{991F47C6-CF4F-4D12-A1FE-A00E65778286}">
      <dgm:prSet/>
      <dgm:spPr/>
      <dgm:t>
        <a:bodyPr/>
        <a:lstStyle/>
        <a:p>
          <a:endParaRPr lang="es-ES"/>
        </a:p>
      </dgm:t>
    </dgm:pt>
    <dgm:pt modelId="{DD8179E3-52E2-4027-886E-D41897D86FC4}">
      <dgm:prSet phldrT="[Texto]"/>
      <dgm:spPr>
        <a:solidFill>
          <a:schemeClr val="bg1"/>
        </a:solidFill>
      </dgm:spPr>
      <dgm:t>
        <a:bodyPr/>
        <a:lstStyle/>
        <a:p>
          <a:r>
            <a:rPr lang="es-ES" dirty="0"/>
            <a:t>INDUCCIÓN</a:t>
          </a:r>
        </a:p>
      </dgm:t>
    </dgm:pt>
    <dgm:pt modelId="{F8447866-9599-483D-A960-8798532AF565}" type="parTrans" cxnId="{9B325E00-D0C9-49B7-AC5F-3DD3A7F7E647}">
      <dgm:prSet/>
      <dgm:spPr/>
      <dgm:t>
        <a:bodyPr/>
        <a:lstStyle/>
        <a:p>
          <a:endParaRPr lang="es-ES"/>
        </a:p>
      </dgm:t>
    </dgm:pt>
    <dgm:pt modelId="{1421C53D-AB42-4E2A-A95E-DD0EC8C2E316}" type="sibTrans" cxnId="{9B325E00-D0C9-49B7-AC5F-3DD3A7F7E647}">
      <dgm:prSet/>
      <dgm:spPr/>
      <dgm:t>
        <a:bodyPr/>
        <a:lstStyle/>
        <a:p>
          <a:endParaRPr lang="es-ES"/>
        </a:p>
      </dgm:t>
    </dgm:pt>
    <dgm:pt modelId="{1B8E8613-E086-442B-AF34-1CB38776AF4A}">
      <dgm:prSet phldrT="[Texto]"/>
      <dgm:spPr>
        <a:solidFill>
          <a:schemeClr val="bg1"/>
        </a:solidFill>
      </dgm:spPr>
      <dgm:t>
        <a:bodyPr/>
        <a:lstStyle/>
        <a:p>
          <a:r>
            <a:rPr lang="es-ES" dirty="0"/>
            <a:t>CONSOLIDACIÓN</a:t>
          </a:r>
        </a:p>
      </dgm:t>
    </dgm:pt>
    <dgm:pt modelId="{A36B2897-E743-408B-AC6A-854AF1165B59}" type="parTrans" cxnId="{90780DC5-2114-4289-991D-F269DA317D5E}">
      <dgm:prSet/>
      <dgm:spPr/>
      <dgm:t>
        <a:bodyPr/>
        <a:lstStyle/>
        <a:p>
          <a:endParaRPr lang="es-ES"/>
        </a:p>
      </dgm:t>
    </dgm:pt>
    <dgm:pt modelId="{E9718B5B-D51A-4168-B1A0-2FE4B88B7AB4}" type="sibTrans" cxnId="{90780DC5-2114-4289-991D-F269DA317D5E}">
      <dgm:prSet/>
      <dgm:spPr/>
      <dgm:t>
        <a:bodyPr/>
        <a:lstStyle/>
        <a:p>
          <a:endParaRPr lang="es-ES"/>
        </a:p>
      </dgm:t>
    </dgm:pt>
    <dgm:pt modelId="{43EAAB65-29A4-4E29-AE89-B09776F7FB81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ES" dirty="0"/>
            <a:t>MANTENIMIENTO</a:t>
          </a:r>
        </a:p>
      </dgm:t>
    </dgm:pt>
    <dgm:pt modelId="{B95F9743-1FAB-4B81-B508-F7D70543BBB8}" type="parTrans" cxnId="{98BE974A-0A31-425E-9C50-6F68D961BDCC}">
      <dgm:prSet/>
      <dgm:spPr/>
      <dgm:t>
        <a:bodyPr/>
        <a:lstStyle/>
        <a:p>
          <a:endParaRPr lang="es-ES"/>
        </a:p>
      </dgm:t>
    </dgm:pt>
    <dgm:pt modelId="{AA91F91E-D9E8-4FB2-9DBF-143A91CAF200}" type="sibTrans" cxnId="{98BE974A-0A31-425E-9C50-6F68D961BDCC}">
      <dgm:prSet/>
      <dgm:spPr/>
      <dgm:t>
        <a:bodyPr/>
        <a:lstStyle/>
        <a:p>
          <a:endParaRPr lang="es-ES"/>
        </a:p>
      </dgm:t>
    </dgm:pt>
    <dgm:pt modelId="{7BD78D86-8410-47AA-827B-2A81FC675F59}">
      <dgm:prSet phldrT="[Texto]"/>
      <dgm:spPr/>
      <dgm:t>
        <a:bodyPr/>
        <a:lstStyle/>
        <a:p>
          <a:r>
            <a:rPr lang="es-ES" dirty="0"/>
            <a:t>TPH</a:t>
          </a:r>
        </a:p>
      </dgm:t>
    </dgm:pt>
    <dgm:pt modelId="{19E1B235-EFC6-4566-A057-BB8AB544EB01}" type="parTrans" cxnId="{9919B709-4D5D-4AB0-A38A-AA3672DE8E62}">
      <dgm:prSet/>
      <dgm:spPr/>
      <dgm:t>
        <a:bodyPr/>
        <a:lstStyle/>
        <a:p>
          <a:endParaRPr lang="es-ES"/>
        </a:p>
      </dgm:t>
    </dgm:pt>
    <dgm:pt modelId="{CF2D38E4-2793-4847-883E-6DA561865537}" type="sibTrans" cxnId="{9919B709-4D5D-4AB0-A38A-AA3672DE8E62}">
      <dgm:prSet/>
      <dgm:spPr/>
      <dgm:t>
        <a:bodyPr/>
        <a:lstStyle/>
        <a:p>
          <a:endParaRPr lang="es-ES"/>
        </a:p>
      </dgm:t>
    </dgm:pt>
    <dgm:pt modelId="{50734356-EC9D-41EE-B1B7-5C6BCFBE3B6E}" type="pres">
      <dgm:prSet presAssocID="{E77F1ED9-D958-47CC-AA49-5A5CB3BB9377}" presName="linearFlow" presStyleCnt="0">
        <dgm:presLayoutVars>
          <dgm:resizeHandles val="exact"/>
        </dgm:presLayoutVars>
      </dgm:prSet>
      <dgm:spPr/>
    </dgm:pt>
    <dgm:pt modelId="{4009220E-0D21-446F-99CB-C52D2594B205}" type="pres">
      <dgm:prSet presAssocID="{A458D361-B3CE-4BAF-B7C9-8EB8FD4408CD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AA7014-83AB-4021-917E-32353A6B2BB1}" type="pres">
      <dgm:prSet presAssocID="{728E0999-6A9C-450B-9E7B-1C3DA6E94D7F}" presName="sibTrans" presStyleLbl="sibTrans2D1" presStyleIdx="0" presStyleCnt="6"/>
      <dgm:spPr/>
      <dgm:t>
        <a:bodyPr/>
        <a:lstStyle/>
        <a:p>
          <a:endParaRPr lang="es-ES"/>
        </a:p>
      </dgm:t>
    </dgm:pt>
    <dgm:pt modelId="{608C46A2-6278-4724-9FFA-4C888B8B3706}" type="pres">
      <dgm:prSet presAssocID="{728E0999-6A9C-450B-9E7B-1C3DA6E94D7F}" presName="connectorText" presStyleLbl="sibTrans2D1" presStyleIdx="0" presStyleCnt="6"/>
      <dgm:spPr/>
      <dgm:t>
        <a:bodyPr/>
        <a:lstStyle/>
        <a:p>
          <a:endParaRPr lang="es-ES"/>
        </a:p>
      </dgm:t>
    </dgm:pt>
    <dgm:pt modelId="{DFFCEFB4-33E0-4635-89BD-15AEBAA88FF3}" type="pres">
      <dgm:prSet presAssocID="{AC1F6534-B18B-401B-9C9A-40A22E3CC8C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EAD1C9-2F7F-4656-A44C-9F9ECEC62369}" type="pres">
      <dgm:prSet presAssocID="{305D49B9-8946-40D6-B35F-82C6BA5132BC}" presName="sibTrans" presStyleLbl="sibTrans2D1" presStyleIdx="1" presStyleCnt="6"/>
      <dgm:spPr/>
      <dgm:t>
        <a:bodyPr/>
        <a:lstStyle/>
        <a:p>
          <a:endParaRPr lang="es-ES"/>
        </a:p>
      </dgm:t>
    </dgm:pt>
    <dgm:pt modelId="{0444BA83-D291-49DE-AD73-3F263516A798}" type="pres">
      <dgm:prSet presAssocID="{305D49B9-8946-40D6-B35F-82C6BA5132BC}" presName="connectorText" presStyleLbl="sibTrans2D1" presStyleIdx="1" presStyleCnt="6"/>
      <dgm:spPr/>
      <dgm:t>
        <a:bodyPr/>
        <a:lstStyle/>
        <a:p>
          <a:endParaRPr lang="es-ES"/>
        </a:p>
      </dgm:t>
    </dgm:pt>
    <dgm:pt modelId="{63CDBB97-B2F3-487E-9A96-6596D9173D1B}" type="pres">
      <dgm:prSet presAssocID="{43C41E47-CFF5-4C7A-A017-D0151D426124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EA8041-EA01-491A-ABF4-2072F1C2324D}" type="pres">
      <dgm:prSet presAssocID="{D59F8FA8-D23D-4D79-A87C-DBD1CA4EB1D1}" presName="sibTrans" presStyleLbl="sibTrans2D1" presStyleIdx="2" presStyleCnt="6"/>
      <dgm:spPr/>
      <dgm:t>
        <a:bodyPr/>
        <a:lstStyle/>
        <a:p>
          <a:endParaRPr lang="es-ES"/>
        </a:p>
      </dgm:t>
    </dgm:pt>
    <dgm:pt modelId="{E2332DD3-5F7C-4AD2-8436-356FCC80D1F8}" type="pres">
      <dgm:prSet presAssocID="{D59F8FA8-D23D-4D79-A87C-DBD1CA4EB1D1}" presName="connectorText" presStyleLbl="sibTrans2D1" presStyleIdx="2" presStyleCnt="6"/>
      <dgm:spPr/>
      <dgm:t>
        <a:bodyPr/>
        <a:lstStyle/>
        <a:p>
          <a:endParaRPr lang="es-ES"/>
        </a:p>
      </dgm:t>
    </dgm:pt>
    <dgm:pt modelId="{D03826BF-2D6C-40B4-A8F7-0743137BA117}" type="pres">
      <dgm:prSet presAssocID="{DD8179E3-52E2-4027-886E-D41897D86FC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ED70C5-658E-49AC-9425-08DA8D24D787}" type="pres">
      <dgm:prSet presAssocID="{1421C53D-AB42-4E2A-A95E-DD0EC8C2E316}" presName="sibTrans" presStyleLbl="sibTrans2D1" presStyleIdx="3" presStyleCnt="6"/>
      <dgm:spPr/>
      <dgm:t>
        <a:bodyPr/>
        <a:lstStyle/>
        <a:p>
          <a:endParaRPr lang="es-ES"/>
        </a:p>
      </dgm:t>
    </dgm:pt>
    <dgm:pt modelId="{88549A3F-2B95-48DC-A65A-526A8B2B9A0F}" type="pres">
      <dgm:prSet presAssocID="{1421C53D-AB42-4E2A-A95E-DD0EC8C2E316}" presName="connectorText" presStyleLbl="sibTrans2D1" presStyleIdx="3" presStyleCnt="6"/>
      <dgm:spPr/>
      <dgm:t>
        <a:bodyPr/>
        <a:lstStyle/>
        <a:p>
          <a:endParaRPr lang="es-ES"/>
        </a:p>
      </dgm:t>
    </dgm:pt>
    <dgm:pt modelId="{9A9CC4C5-B0EE-46E1-ACF5-A23BAFEA0647}" type="pres">
      <dgm:prSet presAssocID="{1B8E8613-E086-442B-AF34-1CB38776AF4A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FED8473-5E3B-418C-A27C-3784C9A0396A}" type="pres">
      <dgm:prSet presAssocID="{E9718B5B-D51A-4168-B1A0-2FE4B88B7AB4}" presName="sibTrans" presStyleLbl="sibTrans2D1" presStyleIdx="4" presStyleCnt="6"/>
      <dgm:spPr/>
      <dgm:t>
        <a:bodyPr/>
        <a:lstStyle/>
        <a:p>
          <a:endParaRPr lang="es-ES"/>
        </a:p>
      </dgm:t>
    </dgm:pt>
    <dgm:pt modelId="{839E7C3C-8A20-4830-94AD-BCDFF497E12D}" type="pres">
      <dgm:prSet presAssocID="{E9718B5B-D51A-4168-B1A0-2FE4B88B7AB4}" presName="connectorText" presStyleLbl="sibTrans2D1" presStyleIdx="4" presStyleCnt="6"/>
      <dgm:spPr/>
      <dgm:t>
        <a:bodyPr/>
        <a:lstStyle/>
        <a:p>
          <a:endParaRPr lang="es-ES"/>
        </a:p>
      </dgm:t>
    </dgm:pt>
    <dgm:pt modelId="{965CD6E0-C8A8-4D7D-8007-A9A894D63212}" type="pres">
      <dgm:prSet presAssocID="{43EAAB65-29A4-4E29-AE89-B09776F7FB8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395F07-4C5F-4E17-9254-D1D55EB7EA15}" type="pres">
      <dgm:prSet presAssocID="{AA91F91E-D9E8-4FB2-9DBF-143A91CAF200}" presName="sibTrans" presStyleLbl="sibTrans2D1" presStyleIdx="5" presStyleCnt="6"/>
      <dgm:spPr/>
      <dgm:t>
        <a:bodyPr/>
        <a:lstStyle/>
        <a:p>
          <a:endParaRPr lang="es-ES"/>
        </a:p>
      </dgm:t>
    </dgm:pt>
    <dgm:pt modelId="{64B0164A-8419-4272-8636-CEB7C39B6F40}" type="pres">
      <dgm:prSet presAssocID="{AA91F91E-D9E8-4FB2-9DBF-143A91CAF200}" presName="connectorText" presStyleLbl="sibTrans2D1" presStyleIdx="5" presStyleCnt="6"/>
      <dgm:spPr/>
      <dgm:t>
        <a:bodyPr/>
        <a:lstStyle/>
        <a:p>
          <a:endParaRPr lang="es-ES"/>
        </a:p>
      </dgm:t>
    </dgm:pt>
    <dgm:pt modelId="{D61CE0E8-6624-480E-BC97-538BAC729908}" type="pres">
      <dgm:prSet presAssocID="{7BD78D86-8410-47AA-827B-2A81FC675F5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919B709-4D5D-4AB0-A38A-AA3672DE8E62}" srcId="{E77F1ED9-D958-47CC-AA49-5A5CB3BB9377}" destId="{7BD78D86-8410-47AA-827B-2A81FC675F59}" srcOrd="6" destOrd="0" parTransId="{19E1B235-EFC6-4566-A057-BB8AB544EB01}" sibTransId="{CF2D38E4-2793-4847-883E-6DA561865537}"/>
    <dgm:cxn modelId="{6A0D0304-3070-4B1B-802C-2601494FCFE4}" type="presOf" srcId="{305D49B9-8946-40D6-B35F-82C6BA5132BC}" destId="{0444BA83-D291-49DE-AD73-3F263516A798}" srcOrd="1" destOrd="0" presId="urn:microsoft.com/office/officeart/2005/8/layout/process2"/>
    <dgm:cxn modelId="{991F47C6-CF4F-4D12-A1FE-A00E65778286}" srcId="{E77F1ED9-D958-47CC-AA49-5A5CB3BB9377}" destId="{A458D361-B3CE-4BAF-B7C9-8EB8FD4408CD}" srcOrd="0" destOrd="0" parTransId="{CA471B07-6BC6-4B3B-B714-A78809D176FE}" sibTransId="{728E0999-6A9C-450B-9E7B-1C3DA6E94D7F}"/>
    <dgm:cxn modelId="{3ED3A191-0771-4747-8247-200E6895B649}" type="presOf" srcId="{305D49B9-8946-40D6-B35F-82C6BA5132BC}" destId="{70EAD1C9-2F7F-4656-A44C-9F9ECEC62369}" srcOrd="0" destOrd="0" presId="urn:microsoft.com/office/officeart/2005/8/layout/process2"/>
    <dgm:cxn modelId="{F046583A-1930-49DA-BDB3-FE060502D5AD}" type="presOf" srcId="{1421C53D-AB42-4E2A-A95E-DD0EC8C2E316}" destId="{88549A3F-2B95-48DC-A65A-526A8B2B9A0F}" srcOrd="1" destOrd="0" presId="urn:microsoft.com/office/officeart/2005/8/layout/process2"/>
    <dgm:cxn modelId="{E68B2EB3-1539-4775-8B94-5DA564A44248}" srcId="{E77F1ED9-D958-47CC-AA49-5A5CB3BB9377}" destId="{AC1F6534-B18B-401B-9C9A-40A22E3CC8C8}" srcOrd="1" destOrd="0" parTransId="{0C92A3B7-A234-44C8-9D48-EBCCE3D73A62}" sibTransId="{305D49B9-8946-40D6-B35F-82C6BA5132BC}"/>
    <dgm:cxn modelId="{75FC4F06-4EFF-4926-BF46-E8BFC588B5D6}" type="presOf" srcId="{E9718B5B-D51A-4168-B1A0-2FE4B88B7AB4}" destId="{8FED8473-5E3B-418C-A27C-3784C9A0396A}" srcOrd="0" destOrd="0" presId="urn:microsoft.com/office/officeart/2005/8/layout/process2"/>
    <dgm:cxn modelId="{35E480C9-6BD2-49EE-8B47-54438F89C59B}" type="presOf" srcId="{1421C53D-AB42-4E2A-A95E-DD0EC8C2E316}" destId="{E2ED70C5-658E-49AC-9425-08DA8D24D787}" srcOrd="0" destOrd="0" presId="urn:microsoft.com/office/officeart/2005/8/layout/process2"/>
    <dgm:cxn modelId="{D6144B9C-3AA2-4867-BD98-B8B4C8E25E23}" type="presOf" srcId="{E9718B5B-D51A-4168-B1A0-2FE4B88B7AB4}" destId="{839E7C3C-8A20-4830-94AD-BCDFF497E12D}" srcOrd="1" destOrd="0" presId="urn:microsoft.com/office/officeart/2005/8/layout/process2"/>
    <dgm:cxn modelId="{BED57A10-48F8-4D8F-9D35-924D5040661F}" type="presOf" srcId="{D59F8FA8-D23D-4D79-A87C-DBD1CA4EB1D1}" destId="{31EA8041-EA01-491A-ABF4-2072F1C2324D}" srcOrd="0" destOrd="0" presId="urn:microsoft.com/office/officeart/2005/8/layout/process2"/>
    <dgm:cxn modelId="{3B23EE25-18EF-465C-A8C2-EA460733D06E}" type="presOf" srcId="{AC1F6534-B18B-401B-9C9A-40A22E3CC8C8}" destId="{DFFCEFB4-33E0-4635-89BD-15AEBAA88FF3}" srcOrd="0" destOrd="0" presId="urn:microsoft.com/office/officeart/2005/8/layout/process2"/>
    <dgm:cxn modelId="{90780DC5-2114-4289-991D-F269DA317D5E}" srcId="{E77F1ED9-D958-47CC-AA49-5A5CB3BB9377}" destId="{1B8E8613-E086-442B-AF34-1CB38776AF4A}" srcOrd="4" destOrd="0" parTransId="{A36B2897-E743-408B-AC6A-854AF1165B59}" sibTransId="{E9718B5B-D51A-4168-B1A0-2FE4B88B7AB4}"/>
    <dgm:cxn modelId="{5DD957B6-7AE6-4B68-9036-734174EB29D7}" type="presOf" srcId="{A458D361-B3CE-4BAF-B7C9-8EB8FD4408CD}" destId="{4009220E-0D21-446F-99CB-C52D2594B205}" srcOrd="0" destOrd="0" presId="urn:microsoft.com/office/officeart/2005/8/layout/process2"/>
    <dgm:cxn modelId="{1F4702CC-FB58-479B-99F7-F01BD315198C}" type="presOf" srcId="{DD8179E3-52E2-4027-886E-D41897D86FC4}" destId="{D03826BF-2D6C-40B4-A8F7-0743137BA117}" srcOrd="0" destOrd="0" presId="urn:microsoft.com/office/officeart/2005/8/layout/process2"/>
    <dgm:cxn modelId="{81C00A3D-D3D8-49D2-857A-A36EBB45713D}" type="presOf" srcId="{AA91F91E-D9E8-4FB2-9DBF-143A91CAF200}" destId="{64B0164A-8419-4272-8636-CEB7C39B6F40}" srcOrd="1" destOrd="0" presId="urn:microsoft.com/office/officeart/2005/8/layout/process2"/>
    <dgm:cxn modelId="{6940688A-8D77-4DB2-9F2C-70C43B1F28C2}" type="presOf" srcId="{1B8E8613-E086-442B-AF34-1CB38776AF4A}" destId="{9A9CC4C5-B0EE-46E1-ACF5-A23BAFEA0647}" srcOrd="0" destOrd="0" presId="urn:microsoft.com/office/officeart/2005/8/layout/process2"/>
    <dgm:cxn modelId="{27981949-BAF4-419A-88FD-55AC93C60DE9}" type="presOf" srcId="{43EAAB65-29A4-4E29-AE89-B09776F7FB81}" destId="{965CD6E0-C8A8-4D7D-8007-A9A894D63212}" srcOrd="0" destOrd="0" presId="urn:microsoft.com/office/officeart/2005/8/layout/process2"/>
    <dgm:cxn modelId="{C8E3C4CA-69B9-42BC-9551-9DF74928A40B}" type="presOf" srcId="{728E0999-6A9C-450B-9E7B-1C3DA6E94D7F}" destId="{22AA7014-83AB-4021-917E-32353A6B2BB1}" srcOrd="0" destOrd="0" presId="urn:microsoft.com/office/officeart/2005/8/layout/process2"/>
    <dgm:cxn modelId="{5A278304-8B65-493A-A356-1A826C08016C}" type="presOf" srcId="{D59F8FA8-D23D-4D79-A87C-DBD1CA4EB1D1}" destId="{E2332DD3-5F7C-4AD2-8436-356FCC80D1F8}" srcOrd="1" destOrd="0" presId="urn:microsoft.com/office/officeart/2005/8/layout/process2"/>
    <dgm:cxn modelId="{047A20C4-E223-4BCA-8AF1-27C5D292C46F}" srcId="{E77F1ED9-D958-47CC-AA49-5A5CB3BB9377}" destId="{43C41E47-CFF5-4C7A-A017-D0151D426124}" srcOrd="2" destOrd="0" parTransId="{6984BE2D-DD7E-4AA8-A444-4CA4E8F04D10}" sibTransId="{D59F8FA8-D23D-4D79-A87C-DBD1CA4EB1D1}"/>
    <dgm:cxn modelId="{9B325E00-D0C9-49B7-AC5F-3DD3A7F7E647}" srcId="{E77F1ED9-D958-47CC-AA49-5A5CB3BB9377}" destId="{DD8179E3-52E2-4027-886E-D41897D86FC4}" srcOrd="3" destOrd="0" parTransId="{F8447866-9599-483D-A960-8798532AF565}" sibTransId="{1421C53D-AB42-4E2A-A95E-DD0EC8C2E316}"/>
    <dgm:cxn modelId="{98BE974A-0A31-425E-9C50-6F68D961BDCC}" srcId="{E77F1ED9-D958-47CC-AA49-5A5CB3BB9377}" destId="{43EAAB65-29A4-4E29-AE89-B09776F7FB81}" srcOrd="5" destOrd="0" parTransId="{B95F9743-1FAB-4B81-B508-F7D70543BBB8}" sibTransId="{AA91F91E-D9E8-4FB2-9DBF-143A91CAF200}"/>
    <dgm:cxn modelId="{8CDB7296-6AC5-4773-87CC-B140B11761ED}" type="presOf" srcId="{7BD78D86-8410-47AA-827B-2A81FC675F59}" destId="{D61CE0E8-6624-480E-BC97-538BAC729908}" srcOrd="0" destOrd="0" presId="urn:microsoft.com/office/officeart/2005/8/layout/process2"/>
    <dgm:cxn modelId="{7DE2EBC9-E28C-48F7-AE15-E81E2AC8B0C6}" type="presOf" srcId="{728E0999-6A9C-450B-9E7B-1C3DA6E94D7F}" destId="{608C46A2-6278-4724-9FFA-4C888B8B3706}" srcOrd="1" destOrd="0" presId="urn:microsoft.com/office/officeart/2005/8/layout/process2"/>
    <dgm:cxn modelId="{93230EC9-2AF5-4F6B-B90F-B2D240814E8A}" type="presOf" srcId="{AA91F91E-D9E8-4FB2-9DBF-143A91CAF200}" destId="{50395F07-4C5F-4E17-9254-D1D55EB7EA15}" srcOrd="0" destOrd="0" presId="urn:microsoft.com/office/officeart/2005/8/layout/process2"/>
    <dgm:cxn modelId="{EB7E24CA-6483-4062-BDC3-2826DDCFDF43}" type="presOf" srcId="{E77F1ED9-D958-47CC-AA49-5A5CB3BB9377}" destId="{50734356-EC9D-41EE-B1B7-5C6BCFBE3B6E}" srcOrd="0" destOrd="0" presId="urn:microsoft.com/office/officeart/2005/8/layout/process2"/>
    <dgm:cxn modelId="{DC3C1C34-EC84-453B-B49E-8F43808D042C}" type="presOf" srcId="{43C41E47-CFF5-4C7A-A017-D0151D426124}" destId="{63CDBB97-B2F3-487E-9A96-6596D9173D1B}" srcOrd="0" destOrd="0" presId="urn:microsoft.com/office/officeart/2005/8/layout/process2"/>
    <dgm:cxn modelId="{FB0BEB06-A070-4FB7-8FF8-6EA7471C063D}" type="presParOf" srcId="{50734356-EC9D-41EE-B1B7-5C6BCFBE3B6E}" destId="{4009220E-0D21-446F-99CB-C52D2594B205}" srcOrd="0" destOrd="0" presId="urn:microsoft.com/office/officeart/2005/8/layout/process2"/>
    <dgm:cxn modelId="{B9DD6E76-D200-4AA6-AA43-E4AA7D8151AE}" type="presParOf" srcId="{50734356-EC9D-41EE-B1B7-5C6BCFBE3B6E}" destId="{22AA7014-83AB-4021-917E-32353A6B2BB1}" srcOrd="1" destOrd="0" presId="urn:microsoft.com/office/officeart/2005/8/layout/process2"/>
    <dgm:cxn modelId="{87EF519B-3133-487C-82BD-3CD7FDCE0F4D}" type="presParOf" srcId="{22AA7014-83AB-4021-917E-32353A6B2BB1}" destId="{608C46A2-6278-4724-9FFA-4C888B8B3706}" srcOrd="0" destOrd="0" presId="urn:microsoft.com/office/officeart/2005/8/layout/process2"/>
    <dgm:cxn modelId="{6079AA65-052F-4A3C-B945-C9F1D6C6A846}" type="presParOf" srcId="{50734356-EC9D-41EE-B1B7-5C6BCFBE3B6E}" destId="{DFFCEFB4-33E0-4635-89BD-15AEBAA88FF3}" srcOrd="2" destOrd="0" presId="urn:microsoft.com/office/officeart/2005/8/layout/process2"/>
    <dgm:cxn modelId="{3F8A037E-4A66-4D3F-A684-2A3B902B092A}" type="presParOf" srcId="{50734356-EC9D-41EE-B1B7-5C6BCFBE3B6E}" destId="{70EAD1C9-2F7F-4656-A44C-9F9ECEC62369}" srcOrd="3" destOrd="0" presId="urn:microsoft.com/office/officeart/2005/8/layout/process2"/>
    <dgm:cxn modelId="{7B8160B7-5827-4CAB-87A6-E28F252D767F}" type="presParOf" srcId="{70EAD1C9-2F7F-4656-A44C-9F9ECEC62369}" destId="{0444BA83-D291-49DE-AD73-3F263516A798}" srcOrd="0" destOrd="0" presId="urn:microsoft.com/office/officeart/2005/8/layout/process2"/>
    <dgm:cxn modelId="{C2C9BCE5-6EC1-4918-B9D7-26695DFAC86D}" type="presParOf" srcId="{50734356-EC9D-41EE-B1B7-5C6BCFBE3B6E}" destId="{63CDBB97-B2F3-487E-9A96-6596D9173D1B}" srcOrd="4" destOrd="0" presId="urn:microsoft.com/office/officeart/2005/8/layout/process2"/>
    <dgm:cxn modelId="{B62FC170-844A-4ACF-80D9-59739040D91C}" type="presParOf" srcId="{50734356-EC9D-41EE-B1B7-5C6BCFBE3B6E}" destId="{31EA8041-EA01-491A-ABF4-2072F1C2324D}" srcOrd="5" destOrd="0" presId="urn:microsoft.com/office/officeart/2005/8/layout/process2"/>
    <dgm:cxn modelId="{AE59FA6D-45D9-4FE5-83D1-372D0CC00FE4}" type="presParOf" srcId="{31EA8041-EA01-491A-ABF4-2072F1C2324D}" destId="{E2332DD3-5F7C-4AD2-8436-356FCC80D1F8}" srcOrd="0" destOrd="0" presId="urn:microsoft.com/office/officeart/2005/8/layout/process2"/>
    <dgm:cxn modelId="{6E4C1DEC-0BED-4F0F-B3A0-EEC1A5CE7FFC}" type="presParOf" srcId="{50734356-EC9D-41EE-B1B7-5C6BCFBE3B6E}" destId="{D03826BF-2D6C-40B4-A8F7-0743137BA117}" srcOrd="6" destOrd="0" presId="urn:microsoft.com/office/officeart/2005/8/layout/process2"/>
    <dgm:cxn modelId="{64BCB5B7-8BD2-4A56-9A02-445E3EF5A474}" type="presParOf" srcId="{50734356-EC9D-41EE-B1B7-5C6BCFBE3B6E}" destId="{E2ED70C5-658E-49AC-9425-08DA8D24D787}" srcOrd="7" destOrd="0" presId="urn:microsoft.com/office/officeart/2005/8/layout/process2"/>
    <dgm:cxn modelId="{33335BCE-C452-482F-9D96-2A2ECE45206F}" type="presParOf" srcId="{E2ED70C5-658E-49AC-9425-08DA8D24D787}" destId="{88549A3F-2B95-48DC-A65A-526A8B2B9A0F}" srcOrd="0" destOrd="0" presId="urn:microsoft.com/office/officeart/2005/8/layout/process2"/>
    <dgm:cxn modelId="{59AEE22D-7DAB-42B4-8DA1-80F44FB8BAF1}" type="presParOf" srcId="{50734356-EC9D-41EE-B1B7-5C6BCFBE3B6E}" destId="{9A9CC4C5-B0EE-46E1-ACF5-A23BAFEA0647}" srcOrd="8" destOrd="0" presId="urn:microsoft.com/office/officeart/2005/8/layout/process2"/>
    <dgm:cxn modelId="{85F18EA8-4677-4321-BFE6-90BBF3E51E45}" type="presParOf" srcId="{50734356-EC9D-41EE-B1B7-5C6BCFBE3B6E}" destId="{8FED8473-5E3B-418C-A27C-3784C9A0396A}" srcOrd="9" destOrd="0" presId="urn:microsoft.com/office/officeart/2005/8/layout/process2"/>
    <dgm:cxn modelId="{EEDC6FC1-4435-48A5-BC66-D52C92F66C68}" type="presParOf" srcId="{8FED8473-5E3B-418C-A27C-3784C9A0396A}" destId="{839E7C3C-8A20-4830-94AD-BCDFF497E12D}" srcOrd="0" destOrd="0" presId="urn:microsoft.com/office/officeart/2005/8/layout/process2"/>
    <dgm:cxn modelId="{CB02A5AA-2DF9-40C8-8A1A-633221999A7B}" type="presParOf" srcId="{50734356-EC9D-41EE-B1B7-5C6BCFBE3B6E}" destId="{965CD6E0-C8A8-4D7D-8007-A9A894D63212}" srcOrd="10" destOrd="0" presId="urn:microsoft.com/office/officeart/2005/8/layout/process2"/>
    <dgm:cxn modelId="{572F3456-4D88-4185-B67F-03DA4AC2581D}" type="presParOf" srcId="{50734356-EC9D-41EE-B1B7-5C6BCFBE3B6E}" destId="{50395F07-4C5F-4E17-9254-D1D55EB7EA15}" srcOrd="11" destOrd="0" presId="urn:microsoft.com/office/officeart/2005/8/layout/process2"/>
    <dgm:cxn modelId="{B313F144-8C71-4AAA-A556-F9BAC6DA36CE}" type="presParOf" srcId="{50395F07-4C5F-4E17-9254-D1D55EB7EA15}" destId="{64B0164A-8419-4272-8636-CEB7C39B6F40}" srcOrd="0" destOrd="0" presId="urn:microsoft.com/office/officeart/2005/8/layout/process2"/>
    <dgm:cxn modelId="{6081DE1E-4925-4771-9147-67C08C8EF75C}" type="presParOf" srcId="{50734356-EC9D-41EE-B1B7-5C6BCFBE3B6E}" destId="{D61CE0E8-6624-480E-BC97-538BAC729908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503B01B8-440C-4A61-8809-952A7C4D1897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1F32F5F-E83E-4939-B34F-A5DDD61A7241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ESQUEMA POMP (</a:t>
          </a:r>
          <a:r>
            <a:rPr lang="en-US" sz="1800" b="1" i="0" dirty="0">
              <a:solidFill>
                <a:schemeClr val="tx1"/>
              </a:solidFill>
            </a:rPr>
            <a:t>6-MERCAPTOPURINA, VINCRISTINA, METOTREXATO Y PREDNISONA)</a:t>
          </a:r>
          <a:endParaRPr lang="es-ES" sz="1800" b="1" dirty="0">
            <a:solidFill>
              <a:schemeClr val="tx1"/>
            </a:solidFill>
          </a:endParaRPr>
        </a:p>
      </dgm:t>
    </dgm:pt>
    <dgm:pt modelId="{AFCE59C4-72D6-4210-8599-3B9E7F9E3250}" type="parTrans" cxnId="{CB4F499E-2A13-4C86-AB90-C35B998CBF5B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AC0136EB-8F69-4E42-B701-14C4C0405961}" type="sibTrans" cxnId="{CB4F499E-2A13-4C86-AB90-C35B998CBF5B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285F0D95-077C-430D-97C3-3D0712368FEA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C1 ABRIL 2022</a:t>
          </a:r>
        </a:p>
      </dgm:t>
    </dgm:pt>
    <dgm:pt modelId="{FDBB40A5-EB8F-4F81-9F96-898890429D77}" type="parTrans" cxnId="{400D18D9-B523-47B9-B181-E1F1E890C07C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E48FE443-529E-4405-AF0E-D145CB347245}" type="sibTrans" cxnId="{400D18D9-B523-47B9-B181-E1F1E890C07C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8E7ACC00-8970-4796-938F-B301F4E5B12D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C11 MARZO 2023</a:t>
          </a:r>
        </a:p>
      </dgm:t>
    </dgm:pt>
    <dgm:pt modelId="{FFCE662D-7974-46CE-8485-A4B12A1276FF}" type="parTrans" cxnId="{D2A1B636-8AAB-4D3E-8744-50EE961F47DF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C511950C-B40C-484D-80C5-2AD8DF390042}" type="sibTrans" cxnId="{D2A1B636-8AAB-4D3E-8744-50EE961F47DF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DC20061F-EA79-4FC9-98C6-ACA92351C8ED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PERFUSION C12 DE REFUERZO DE MANTENIMIENTO ESQUEMA HIPERCVAD FASE PAR EN MARZO 2023</a:t>
          </a:r>
        </a:p>
      </dgm:t>
    </dgm:pt>
    <dgm:pt modelId="{3AA06C9E-3904-44CB-A774-C0B854BDBB93}" type="parTrans" cxnId="{411825D0-2D84-4E94-A44A-09228BB66A87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2644EEFA-2D2A-47C9-AD54-E3090185E5D8}" type="sibTrans" cxnId="{411825D0-2D84-4E94-A44A-09228BB66A87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AD7983B3-4DF1-44D6-8E37-D73055473FD6}">
      <dgm:prSet phldrT="[Texto]" custT="1"/>
      <dgm:spPr/>
      <dgm:t>
        <a:bodyPr/>
        <a:lstStyle/>
        <a:p>
          <a:r>
            <a:rPr lang="es-EC" sz="1800" b="1" dirty="0">
              <a:solidFill>
                <a:schemeClr val="tx1"/>
              </a:solidFill>
            </a:rPr>
            <a:t>VALORACIÓN MEDULAR:</a:t>
          </a:r>
          <a:endParaRPr lang="es-ES" sz="1800" b="1" dirty="0">
            <a:solidFill>
              <a:schemeClr val="tx1"/>
            </a:solidFill>
          </a:endParaRPr>
        </a:p>
      </dgm:t>
    </dgm:pt>
    <dgm:pt modelId="{600AC886-80C7-48AA-86CF-8CCBBDEB2F09}" type="parTrans" cxnId="{B095D3FB-8FF4-485C-A83B-42C1CEEDA74E}">
      <dgm:prSet/>
      <dgm:spPr/>
      <dgm:t>
        <a:bodyPr/>
        <a:lstStyle/>
        <a:p>
          <a:endParaRPr lang="es-EC"/>
        </a:p>
      </dgm:t>
    </dgm:pt>
    <dgm:pt modelId="{98A55084-183E-444F-A9D9-9DBA5E491B66}" type="sibTrans" cxnId="{B095D3FB-8FF4-485C-A83B-42C1CEEDA74E}">
      <dgm:prSet/>
      <dgm:spPr/>
      <dgm:t>
        <a:bodyPr/>
        <a:lstStyle/>
        <a:p>
          <a:endParaRPr lang="es-EC"/>
        </a:p>
      </dgm:t>
    </dgm:pt>
    <dgm:pt modelId="{4D93FCB2-5EA7-4F5F-9E5A-8BB44959A650}">
      <dgm:prSet phldrT="[Texto]" custT="1"/>
      <dgm:spPr/>
      <dgm:t>
        <a:bodyPr/>
        <a:lstStyle/>
        <a:p>
          <a:r>
            <a:rPr lang="es-EC" sz="1800" b="1" dirty="0">
              <a:solidFill>
                <a:schemeClr val="tx1"/>
              </a:solidFill>
            </a:rPr>
            <a:t>EMR &lt;0.001%</a:t>
          </a:r>
          <a:endParaRPr lang="es-ES" sz="1800" b="1" dirty="0">
            <a:solidFill>
              <a:schemeClr val="tx1"/>
            </a:solidFill>
          </a:endParaRPr>
        </a:p>
      </dgm:t>
    </dgm:pt>
    <dgm:pt modelId="{A5017BC6-F071-4EBD-8EF8-CF753048A396}" type="parTrans" cxnId="{FB91D935-F801-45B5-8B8F-EDF23FBA3837}">
      <dgm:prSet/>
      <dgm:spPr/>
      <dgm:t>
        <a:bodyPr/>
        <a:lstStyle/>
        <a:p>
          <a:endParaRPr lang="es-EC"/>
        </a:p>
      </dgm:t>
    </dgm:pt>
    <dgm:pt modelId="{EC7F40AF-470C-42BC-BA3F-4353912EE71F}" type="sibTrans" cxnId="{FB91D935-F801-45B5-8B8F-EDF23FBA3837}">
      <dgm:prSet/>
      <dgm:spPr/>
      <dgm:t>
        <a:bodyPr/>
        <a:lstStyle/>
        <a:p>
          <a:endParaRPr lang="es-EC"/>
        </a:p>
      </dgm:t>
    </dgm:pt>
    <dgm:pt modelId="{CABDAADF-3966-4FBA-8B21-918A0F0D0CD9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LCR</a:t>
          </a:r>
        </a:p>
      </dgm:t>
    </dgm:pt>
    <dgm:pt modelId="{5AF432C8-DDBA-43D6-A635-EE1FED367B72}" type="parTrans" cxnId="{E2C686D8-4EAB-48CF-A54F-2F30C97C6739}">
      <dgm:prSet/>
      <dgm:spPr/>
      <dgm:t>
        <a:bodyPr/>
        <a:lstStyle/>
        <a:p>
          <a:endParaRPr lang="es-EC"/>
        </a:p>
      </dgm:t>
    </dgm:pt>
    <dgm:pt modelId="{9F881AA9-41AC-433B-90DF-0EF62D34C1B4}" type="sibTrans" cxnId="{E2C686D8-4EAB-48CF-A54F-2F30C97C6739}">
      <dgm:prSet/>
      <dgm:spPr/>
      <dgm:t>
        <a:bodyPr/>
        <a:lstStyle/>
        <a:p>
          <a:endParaRPr lang="es-EC"/>
        </a:p>
      </dgm:t>
    </dgm:pt>
    <dgm:pt modelId="{A778FA45-ED95-498F-9146-9C01826F7C75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CMF: NEGATIVO</a:t>
          </a:r>
        </a:p>
      </dgm:t>
    </dgm:pt>
    <dgm:pt modelId="{404E648D-EB9A-40E8-9D5B-6189DA43AA9F}" type="parTrans" cxnId="{9D69FC0D-4DB8-40CD-9C29-A72625DA04E6}">
      <dgm:prSet/>
      <dgm:spPr/>
      <dgm:t>
        <a:bodyPr/>
        <a:lstStyle/>
        <a:p>
          <a:endParaRPr lang="es-EC"/>
        </a:p>
      </dgm:t>
    </dgm:pt>
    <dgm:pt modelId="{BDA60EF6-8449-4F55-85C8-583D0E9154A1}" type="sibTrans" cxnId="{9D69FC0D-4DB8-40CD-9C29-A72625DA04E6}">
      <dgm:prSet/>
      <dgm:spPr/>
      <dgm:t>
        <a:bodyPr/>
        <a:lstStyle/>
        <a:p>
          <a:endParaRPr lang="es-EC"/>
        </a:p>
      </dgm:t>
    </dgm:pt>
    <dgm:pt modelId="{E3397D4F-5002-4DCB-A8B3-7E0A9E1EF926}">
      <dgm:prSet phldrT="[Texto]" custT="1"/>
      <dgm:spPr/>
      <dgm:t>
        <a:bodyPr/>
        <a:lstStyle/>
        <a:p>
          <a:r>
            <a:rPr lang="es-ES" sz="1800" b="1" dirty="0">
              <a:solidFill>
                <a:schemeClr val="tx1"/>
              </a:solidFill>
            </a:rPr>
            <a:t>MEDULOGRAMA: BLASTOS 0%. </a:t>
          </a:r>
          <a:r>
            <a:rPr lang="es-EC" sz="1800" b="1" dirty="0">
              <a:solidFill>
                <a:schemeClr val="tx1"/>
              </a:solidFill>
            </a:rPr>
            <a:t>(REMISION MORFOLOGICA COMPLETA DE LLA)</a:t>
          </a:r>
          <a:endParaRPr lang="es-ES" sz="1800" b="1" dirty="0">
            <a:solidFill>
              <a:schemeClr val="tx1"/>
            </a:solidFill>
          </a:endParaRPr>
        </a:p>
      </dgm:t>
    </dgm:pt>
    <dgm:pt modelId="{5232EDF5-A6B0-4613-B4D7-D152A779BFB9}" type="parTrans" cxnId="{E4087DFC-B810-44DC-8313-B8176FBF3F1D}">
      <dgm:prSet/>
      <dgm:spPr/>
      <dgm:t>
        <a:bodyPr/>
        <a:lstStyle/>
        <a:p>
          <a:endParaRPr lang="es-EC"/>
        </a:p>
      </dgm:t>
    </dgm:pt>
    <dgm:pt modelId="{9F8314A4-C375-4089-8114-941C74A1291F}" type="sibTrans" cxnId="{E4087DFC-B810-44DC-8313-B8176FBF3F1D}">
      <dgm:prSet/>
      <dgm:spPr/>
      <dgm:t>
        <a:bodyPr/>
        <a:lstStyle/>
        <a:p>
          <a:endParaRPr lang="es-EC"/>
        </a:p>
      </dgm:t>
    </dgm:pt>
    <dgm:pt modelId="{E8A501C5-8F55-409A-AACB-D495E86D021C}" type="pres">
      <dgm:prSet presAssocID="{503B01B8-440C-4A61-8809-952A7C4D189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E6CB469-A486-4213-8479-8AF6C68DB1D8}" type="pres">
      <dgm:prSet presAssocID="{DC20061F-EA79-4FC9-98C6-ACA92351C8ED}" presName="boxAndChildren" presStyleCnt="0"/>
      <dgm:spPr/>
    </dgm:pt>
    <dgm:pt modelId="{BE57B635-61F8-430E-AC30-65CDC70FC91C}" type="pres">
      <dgm:prSet presAssocID="{DC20061F-EA79-4FC9-98C6-ACA92351C8ED}" presName="parentTextBox" presStyleLbl="node1" presStyleIdx="0" presStyleCnt="2"/>
      <dgm:spPr/>
      <dgm:t>
        <a:bodyPr/>
        <a:lstStyle/>
        <a:p>
          <a:endParaRPr lang="es-ES"/>
        </a:p>
      </dgm:t>
    </dgm:pt>
    <dgm:pt modelId="{09ACB65F-D0A6-4C6F-B9AB-7E6935F71BC4}" type="pres">
      <dgm:prSet presAssocID="{DC20061F-EA79-4FC9-98C6-ACA92351C8ED}" presName="entireBox" presStyleLbl="node1" presStyleIdx="0" presStyleCnt="2" custScaleY="234678"/>
      <dgm:spPr/>
      <dgm:t>
        <a:bodyPr/>
        <a:lstStyle/>
        <a:p>
          <a:endParaRPr lang="es-ES"/>
        </a:p>
      </dgm:t>
    </dgm:pt>
    <dgm:pt modelId="{A4FA44E4-E1AA-4FDF-9630-6F76CE7B5459}" type="pres">
      <dgm:prSet presAssocID="{DC20061F-EA79-4FC9-98C6-ACA92351C8ED}" presName="descendantBox" presStyleCnt="0"/>
      <dgm:spPr/>
    </dgm:pt>
    <dgm:pt modelId="{2E016EAB-F47A-4D60-9A70-A524FC8E107B}" type="pres">
      <dgm:prSet presAssocID="{AD7983B3-4DF1-44D6-8E37-D73055473FD6}" presName="childTextBox" presStyleLbl="fgAccFollowNode1" presStyleIdx="0" presStyleCnt="4" custScaleY="273986" custLinFactNeighborY="611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74C64BA-62FF-48D5-A05F-51A2FC73D472}" type="pres">
      <dgm:prSet presAssocID="{CABDAADF-3966-4FBA-8B21-918A0F0D0CD9}" presName="childTextBox" presStyleLbl="fgAccFollowNode1" presStyleIdx="1" presStyleCnt="4" custScaleY="1428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58136E-65E5-42D9-96FE-D6A8A3619782}" type="pres">
      <dgm:prSet presAssocID="{AC0136EB-8F69-4E42-B701-14C4C0405961}" presName="sp" presStyleCnt="0"/>
      <dgm:spPr/>
    </dgm:pt>
    <dgm:pt modelId="{C6DC5037-DE1C-40B5-BEE0-A0C92B9FA3D1}" type="pres">
      <dgm:prSet presAssocID="{61F32F5F-E83E-4939-B34F-A5DDD61A7241}" presName="arrowAndChildren" presStyleCnt="0"/>
      <dgm:spPr/>
    </dgm:pt>
    <dgm:pt modelId="{FAE146AF-5A1F-44D5-8CA0-096800136465}" type="pres">
      <dgm:prSet presAssocID="{61F32F5F-E83E-4939-B34F-A5DDD61A7241}" presName="parentTextArrow" presStyleLbl="node1" presStyleIdx="0" presStyleCnt="2"/>
      <dgm:spPr/>
      <dgm:t>
        <a:bodyPr/>
        <a:lstStyle/>
        <a:p>
          <a:endParaRPr lang="es-ES"/>
        </a:p>
      </dgm:t>
    </dgm:pt>
    <dgm:pt modelId="{59E30CBC-1215-4D57-B29F-CFE9C36E482D}" type="pres">
      <dgm:prSet presAssocID="{61F32F5F-E83E-4939-B34F-A5DDD61A7241}" presName="arrow" presStyleLbl="node1" presStyleIdx="1" presStyleCnt="2"/>
      <dgm:spPr/>
      <dgm:t>
        <a:bodyPr/>
        <a:lstStyle/>
        <a:p>
          <a:endParaRPr lang="es-ES"/>
        </a:p>
      </dgm:t>
    </dgm:pt>
    <dgm:pt modelId="{4BEEC770-FF42-4B4E-941C-91F1331B693F}" type="pres">
      <dgm:prSet presAssocID="{61F32F5F-E83E-4939-B34F-A5DDD61A7241}" presName="descendantArrow" presStyleCnt="0"/>
      <dgm:spPr/>
    </dgm:pt>
    <dgm:pt modelId="{338BAD0A-4023-4BE7-B925-CC48F40E6ECB}" type="pres">
      <dgm:prSet presAssocID="{285F0D95-077C-430D-97C3-3D0712368FEA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274E2C9-902A-4280-8D61-896529971723}" type="pres">
      <dgm:prSet presAssocID="{8E7ACC00-8970-4796-938F-B301F4E5B12D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CB986DA-8116-4CB7-8D21-FA6C5209354A}" type="presOf" srcId="{DC20061F-EA79-4FC9-98C6-ACA92351C8ED}" destId="{BE57B635-61F8-430E-AC30-65CDC70FC91C}" srcOrd="0" destOrd="0" presId="urn:microsoft.com/office/officeart/2005/8/layout/process4"/>
    <dgm:cxn modelId="{E5CFA8E2-4CDC-4863-A2E4-812864A1A2A7}" type="presOf" srcId="{A778FA45-ED95-498F-9146-9C01826F7C75}" destId="{C74C64BA-62FF-48D5-A05F-51A2FC73D472}" srcOrd="0" destOrd="1" presId="urn:microsoft.com/office/officeart/2005/8/layout/process4"/>
    <dgm:cxn modelId="{9D69FC0D-4DB8-40CD-9C29-A72625DA04E6}" srcId="{CABDAADF-3966-4FBA-8B21-918A0F0D0CD9}" destId="{A778FA45-ED95-498F-9146-9C01826F7C75}" srcOrd="0" destOrd="0" parTransId="{404E648D-EB9A-40E8-9D5B-6189DA43AA9F}" sibTransId="{BDA60EF6-8449-4F55-85C8-583D0E9154A1}"/>
    <dgm:cxn modelId="{B095D3FB-8FF4-485C-A83B-42C1CEEDA74E}" srcId="{DC20061F-EA79-4FC9-98C6-ACA92351C8ED}" destId="{AD7983B3-4DF1-44D6-8E37-D73055473FD6}" srcOrd="0" destOrd="0" parTransId="{600AC886-80C7-48AA-86CF-8CCBBDEB2F09}" sibTransId="{98A55084-183E-444F-A9D9-9DBA5E491B66}"/>
    <dgm:cxn modelId="{E2C686D8-4EAB-48CF-A54F-2F30C97C6739}" srcId="{DC20061F-EA79-4FC9-98C6-ACA92351C8ED}" destId="{CABDAADF-3966-4FBA-8B21-918A0F0D0CD9}" srcOrd="1" destOrd="0" parTransId="{5AF432C8-DDBA-43D6-A635-EE1FED367B72}" sibTransId="{9F881AA9-41AC-433B-90DF-0EF62D34C1B4}"/>
    <dgm:cxn modelId="{400D18D9-B523-47B9-B181-E1F1E890C07C}" srcId="{61F32F5F-E83E-4939-B34F-A5DDD61A7241}" destId="{285F0D95-077C-430D-97C3-3D0712368FEA}" srcOrd="0" destOrd="0" parTransId="{FDBB40A5-EB8F-4F81-9F96-898890429D77}" sibTransId="{E48FE443-529E-4405-AF0E-D145CB347245}"/>
    <dgm:cxn modelId="{411825D0-2D84-4E94-A44A-09228BB66A87}" srcId="{503B01B8-440C-4A61-8809-952A7C4D1897}" destId="{DC20061F-EA79-4FC9-98C6-ACA92351C8ED}" srcOrd="1" destOrd="0" parTransId="{3AA06C9E-3904-44CB-A774-C0B854BDBB93}" sibTransId="{2644EEFA-2D2A-47C9-AD54-E3090185E5D8}"/>
    <dgm:cxn modelId="{1B8594D1-A56C-45BD-BAD0-4D51D6CFD32D}" type="presOf" srcId="{503B01B8-440C-4A61-8809-952A7C4D1897}" destId="{E8A501C5-8F55-409A-AACB-D495E86D021C}" srcOrd="0" destOrd="0" presId="urn:microsoft.com/office/officeart/2005/8/layout/process4"/>
    <dgm:cxn modelId="{393F483F-D7B6-4B56-84A5-E85F24629703}" type="presOf" srcId="{E3397D4F-5002-4DCB-A8B3-7E0A9E1EF926}" destId="{2E016EAB-F47A-4D60-9A70-A524FC8E107B}" srcOrd="0" destOrd="2" presId="urn:microsoft.com/office/officeart/2005/8/layout/process4"/>
    <dgm:cxn modelId="{E4087DFC-B810-44DC-8313-B8176FBF3F1D}" srcId="{AD7983B3-4DF1-44D6-8E37-D73055473FD6}" destId="{E3397D4F-5002-4DCB-A8B3-7E0A9E1EF926}" srcOrd="1" destOrd="0" parTransId="{5232EDF5-A6B0-4613-B4D7-D152A779BFB9}" sibTransId="{9F8314A4-C375-4089-8114-941C74A1291F}"/>
    <dgm:cxn modelId="{5F98A295-9DD0-4092-8F16-7FF529C52D43}" type="presOf" srcId="{AD7983B3-4DF1-44D6-8E37-D73055473FD6}" destId="{2E016EAB-F47A-4D60-9A70-A524FC8E107B}" srcOrd="0" destOrd="0" presId="urn:microsoft.com/office/officeart/2005/8/layout/process4"/>
    <dgm:cxn modelId="{94993562-A08C-41B5-A0DF-DEB7FA0F4996}" type="presOf" srcId="{285F0D95-077C-430D-97C3-3D0712368FEA}" destId="{338BAD0A-4023-4BE7-B925-CC48F40E6ECB}" srcOrd="0" destOrd="0" presId="urn:microsoft.com/office/officeart/2005/8/layout/process4"/>
    <dgm:cxn modelId="{618DC749-2A6A-45AE-A7A1-A96FCE1DC5B5}" type="presOf" srcId="{DC20061F-EA79-4FC9-98C6-ACA92351C8ED}" destId="{09ACB65F-D0A6-4C6F-B9AB-7E6935F71BC4}" srcOrd="1" destOrd="0" presId="urn:microsoft.com/office/officeart/2005/8/layout/process4"/>
    <dgm:cxn modelId="{CC6EBCAC-DCC8-4ECC-A957-43C30C2B56FB}" type="presOf" srcId="{61F32F5F-E83E-4939-B34F-A5DDD61A7241}" destId="{FAE146AF-5A1F-44D5-8CA0-096800136465}" srcOrd="0" destOrd="0" presId="urn:microsoft.com/office/officeart/2005/8/layout/process4"/>
    <dgm:cxn modelId="{253B8C99-E367-4F83-A75E-E19CB289C948}" type="presOf" srcId="{4D93FCB2-5EA7-4F5F-9E5A-8BB44959A650}" destId="{2E016EAB-F47A-4D60-9A70-A524FC8E107B}" srcOrd="0" destOrd="1" presId="urn:microsoft.com/office/officeart/2005/8/layout/process4"/>
    <dgm:cxn modelId="{D2A1B636-8AAB-4D3E-8744-50EE961F47DF}" srcId="{61F32F5F-E83E-4939-B34F-A5DDD61A7241}" destId="{8E7ACC00-8970-4796-938F-B301F4E5B12D}" srcOrd="1" destOrd="0" parTransId="{FFCE662D-7974-46CE-8485-A4B12A1276FF}" sibTransId="{C511950C-B40C-484D-80C5-2AD8DF390042}"/>
    <dgm:cxn modelId="{EF025A0B-35C5-426B-8AF3-7F89AB39C9B8}" type="presOf" srcId="{CABDAADF-3966-4FBA-8B21-918A0F0D0CD9}" destId="{C74C64BA-62FF-48D5-A05F-51A2FC73D472}" srcOrd="0" destOrd="0" presId="urn:microsoft.com/office/officeart/2005/8/layout/process4"/>
    <dgm:cxn modelId="{BCCC154D-C16D-4F03-86D0-6241B9008C7D}" type="presOf" srcId="{61F32F5F-E83E-4939-B34F-A5DDD61A7241}" destId="{59E30CBC-1215-4D57-B29F-CFE9C36E482D}" srcOrd="1" destOrd="0" presId="urn:microsoft.com/office/officeart/2005/8/layout/process4"/>
    <dgm:cxn modelId="{CB4F499E-2A13-4C86-AB90-C35B998CBF5B}" srcId="{503B01B8-440C-4A61-8809-952A7C4D1897}" destId="{61F32F5F-E83E-4939-B34F-A5DDD61A7241}" srcOrd="0" destOrd="0" parTransId="{AFCE59C4-72D6-4210-8599-3B9E7F9E3250}" sibTransId="{AC0136EB-8F69-4E42-B701-14C4C0405961}"/>
    <dgm:cxn modelId="{FB91D935-F801-45B5-8B8F-EDF23FBA3837}" srcId="{AD7983B3-4DF1-44D6-8E37-D73055473FD6}" destId="{4D93FCB2-5EA7-4F5F-9E5A-8BB44959A650}" srcOrd="0" destOrd="0" parTransId="{A5017BC6-F071-4EBD-8EF8-CF753048A396}" sibTransId="{EC7F40AF-470C-42BC-BA3F-4353912EE71F}"/>
    <dgm:cxn modelId="{5C3E3A82-E8C7-4347-93E4-509E44310078}" type="presOf" srcId="{8E7ACC00-8970-4796-938F-B301F4E5B12D}" destId="{0274E2C9-902A-4280-8D61-896529971723}" srcOrd="0" destOrd="0" presId="urn:microsoft.com/office/officeart/2005/8/layout/process4"/>
    <dgm:cxn modelId="{8ED16132-F169-455E-B6D4-1A16FE69D74E}" type="presParOf" srcId="{E8A501C5-8F55-409A-AACB-D495E86D021C}" destId="{CE6CB469-A486-4213-8479-8AF6C68DB1D8}" srcOrd="0" destOrd="0" presId="urn:microsoft.com/office/officeart/2005/8/layout/process4"/>
    <dgm:cxn modelId="{E47D9DB4-B1B7-427A-872E-3742B333022E}" type="presParOf" srcId="{CE6CB469-A486-4213-8479-8AF6C68DB1D8}" destId="{BE57B635-61F8-430E-AC30-65CDC70FC91C}" srcOrd="0" destOrd="0" presId="urn:microsoft.com/office/officeart/2005/8/layout/process4"/>
    <dgm:cxn modelId="{36A2106C-F982-424D-AC3B-038E0D79F1AB}" type="presParOf" srcId="{CE6CB469-A486-4213-8479-8AF6C68DB1D8}" destId="{09ACB65F-D0A6-4C6F-B9AB-7E6935F71BC4}" srcOrd="1" destOrd="0" presId="urn:microsoft.com/office/officeart/2005/8/layout/process4"/>
    <dgm:cxn modelId="{C692A8EA-D19B-4E9F-AE88-D6E98DD72A1D}" type="presParOf" srcId="{CE6CB469-A486-4213-8479-8AF6C68DB1D8}" destId="{A4FA44E4-E1AA-4FDF-9630-6F76CE7B5459}" srcOrd="2" destOrd="0" presId="urn:microsoft.com/office/officeart/2005/8/layout/process4"/>
    <dgm:cxn modelId="{435780EA-E768-4C83-A88D-5DC7DD5F5879}" type="presParOf" srcId="{A4FA44E4-E1AA-4FDF-9630-6F76CE7B5459}" destId="{2E016EAB-F47A-4D60-9A70-A524FC8E107B}" srcOrd="0" destOrd="0" presId="urn:microsoft.com/office/officeart/2005/8/layout/process4"/>
    <dgm:cxn modelId="{05D919DD-B091-403D-BA80-4ACEA81F3F63}" type="presParOf" srcId="{A4FA44E4-E1AA-4FDF-9630-6F76CE7B5459}" destId="{C74C64BA-62FF-48D5-A05F-51A2FC73D472}" srcOrd="1" destOrd="0" presId="urn:microsoft.com/office/officeart/2005/8/layout/process4"/>
    <dgm:cxn modelId="{86FC4155-E98F-4A8B-A16E-9452B03E9F3B}" type="presParOf" srcId="{E8A501C5-8F55-409A-AACB-D495E86D021C}" destId="{1258136E-65E5-42D9-96FE-D6A8A3619782}" srcOrd="1" destOrd="0" presId="urn:microsoft.com/office/officeart/2005/8/layout/process4"/>
    <dgm:cxn modelId="{2E9D2D78-41BA-4EA6-9BAC-1535E3637341}" type="presParOf" srcId="{E8A501C5-8F55-409A-AACB-D495E86D021C}" destId="{C6DC5037-DE1C-40B5-BEE0-A0C92B9FA3D1}" srcOrd="2" destOrd="0" presId="urn:microsoft.com/office/officeart/2005/8/layout/process4"/>
    <dgm:cxn modelId="{9C77061B-4F9E-49F8-95B8-2420A63FEBBE}" type="presParOf" srcId="{C6DC5037-DE1C-40B5-BEE0-A0C92B9FA3D1}" destId="{FAE146AF-5A1F-44D5-8CA0-096800136465}" srcOrd="0" destOrd="0" presId="urn:microsoft.com/office/officeart/2005/8/layout/process4"/>
    <dgm:cxn modelId="{5B255D5C-F1EB-4155-8A71-F2561236E8CA}" type="presParOf" srcId="{C6DC5037-DE1C-40B5-BEE0-A0C92B9FA3D1}" destId="{59E30CBC-1215-4D57-B29F-CFE9C36E482D}" srcOrd="1" destOrd="0" presId="urn:microsoft.com/office/officeart/2005/8/layout/process4"/>
    <dgm:cxn modelId="{13C9E821-AEB5-4BEF-8DE4-6456D6177DDA}" type="presParOf" srcId="{C6DC5037-DE1C-40B5-BEE0-A0C92B9FA3D1}" destId="{4BEEC770-FF42-4B4E-941C-91F1331B693F}" srcOrd="2" destOrd="0" presId="urn:microsoft.com/office/officeart/2005/8/layout/process4"/>
    <dgm:cxn modelId="{5B43B772-70F1-43E1-89C3-E9CD77FE8DE4}" type="presParOf" srcId="{4BEEC770-FF42-4B4E-941C-91F1331B693F}" destId="{338BAD0A-4023-4BE7-B925-CC48F40E6ECB}" srcOrd="0" destOrd="0" presId="urn:microsoft.com/office/officeart/2005/8/layout/process4"/>
    <dgm:cxn modelId="{8CEACC69-D7AC-4F2B-88D6-47CE3D103C25}" type="presParOf" srcId="{4BEEC770-FF42-4B4E-941C-91F1331B693F}" destId="{0274E2C9-902A-4280-8D61-896529971723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E77F1ED9-D958-47CC-AA49-5A5CB3BB9377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</dgm:pt>
    <dgm:pt modelId="{AC1F6534-B18B-401B-9C9A-40A22E3CC8C8}">
      <dgm:prSet phldrT="[Texto]"/>
      <dgm:spPr>
        <a:solidFill>
          <a:schemeClr val="bg1"/>
        </a:solidFill>
      </dgm:spPr>
      <dgm:t>
        <a:bodyPr/>
        <a:lstStyle/>
        <a:p>
          <a:r>
            <a:rPr lang="es-ES" dirty="0"/>
            <a:t>EVALUACIÓN MEDULAR</a:t>
          </a:r>
        </a:p>
      </dgm:t>
    </dgm:pt>
    <dgm:pt modelId="{0C92A3B7-A234-44C8-9D48-EBCCE3D73A62}" type="parTrans" cxnId="{E68B2EB3-1539-4775-8B94-5DA564A44248}">
      <dgm:prSet/>
      <dgm:spPr/>
      <dgm:t>
        <a:bodyPr/>
        <a:lstStyle/>
        <a:p>
          <a:endParaRPr lang="es-ES"/>
        </a:p>
      </dgm:t>
    </dgm:pt>
    <dgm:pt modelId="{305D49B9-8946-40D6-B35F-82C6BA5132BC}" type="sibTrans" cxnId="{E68B2EB3-1539-4775-8B94-5DA564A44248}">
      <dgm:prSet/>
      <dgm:spPr/>
      <dgm:t>
        <a:bodyPr/>
        <a:lstStyle/>
        <a:p>
          <a:endParaRPr lang="es-ES"/>
        </a:p>
      </dgm:t>
    </dgm:pt>
    <dgm:pt modelId="{43C41E47-CFF5-4C7A-A017-D0151D426124}">
      <dgm:prSet phldrT="[Texto]"/>
      <dgm:spPr/>
      <dgm:t>
        <a:bodyPr/>
        <a:lstStyle/>
        <a:p>
          <a:r>
            <a:rPr lang="es-ES" dirty="0"/>
            <a:t>VALORACIÓN LCR</a:t>
          </a:r>
        </a:p>
      </dgm:t>
    </dgm:pt>
    <dgm:pt modelId="{6984BE2D-DD7E-4AA8-A444-4CA4E8F04D10}" type="parTrans" cxnId="{047A20C4-E223-4BCA-8AF1-27C5D292C46F}">
      <dgm:prSet/>
      <dgm:spPr/>
      <dgm:t>
        <a:bodyPr/>
        <a:lstStyle/>
        <a:p>
          <a:endParaRPr lang="es-ES"/>
        </a:p>
      </dgm:t>
    </dgm:pt>
    <dgm:pt modelId="{D59F8FA8-D23D-4D79-A87C-DBD1CA4EB1D1}" type="sibTrans" cxnId="{047A20C4-E223-4BCA-8AF1-27C5D292C46F}">
      <dgm:prSet/>
      <dgm:spPr/>
      <dgm:t>
        <a:bodyPr/>
        <a:lstStyle/>
        <a:p>
          <a:endParaRPr lang="es-ES"/>
        </a:p>
      </dgm:t>
    </dgm:pt>
    <dgm:pt modelId="{A458D361-B3CE-4BAF-B7C9-8EB8FD4408CD}">
      <dgm:prSet phldrT="[Texto]"/>
      <dgm:spPr/>
      <dgm:t>
        <a:bodyPr/>
        <a:lstStyle/>
        <a:p>
          <a:r>
            <a:rPr lang="es-ES" dirty="0"/>
            <a:t>DIAGNÓSTICO</a:t>
          </a:r>
        </a:p>
      </dgm:t>
    </dgm:pt>
    <dgm:pt modelId="{CA471B07-6BC6-4B3B-B714-A78809D176FE}" type="parTrans" cxnId="{991F47C6-CF4F-4D12-A1FE-A00E65778286}">
      <dgm:prSet/>
      <dgm:spPr/>
      <dgm:t>
        <a:bodyPr/>
        <a:lstStyle/>
        <a:p>
          <a:endParaRPr lang="es-ES"/>
        </a:p>
      </dgm:t>
    </dgm:pt>
    <dgm:pt modelId="{728E0999-6A9C-450B-9E7B-1C3DA6E94D7F}" type="sibTrans" cxnId="{991F47C6-CF4F-4D12-A1FE-A00E65778286}">
      <dgm:prSet/>
      <dgm:spPr/>
      <dgm:t>
        <a:bodyPr/>
        <a:lstStyle/>
        <a:p>
          <a:endParaRPr lang="es-ES"/>
        </a:p>
      </dgm:t>
    </dgm:pt>
    <dgm:pt modelId="{DD8179E3-52E2-4027-886E-D41897D86FC4}">
      <dgm:prSet phldrT="[Texto]"/>
      <dgm:spPr>
        <a:solidFill>
          <a:schemeClr val="bg1"/>
        </a:solidFill>
      </dgm:spPr>
      <dgm:t>
        <a:bodyPr/>
        <a:lstStyle/>
        <a:p>
          <a:r>
            <a:rPr lang="es-ES" dirty="0"/>
            <a:t>INDUCCIÓN</a:t>
          </a:r>
        </a:p>
      </dgm:t>
    </dgm:pt>
    <dgm:pt modelId="{F8447866-9599-483D-A960-8798532AF565}" type="parTrans" cxnId="{9B325E00-D0C9-49B7-AC5F-3DD3A7F7E647}">
      <dgm:prSet/>
      <dgm:spPr/>
      <dgm:t>
        <a:bodyPr/>
        <a:lstStyle/>
        <a:p>
          <a:endParaRPr lang="es-ES"/>
        </a:p>
      </dgm:t>
    </dgm:pt>
    <dgm:pt modelId="{1421C53D-AB42-4E2A-A95E-DD0EC8C2E316}" type="sibTrans" cxnId="{9B325E00-D0C9-49B7-AC5F-3DD3A7F7E647}">
      <dgm:prSet/>
      <dgm:spPr/>
      <dgm:t>
        <a:bodyPr/>
        <a:lstStyle/>
        <a:p>
          <a:endParaRPr lang="es-ES"/>
        </a:p>
      </dgm:t>
    </dgm:pt>
    <dgm:pt modelId="{1B8E8613-E086-442B-AF34-1CB38776AF4A}">
      <dgm:prSet phldrT="[Texto]"/>
      <dgm:spPr>
        <a:solidFill>
          <a:schemeClr val="bg1"/>
        </a:solidFill>
      </dgm:spPr>
      <dgm:t>
        <a:bodyPr/>
        <a:lstStyle/>
        <a:p>
          <a:r>
            <a:rPr lang="es-ES" dirty="0"/>
            <a:t>CONSOLIDACIÓN</a:t>
          </a:r>
        </a:p>
      </dgm:t>
    </dgm:pt>
    <dgm:pt modelId="{A36B2897-E743-408B-AC6A-854AF1165B59}" type="parTrans" cxnId="{90780DC5-2114-4289-991D-F269DA317D5E}">
      <dgm:prSet/>
      <dgm:spPr/>
      <dgm:t>
        <a:bodyPr/>
        <a:lstStyle/>
        <a:p>
          <a:endParaRPr lang="es-ES"/>
        </a:p>
      </dgm:t>
    </dgm:pt>
    <dgm:pt modelId="{E9718B5B-D51A-4168-B1A0-2FE4B88B7AB4}" type="sibTrans" cxnId="{90780DC5-2114-4289-991D-F269DA317D5E}">
      <dgm:prSet/>
      <dgm:spPr/>
      <dgm:t>
        <a:bodyPr/>
        <a:lstStyle/>
        <a:p>
          <a:endParaRPr lang="es-ES"/>
        </a:p>
      </dgm:t>
    </dgm:pt>
    <dgm:pt modelId="{43EAAB65-29A4-4E29-AE89-B09776F7FB81}">
      <dgm:prSet phldrT="[Texto]"/>
      <dgm:spPr>
        <a:solidFill>
          <a:schemeClr val="bg1"/>
        </a:solidFill>
      </dgm:spPr>
      <dgm:t>
        <a:bodyPr/>
        <a:lstStyle/>
        <a:p>
          <a:r>
            <a:rPr lang="es-ES" dirty="0"/>
            <a:t>MANTENIMIENTO</a:t>
          </a:r>
        </a:p>
      </dgm:t>
    </dgm:pt>
    <dgm:pt modelId="{B95F9743-1FAB-4B81-B508-F7D70543BBB8}" type="parTrans" cxnId="{98BE974A-0A31-425E-9C50-6F68D961BDCC}">
      <dgm:prSet/>
      <dgm:spPr/>
      <dgm:t>
        <a:bodyPr/>
        <a:lstStyle/>
        <a:p>
          <a:endParaRPr lang="es-ES"/>
        </a:p>
      </dgm:t>
    </dgm:pt>
    <dgm:pt modelId="{AA91F91E-D9E8-4FB2-9DBF-143A91CAF200}" type="sibTrans" cxnId="{98BE974A-0A31-425E-9C50-6F68D961BDCC}">
      <dgm:prSet/>
      <dgm:spPr/>
      <dgm:t>
        <a:bodyPr/>
        <a:lstStyle/>
        <a:p>
          <a:endParaRPr lang="es-ES"/>
        </a:p>
      </dgm:t>
    </dgm:pt>
    <dgm:pt modelId="{7BD78D86-8410-47AA-827B-2A81FC675F59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ES" dirty="0"/>
            <a:t>TPH</a:t>
          </a:r>
        </a:p>
      </dgm:t>
    </dgm:pt>
    <dgm:pt modelId="{19E1B235-EFC6-4566-A057-BB8AB544EB01}" type="parTrans" cxnId="{9919B709-4D5D-4AB0-A38A-AA3672DE8E62}">
      <dgm:prSet/>
      <dgm:spPr/>
      <dgm:t>
        <a:bodyPr/>
        <a:lstStyle/>
        <a:p>
          <a:endParaRPr lang="es-ES"/>
        </a:p>
      </dgm:t>
    </dgm:pt>
    <dgm:pt modelId="{CF2D38E4-2793-4847-883E-6DA561865537}" type="sibTrans" cxnId="{9919B709-4D5D-4AB0-A38A-AA3672DE8E62}">
      <dgm:prSet/>
      <dgm:spPr/>
      <dgm:t>
        <a:bodyPr/>
        <a:lstStyle/>
        <a:p>
          <a:endParaRPr lang="es-ES"/>
        </a:p>
      </dgm:t>
    </dgm:pt>
    <dgm:pt modelId="{50734356-EC9D-41EE-B1B7-5C6BCFBE3B6E}" type="pres">
      <dgm:prSet presAssocID="{E77F1ED9-D958-47CC-AA49-5A5CB3BB9377}" presName="linearFlow" presStyleCnt="0">
        <dgm:presLayoutVars>
          <dgm:resizeHandles val="exact"/>
        </dgm:presLayoutVars>
      </dgm:prSet>
      <dgm:spPr/>
    </dgm:pt>
    <dgm:pt modelId="{4009220E-0D21-446F-99CB-C52D2594B205}" type="pres">
      <dgm:prSet presAssocID="{A458D361-B3CE-4BAF-B7C9-8EB8FD4408CD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AA7014-83AB-4021-917E-32353A6B2BB1}" type="pres">
      <dgm:prSet presAssocID="{728E0999-6A9C-450B-9E7B-1C3DA6E94D7F}" presName="sibTrans" presStyleLbl="sibTrans2D1" presStyleIdx="0" presStyleCnt="6"/>
      <dgm:spPr/>
      <dgm:t>
        <a:bodyPr/>
        <a:lstStyle/>
        <a:p>
          <a:endParaRPr lang="es-ES"/>
        </a:p>
      </dgm:t>
    </dgm:pt>
    <dgm:pt modelId="{608C46A2-6278-4724-9FFA-4C888B8B3706}" type="pres">
      <dgm:prSet presAssocID="{728E0999-6A9C-450B-9E7B-1C3DA6E94D7F}" presName="connectorText" presStyleLbl="sibTrans2D1" presStyleIdx="0" presStyleCnt="6"/>
      <dgm:spPr/>
      <dgm:t>
        <a:bodyPr/>
        <a:lstStyle/>
        <a:p>
          <a:endParaRPr lang="es-ES"/>
        </a:p>
      </dgm:t>
    </dgm:pt>
    <dgm:pt modelId="{DFFCEFB4-33E0-4635-89BD-15AEBAA88FF3}" type="pres">
      <dgm:prSet presAssocID="{AC1F6534-B18B-401B-9C9A-40A22E3CC8C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EAD1C9-2F7F-4656-A44C-9F9ECEC62369}" type="pres">
      <dgm:prSet presAssocID="{305D49B9-8946-40D6-B35F-82C6BA5132BC}" presName="sibTrans" presStyleLbl="sibTrans2D1" presStyleIdx="1" presStyleCnt="6"/>
      <dgm:spPr/>
      <dgm:t>
        <a:bodyPr/>
        <a:lstStyle/>
        <a:p>
          <a:endParaRPr lang="es-ES"/>
        </a:p>
      </dgm:t>
    </dgm:pt>
    <dgm:pt modelId="{0444BA83-D291-49DE-AD73-3F263516A798}" type="pres">
      <dgm:prSet presAssocID="{305D49B9-8946-40D6-B35F-82C6BA5132BC}" presName="connectorText" presStyleLbl="sibTrans2D1" presStyleIdx="1" presStyleCnt="6"/>
      <dgm:spPr/>
      <dgm:t>
        <a:bodyPr/>
        <a:lstStyle/>
        <a:p>
          <a:endParaRPr lang="es-ES"/>
        </a:p>
      </dgm:t>
    </dgm:pt>
    <dgm:pt modelId="{63CDBB97-B2F3-487E-9A96-6596D9173D1B}" type="pres">
      <dgm:prSet presAssocID="{43C41E47-CFF5-4C7A-A017-D0151D426124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EA8041-EA01-491A-ABF4-2072F1C2324D}" type="pres">
      <dgm:prSet presAssocID="{D59F8FA8-D23D-4D79-A87C-DBD1CA4EB1D1}" presName="sibTrans" presStyleLbl="sibTrans2D1" presStyleIdx="2" presStyleCnt="6"/>
      <dgm:spPr/>
      <dgm:t>
        <a:bodyPr/>
        <a:lstStyle/>
        <a:p>
          <a:endParaRPr lang="es-ES"/>
        </a:p>
      </dgm:t>
    </dgm:pt>
    <dgm:pt modelId="{E2332DD3-5F7C-4AD2-8436-356FCC80D1F8}" type="pres">
      <dgm:prSet presAssocID="{D59F8FA8-D23D-4D79-A87C-DBD1CA4EB1D1}" presName="connectorText" presStyleLbl="sibTrans2D1" presStyleIdx="2" presStyleCnt="6"/>
      <dgm:spPr/>
      <dgm:t>
        <a:bodyPr/>
        <a:lstStyle/>
        <a:p>
          <a:endParaRPr lang="es-ES"/>
        </a:p>
      </dgm:t>
    </dgm:pt>
    <dgm:pt modelId="{D03826BF-2D6C-40B4-A8F7-0743137BA117}" type="pres">
      <dgm:prSet presAssocID="{DD8179E3-52E2-4027-886E-D41897D86FC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ED70C5-658E-49AC-9425-08DA8D24D787}" type="pres">
      <dgm:prSet presAssocID="{1421C53D-AB42-4E2A-A95E-DD0EC8C2E316}" presName="sibTrans" presStyleLbl="sibTrans2D1" presStyleIdx="3" presStyleCnt="6"/>
      <dgm:spPr/>
      <dgm:t>
        <a:bodyPr/>
        <a:lstStyle/>
        <a:p>
          <a:endParaRPr lang="es-ES"/>
        </a:p>
      </dgm:t>
    </dgm:pt>
    <dgm:pt modelId="{88549A3F-2B95-48DC-A65A-526A8B2B9A0F}" type="pres">
      <dgm:prSet presAssocID="{1421C53D-AB42-4E2A-A95E-DD0EC8C2E316}" presName="connectorText" presStyleLbl="sibTrans2D1" presStyleIdx="3" presStyleCnt="6"/>
      <dgm:spPr/>
      <dgm:t>
        <a:bodyPr/>
        <a:lstStyle/>
        <a:p>
          <a:endParaRPr lang="es-ES"/>
        </a:p>
      </dgm:t>
    </dgm:pt>
    <dgm:pt modelId="{9A9CC4C5-B0EE-46E1-ACF5-A23BAFEA0647}" type="pres">
      <dgm:prSet presAssocID="{1B8E8613-E086-442B-AF34-1CB38776AF4A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FED8473-5E3B-418C-A27C-3784C9A0396A}" type="pres">
      <dgm:prSet presAssocID="{E9718B5B-D51A-4168-B1A0-2FE4B88B7AB4}" presName="sibTrans" presStyleLbl="sibTrans2D1" presStyleIdx="4" presStyleCnt="6"/>
      <dgm:spPr/>
      <dgm:t>
        <a:bodyPr/>
        <a:lstStyle/>
        <a:p>
          <a:endParaRPr lang="es-ES"/>
        </a:p>
      </dgm:t>
    </dgm:pt>
    <dgm:pt modelId="{839E7C3C-8A20-4830-94AD-BCDFF497E12D}" type="pres">
      <dgm:prSet presAssocID="{E9718B5B-D51A-4168-B1A0-2FE4B88B7AB4}" presName="connectorText" presStyleLbl="sibTrans2D1" presStyleIdx="4" presStyleCnt="6"/>
      <dgm:spPr/>
      <dgm:t>
        <a:bodyPr/>
        <a:lstStyle/>
        <a:p>
          <a:endParaRPr lang="es-ES"/>
        </a:p>
      </dgm:t>
    </dgm:pt>
    <dgm:pt modelId="{965CD6E0-C8A8-4D7D-8007-A9A894D63212}" type="pres">
      <dgm:prSet presAssocID="{43EAAB65-29A4-4E29-AE89-B09776F7FB8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395F07-4C5F-4E17-9254-D1D55EB7EA15}" type="pres">
      <dgm:prSet presAssocID="{AA91F91E-D9E8-4FB2-9DBF-143A91CAF200}" presName="sibTrans" presStyleLbl="sibTrans2D1" presStyleIdx="5" presStyleCnt="6"/>
      <dgm:spPr/>
      <dgm:t>
        <a:bodyPr/>
        <a:lstStyle/>
        <a:p>
          <a:endParaRPr lang="es-ES"/>
        </a:p>
      </dgm:t>
    </dgm:pt>
    <dgm:pt modelId="{64B0164A-8419-4272-8636-CEB7C39B6F40}" type="pres">
      <dgm:prSet presAssocID="{AA91F91E-D9E8-4FB2-9DBF-143A91CAF200}" presName="connectorText" presStyleLbl="sibTrans2D1" presStyleIdx="5" presStyleCnt="6"/>
      <dgm:spPr/>
      <dgm:t>
        <a:bodyPr/>
        <a:lstStyle/>
        <a:p>
          <a:endParaRPr lang="es-ES"/>
        </a:p>
      </dgm:t>
    </dgm:pt>
    <dgm:pt modelId="{D61CE0E8-6624-480E-BC97-538BAC729908}" type="pres">
      <dgm:prSet presAssocID="{7BD78D86-8410-47AA-827B-2A81FC675F5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919B709-4D5D-4AB0-A38A-AA3672DE8E62}" srcId="{E77F1ED9-D958-47CC-AA49-5A5CB3BB9377}" destId="{7BD78D86-8410-47AA-827B-2A81FC675F59}" srcOrd="6" destOrd="0" parTransId="{19E1B235-EFC6-4566-A057-BB8AB544EB01}" sibTransId="{CF2D38E4-2793-4847-883E-6DA561865537}"/>
    <dgm:cxn modelId="{6A0D0304-3070-4B1B-802C-2601494FCFE4}" type="presOf" srcId="{305D49B9-8946-40D6-B35F-82C6BA5132BC}" destId="{0444BA83-D291-49DE-AD73-3F263516A798}" srcOrd="1" destOrd="0" presId="urn:microsoft.com/office/officeart/2005/8/layout/process2"/>
    <dgm:cxn modelId="{991F47C6-CF4F-4D12-A1FE-A00E65778286}" srcId="{E77F1ED9-D958-47CC-AA49-5A5CB3BB9377}" destId="{A458D361-B3CE-4BAF-B7C9-8EB8FD4408CD}" srcOrd="0" destOrd="0" parTransId="{CA471B07-6BC6-4B3B-B714-A78809D176FE}" sibTransId="{728E0999-6A9C-450B-9E7B-1C3DA6E94D7F}"/>
    <dgm:cxn modelId="{3ED3A191-0771-4747-8247-200E6895B649}" type="presOf" srcId="{305D49B9-8946-40D6-B35F-82C6BA5132BC}" destId="{70EAD1C9-2F7F-4656-A44C-9F9ECEC62369}" srcOrd="0" destOrd="0" presId="urn:microsoft.com/office/officeart/2005/8/layout/process2"/>
    <dgm:cxn modelId="{F046583A-1930-49DA-BDB3-FE060502D5AD}" type="presOf" srcId="{1421C53D-AB42-4E2A-A95E-DD0EC8C2E316}" destId="{88549A3F-2B95-48DC-A65A-526A8B2B9A0F}" srcOrd="1" destOrd="0" presId="urn:microsoft.com/office/officeart/2005/8/layout/process2"/>
    <dgm:cxn modelId="{E68B2EB3-1539-4775-8B94-5DA564A44248}" srcId="{E77F1ED9-D958-47CC-AA49-5A5CB3BB9377}" destId="{AC1F6534-B18B-401B-9C9A-40A22E3CC8C8}" srcOrd="1" destOrd="0" parTransId="{0C92A3B7-A234-44C8-9D48-EBCCE3D73A62}" sibTransId="{305D49B9-8946-40D6-B35F-82C6BA5132BC}"/>
    <dgm:cxn modelId="{75FC4F06-4EFF-4926-BF46-E8BFC588B5D6}" type="presOf" srcId="{E9718B5B-D51A-4168-B1A0-2FE4B88B7AB4}" destId="{8FED8473-5E3B-418C-A27C-3784C9A0396A}" srcOrd="0" destOrd="0" presId="urn:microsoft.com/office/officeart/2005/8/layout/process2"/>
    <dgm:cxn modelId="{35E480C9-6BD2-49EE-8B47-54438F89C59B}" type="presOf" srcId="{1421C53D-AB42-4E2A-A95E-DD0EC8C2E316}" destId="{E2ED70C5-658E-49AC-9425-08DA8D24D787}" srcOrd="0" destOrd="0" presId="urn:microsoft.com/office/officeart/2005/8/layout/process2"/>
    <dgm:cxn modelId="{D6144B9C-3AA2-4867-BD98-B8B4C8E25E23}" type="presOf" srcId="{E9718B5B-D51A-4168-B1A0-2FE4B88B7AB4}" destId="{839E7C3C-8A20-4830-94AD-BCDFF497E12D}" srcOrd="1" destOrd="0" presId="urn:microsoft.com/office/officeart/2005/8/layout/process2"/>
    <dgm:cxn modelId="{BED57A10-48F8-4D8F-9D35-924D5040661F}" type="presOf" srcId="{D59F8FA8-D23D-4D79-A87C-DBD1CA4EB1D1}" destId="{31EA8041-EA01-491A-ABF4-2072F1C2324D}" srcOrd="0" destOrd="0" presId="urn:microsoft.com/office/officeart/2005/8/layout/process2"/>
    <dgm:cxn modelId="{3B23EE25-18EF-465C-A8C2-EA460733D06E}" type="presOf" srcId="{AC1F6534-B18B-401B-9C9A-40A22E3CC8C8}" destId="{DFFCEFB4-33E0-4635-89BD-15AEBAA88FF3}" srcOrd="0" destOrd="0" presId="urn:microsoft.com/office/officeart/2005/8/layout/process2"/>
    <dgm:cxn modelId="{90780DC5-2114-4289-991D-F269DA317D5E}" srcId="{E77F1ED9-D958-47CC-AA49-5A5CB3BB9377}" destId="{1B8E8613-E086-442B-AF34-1CB38776AF4A}" srcOrd="4" destOrd="0" parTransId="{A36B2897-E743-408B-AC6A-854AF1165B59}" sibTransId="{E9718B5B-D51A-4168-B1A0-2FE4B88B7AB4}"/>
    <dgm:cxn modelId="{5DD957B6-7AE6-4B68-9036-734174EB29D7}" type="presOf" srcId="{A458D361-B3CE-4BAF-B7C9-8EB8FD4408CD}" destId="{4009220E-0D21-446F-99CB-C52D2594B205}" srcOrd="0" destOrd="0" presId="urn:microsoft.com/office/officeart/2005/8/layout/process2"/>
    <dgm:cxn modelId="{1F4702CC-FB58-479B-99F7-F01BD315198C}" type="presOf" srcId="{DD8179E3-52E2-4027-886E-D41897D86FC4}" destId="{D03826BF-2D6C-40B4-A8F7-0743137BA117}" srcOrd="0" destOrd="0" presId="urn:microsoft.com/office/officeart/2005/8/layout/process2"/>
    <dgm:cxn modelId="{81C00A3D-D3D8-49D2-857A-A36EBB45713D}" type="presOf" srcId="{AA91F91E-D9E8-4FB2-9DBF-143A91CAF200}" destId="{64B0164A-8419-4272-8636-CEB7C39B6F40}" srcOrd="1" destOrd="0" presId="urn:microsoft.com/office/officeart/2005/8/layout/process2"/>
    <dgm:cxn modelId="{6940688A-8D77-4DB2-9F2C-70C43B1F28C2}" type="presOf" srcId="{1B8E8613-E086-442B-AF34-1CB38776AF4A}" destId="{9A9CC4C5-B0EE-46E1-ACF5-A23BAFEA0647}" srcOrd="0" destOrd="0" presId="urn:microsoft.com/office/officeart/2005/8/layout/process2"/>
    <dgm:cxn modelId="{27981949-BAF4-419A-88FD-55AC93C60DE9}" type="presOf" srcId="{43EAAB65-29A4-4E29-AE89-B09776F7FB81}" destId="{965CD6E0-C8A8-4D7D-8007-A9A894D63212}" srcOrd="0" destOrd="0" presId="urn:microsoft.com/office/officeart/2005/8/layout/process2"/>
    <dgm:cxn modelId="{C8E3C4CA-69B9-42BC-9551-9DF74928A40B}" type="presOf" srcId="{728E0999-6A9C-450B-9E7B-1C3DA6E94D7F}" destId="{22AA7014-83AB-4021-917E-32353A6B2BB1}" srcOrd="0" destOrd="0" presId="urn:microsoft.com/office/officeart/2005/8/layout/process2"/>
    <dgm:cxn modelId="{5A278304-8B65-493A-A356-1A826C08016C}" type="presOf" srcId="{D59F8FA8-D23D-4D79-A87C-DBD1CA4EB1D1}" destId="{E2332DD3-5F7C-4AD2-8436-356FCC80D1F8}" srcOrd="1" destOrd="0" presId="urn:microsoft.com/office/officeart/2005/8/layout/process2"/>
    <dgm:cxn modelId="{047A20C4-E223-4BCA-8AF1-27C5D292C46F}" srcId="{E77F1ED9-D958-47CC-AA49-5A5CB3BB9377}" destId="{43C41E47-CFF5-4C7A-A017-D0151D426124}" srcOrd="2" destOrd="0" parTransId="{6984BE2D-DD7E-4AA8-A444-4CA4E8F04D10}" sibTransId="{D59F8FA8-D23D-4D79-A87C-DBD1CA4EB1D1}"/>
    <dgm:cxn modelId="{9B325E00-D0C9-49B7-AC5F-3DD3A7F7E647}" srcId="{E77F1ED9-D958-47CC-AA49-5A5CB3BB9377}" destId="{DD8179E3-52E2-4027-886E-D41897D86FC4}" srcOrd="3" destOrd="0" parTransId="{F8447866-9599-483D-A960-8798532AF565}" sibTransId="{1421C53D-AB42-4E2A-A95E-DD0EC8C2E316}"/>
    <dgm:cxn modelId="{98BE974A-0A31-425E-9C50-6F68D961BDCC}" srcId="{E77F1ED9-D958-47CC-AA49-5A5CB3BB9377}" destId="{43EAAB65-29A4-4E29-AE89-B09776F7FB81}" srcOrd="5" destOrd="0" parTransId="{B95F9743-1FAB-4B81-B508-F7D70543BBB8}" sibTransId="{AA91F91E-D9E8-4FB2-9DBF-143A91CAF200}"/>
    <dgm:cxn modelId="{8CDB7296-6AC5-4773-87CC-B140B11761ED}" type="presOf" srcId="{7BD78D86-8410-47AA-827B-2A81FC675F59}" destId="{D61CE0E8-6624-480E-BC97-538BAC729908}" srcOrd="0" destOrd="0" presId="urn:microsoft.com/office/officeart/2005/8/layout/process2"/>
    <dgm:cxn modelId="{7DE2EBC9-E28C-48F7-AE15-E81E2AC8B0C6}" type="presOf" srcId="{728E0999-6A9C-450B-9E7B-1C3DA6E94D7F}" destId="{608C46A2-6278-4724-9FFA-4C888B8B3706}" srcOrd="1" destOrd="0" presId="urn:microsoft.com/office/officeart/2005/8/layout/process2"/>
    <dgm:cxn modelId="{93230EC9-2AF5-4F6B-B90F-B2D240814E8A}" type="presOf" srcId="{AA91F91E-D9E8-4FB2-9DBF-143A91CAF200}" destId="{50395F07-4C5F-4E17-9254-D1D55EB7EA15}" srcOrd="0" destOrd="0" presId="urn:microsoft.com/office/officeart/2005/8/layout/process2"/>
    <dgm:cxn modelId="{EB7E24CA-6483-4062-BDC3-2826DDCFDF43}" type="presOf" srcId="{E77F1ED9-D958-47CC-AA49-5A5CB3BB9377}" destId="{50734356-EC9D-41EE-B1B7-5C6BCFBE3B6E}" srcOrd="0" destOrd="0" presId="urn:microsoft.com/office/officeart/2005/8/layout/process2"/>
    <dgm:cxn modelId="{DC3C1C34-EC84-453B-B49E-8F43808D042C}" type="presOf" srcId="{43C41E47-CFF5-4C7A-A017-D0151D426124}" destId="{63CDBB97-B2F3-487E-9A96-6596D9173D1B}" srcOrd="0" destOrd="0" presId="urn:microsoft.com/office/officeart/2005/8/layout/process2"/>
    <dgm:cxn modelId="{FB0BEB06-A070-4FB7-8FF8-6EA7471C063D}" type="presParOf" srcId="{50734356-EC9D-41EE-B1B7-5C6BCFBE3B6E}" destId="{4009220E-0D21-446F-99CB-C52D2594B205}" srcOrd="0" destOrd="0" presId="urn:microsoft.com/office/officeart/2005/8/layout/process2"/>
    <dgm:cxn modelId="{B9DD6E76-D200-4AA6-AA43-E4AA7D8151AE}" type="presParOf" srcId="{50734356-EC9D-41EE-B1B7-5C6BCFBE3B6E}" destId="{22AA7014-83AB-4021-917E-32353A6B2BB1}" srcOrd="1" destOrd="0" presId="urn:microsoft.com/office/officeart/2005/8/layout/process2"/>
    <dgm:cxn modelId="{87EF519B-3133-487C-82BD-3CD7FDCE0F4D}" type="presParOf" srcId="{22AA7014-83AB-4021-917E-32353A6B2BB1}" destId="{608C46A2-6278-4724-9FFA-4C888B8B3706}" srcOrd="0" destOrd="0" presId="urn:microsoft.com/office/officeart/2005/8/layout/process2"/>
    <dgm:cxn modelId="{6079AA65-052F-4A3C-B945-C9F1D6C6A846}" type="presParOf" srcId="{50734356-EC9D-41EE-B1B7-5C6BCFBE3B6E}" destId="{DFFCEFB4-33E0-4635-89BD-15AEBAA88FF3}" srcOrd="2" destOrd="0" presId="urn:microsoft.com/office/officeart/2005/8/layout/process2"/>
    <dgm:cxn modelId="{3F8A037E-4A66-4D3F-A684-2A3B902B092A}" type="presParOf" srcId="{50734356-EC9D-41EE-B1B7-5C6BCFBE3B6E}" destId="{70EAD1C9-2F7F-4656-A44C-9F9ECEC62369}" srcOrd="3" destOrd="0" presId="urn:microsoft.com/office/officeart/2005/8/layout/process2"/>
    <dgm:cxn modelId="{7B8160B7-5827-4CAB-87A6-E28F252D767F}" type="presParOf" srcId="{70EAD1C9-2F7F-4656-A44C-9F9ECEC62369}" destId="{0444BA83-D291-49DE-AD73-3F263516A798}" srcOrd="0" destOrd="0" presId="urn:microsoft.com/office/officeart/2005/8/layout/process2"/>
    <dgm:cxn modelId="{C2C9BCE5-6EC1-4918-B9D7-26695DFAC86D}" type="presParOf" srcId="{50734356-EC9D-41EE-B1B7-5C6BCFBE3B6E}" destId="{63CDBB97-B2F3-487E-9A96-6596D9173D1B}" srcOrd="4" destOrd="0" presId="urn:microsoft.com/office/officeart/2005/8/layout/process2"/>
    <dgm:cxn modelId="{B62FC170-844A-4ACF-80D9-59739040D91C}" type="presParOf" srcId="{50734356-EC9D-41EE-B1B7-5C6BCFBE3B6E}" destId="{31EA8041-EA01-491A-ABF4-2072F1C2324D}" srcOrd="5" destOrd="0" presId="urn:microsoft.com/office/officeart/2005/8/layout/process2"/>
    <dgm:cxn modelId="{AE59FA6D-45D9-4FE5-83D1-372D0CC00FE4}" type="presParOf" srcId="{31EA8041-EA01-491A-ABF4-2072F1C2324D}" destId="{E2332DD3-5F7C-4AD2-8436-356FCC80D1F8}" srcOrd="0" destOrd="0" presId="urn:microsoft.com/office/officeart/2005/8/layout/process2"/>
    <dgm:cxn modelId="{6E4C1DEC-0BED-4F0F-B3A0-EEC1A5CE7FFC}" type="presParOf" srcId="{50734356-EC9D-41EE-B1B7-5C6BCFBE3B6E}" destId="{D03826BF-2D6C-40B4-A8F7-0743137BA117}" srcOrd="6" destOrd="0" presId="urn:microsoft.com/office/officeart/2005/8/layout/process2"/>
    <dgm:cxn modelId="{64BCB5B7-8BD2-4A56-9A02-445E3EF5A474}" type="presParOf" srcId="{50734356-EC9D-41EE-B1B7-5C6BCFBE3B6E}" destId="{E2ED70C5-658E-49AC-9425-08DA8D24D787}" srcOrd="7" destOrd="0" presId="urn:microsoft.com/office/officeart/2005/8/layout/process2"/>
    <dgm:cxn modelId="{33335BCE-C452-482F-9D96-2A2ECE45206F}" type="presParOf" srcId="{E2ED70C5-658E-49AC-9425-08DA8D24D787}" destId="{88549A3F-2B95-48DC-A65A-526A8B2B9A0F}" srcOrd="0" destOrd="0" presId="urn:microsoft.com/office/officeart/2005/8/layout/process2"/>
    <dgm:cxn modelId="{59AEE22D-7DAB-42B4-8DA1-80F44FB8BAF1}" type="presParOf" srcId="{50734356-EC9D-41EE-B1B7-5C6BCFBE3B6E}" destId="{9A9CC4C5-B0EE-46E1-ACF5-A23BAFEA0647}" srcOrd="8" destOrd="0" presId="urn:microsoft.com/office/officeart/2005/8/layout/process2"/>
    <dgm:cxn modelId="{85F18EA8-4677-4321-BFE6-90BBF3E51E45}" type="presParOf" srcId="{50734356-EC9D-41EE-B1B7-5C6BCFBE3B6E}" destId="{8FED8473-5E3B-418C-A27C-3784C9A0396A}" srcOrd="9" destOrd="0" presId="urn:microsoft.com/office/officeart/2005/8/layout/process2"/>
    <dgm:cxn modelId="{EEDC6FC1-4435-48A5-BC66-D52C92F66C68}" type="presParOf" srcId="{8FED8473-5E3B-418C-A27C-3784C9A0396A}" destId="{839E7C3C-8A20-4830-94AD-BCDFF497E12D}" srcOrd="0" destOrd="0" presId="urn:microsoft.com/office/officeart/2005/8/layout/process2"/>
    <dgm:cxn modelId="{CB02A5AA-2DF9-40C8-8A1A-633221999A7B}" type="presParOf" srcId="{50734356-EC9D-41EE-B1B7-5C6BCFBE3B6E}" destId="{965CD6E0-C8A8-4D7D-8007-A9A894D63212}" srcOrd="10" destOrd="0" presId="urn:microsoft.com/office/officeart/2005/8/layout/process2"/>
    <dgm:cxn modelId="{572F3456-4D88-4185-B67F-03DA4AC2581D}" type="presParOf" srcId="{50734356-EC9D-41EE-B1B7-5C6BCFBE3B6E}" destId="{50395F07-4C5F-4E17-9254-D1D55EB7EA15}" srcOrd="11" destOrd="0" presId="urn:microsoft.com/office/officeart/2005/8/layout/process2"/>
    <dgm:cxn modelId="{B313F144-8C71-4AAA-A556-F9BAC6DA36CE}" type="presParOf" srcId="{50395F07-4C5F-4E17-9254-D1D55EB7EA15}" destId="{64B0164A-8419-4272-8636-CEB7C39B6F40}" srcOrd="0" destOrd="0" presId="urn:microsoft.com/office/officeart/2005/8/layout/process2"/>
    <dgm:cxn modelId="{6081DE1E-4925-4771-9147-67C08C8EF75C}" type="presParOf" srcId="{50734356-EC9D-41EE-B1B7-5C6BCFBE3B6E}" destId="{D61CE0E8-6624-480E-BC97-538BAC729908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BD6C92-6E4D-46BE-B63D-7DC26E218B09}" type="doc">
      <dgm:prSet loTypeId="urn:microsoft.com/office/officeart/2005/8/layout/vList3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FF6E92FE-2D49-4623-B104-29AE263F31AC}">
      <dgm:prSet phldrT="[Texto]" custT="1"/>
      <dgm:spPr/>
      <dgm:t>
        <a:bodyPr/>
        <a:lstStyle/>
        <a:p>
          <a:r>
            <a:rPr lang="es-ES" sz="2200" dirty="0">
              <a:latin typeface="+mn-lt"/>
            </a:rPr>
            <a:t>Incidencia </a:t>
          </a:r>
          <a:r>
            <a:rPr lang="es-ES" sz="2200" dirty="0">
              <a:latin typeface="+mn-lt"/>
              <a:cs typeface="Times New Roman" panose="02020603050405020304" pitchFamily="18" charset="0"/>
            </a:rPr>
            <a:t>↑ 40% en adulto </a:t>
          </a:r>
          <a:r>
            <a:rPr lang="en-US" sz="2200" b="0" i="0" dirty="0"/>
            <a:t>&gt;60a.</a:t>
          </a:r>
          <a:endParaRPr lang="es-ES" sz="2200" dirty="0">
            <a:latin typeface="+mn-lt"/>
          </a:endParaRPr>
        </a:p>
      </dgm:t>
    </dgm:pt>
    <dgm:pt modelId="{80306651-C40C-4CCF-AD5D-FA6406D249D4}" type="parTrans" cxnId="{107ED77D-C88F-4B0E-9FA2-F9B2D6C51FDD}">
      <dgm:prSet/>
      <dgm:spPr/>
      <dgm:t>
        <a:bodyPr/>
        <a:lstStyle/>
        <a:p>
          <a:endParaRPr lang="es-ES"/>
        </a:p>
      </dgm:t>
    </dgm:pt>
    <dgm:pt modelId="{016059C0-3A0E-4E05-B0F0-B4C3783E506F}" type="sibTrans" cxnId="{107ED77D-C88F-4B0E-9FA2-F9B2D6C51FDD}">
      <dgm:prSet/>
      <dgm:spPr/>
      <dgm:t>
        <a:bodyPr/>
        <a:lstStyle/>
        <a:p>
          <a:endParaRPr lang="es-ES"/>
        </a:p>
      </dgm:t>
    </dgm:pt>
    <dgm:pt modelId="{23E3FC85-E24E-4626-A279-9807FB9FE287}">
      <dgm:prSet phldrT="[Texto]" custT="1"/>
      <dgm:spPr/>
      <dgm:t>
        <a:bodyPr/>
        <a:lstStyle/>
        <a:p>
          <a:r>
            <a:rPr lang="es-ES" sz="2200" dirty="0">
              <a:latin typeface="+mn-lt"/>
            </a:rPr>
            <a:t>2% neoplasias linfoides en el adulto</a:t>
          </a:r>
        </a:p>
      </dgm:t>
    </dgm:pt>
    <dgm:pt modelId="{E0348FDD-B445-4BBF-A801-919A208D9E4F}" type="parTrans" cxnId="{5253A679-56EB-48D6-AC9F-78DDC70A26A5}">
      <dgm:prSet/>
      <dgm:spPr/>
      <dgm:t>
        <a:bodyPr/>
        <a:lstStyle/>
        <a:p>
          <a:endParaRPr lang="es-ES"/>
        </a:p>
      </dgm:t>
    </dgm:pt>
    <dgm:pt modelId="{A195F11E-E789-4DC6-82B4-420B57B8953B}" type="sibTrans" cxnId="{5253A679-56EB-48D6-AC9F-78DDC70A26A5}">
      <dgm:prSet/>
      <dgm:spPr/>
      <dgm:t>
        <a:bodyPr/>
        <a:lstStyle/>
        <a:p>
          <a:endParaRPr lang="es-ES"/>
        </a:p>
      </dgm:t>
    </dgm:pt>
    <dgm:pt modelId="{62153B3A-4BD2-45F6-B0BE-83CBD0533A12}" type="pres">
      <dgm:prSet presAssocID="{91BD6C92-6E4D-46BE-B63D-7DC26E218B0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9C97197-4323-47B0-8DD6-EE1B3722C3CC}" type="pres">
      <dgm:prSet presAssocID="{23E3FC85-E24E-4626-A279-9807FB9FE287}" presName="composite" presStyleCnt="0"/>
      <dgm:spPr/>
    </dgm:pt>
    <dgm:pt modelId="{96510F2A-7288-4568-929E-F39DED1839CD}" type="pres">
      <dgm:prSet presAssocID="{23E3FC85-E24E-4626-A279-9807FB9FE287}" presName="imgShp" presStyleLbl="fgImgPlace1" presStyleIdx="0" presStyleCnt="2"/>
      <dgm:spPr/>
    </dgm:pt>
    <dgm:pt modelId="{65274277-B1F8-45A2-9AFD-78BFA910DE4D}" type="pres">
      <dgm:prSet presAssocID="{23E3FC85-E24E-4626-A279-9807FB9FE287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7DFF10B-8F75-4EEE-BAFC-8CBAA4B7A724}" type="pres">
      <dgm:prSet presAssocID="{A195F11E-E789-4DC6-82B4-420B57B8953B}" presName="spacing" presStyleCnt="0"/>
      <dgm:spPr/>
    </dgm:pt>
    <dgm:pt modelId="{35A7B017-8F4D-42F0-BEBD-54DD40CF8F6C}" type="pres">
      <dgm:prSet presAssocID="{FF6E92FE-2D49-4623-B104-29AE263F31AC}" presName="composite" presStyleCnt="0"/>
      <dgm:spPr/>
    </dgm:pt>
    <dgm:pt modelId="{228DA358-E725-4B3F-B7DF-5CF6AC3DDB20}" type="pres">
      <dgm:prSet presAssocID="{FF6E92FE-2D49-4623-B104-29AE263F31AC}" presName="imgShp" presStyleLbl="fgImgPlace1" presStyleIdx="1" presStyleCnt="2"/>
      <dgm:spPr/>
    </dgm:pt>
    <dgm:pt modelId="{4CE42689-C4DE-4628-8394-BAE484FFC14F}" type="pres">
      <dgm:prSet presAssocID="{FF6E92FE-2D49-4623-B104-29AE263F31AC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2B0ACF9-7C71-438E-9FD4-60D63177F51B}" type="presOf" srcId="{91BD6C92-6E4D-46BE-B63D-7DC26E218B09}" destId="{62153B3A-4BD2-45F6-B0BE-83CBD0533A12}" srcOrd="0" destOrd="0" presId="urn:microsoft.com/office/officeart/2005/8/layout/vList3"/>
    <dgm:cxn modelId="{412E07EF-7543-4A72-AC03-738749289AA1}" type="presOf" srcId="{FF6E92FE-2D49-4623-B104-29AE263F31AC}" destId="{4CE42689-C4DE-4628-8394-BAE484FFC14F}" srcOrd="0" destOrd="0" presId="urn:microsoft.com/office/officeart/2005/8/layout/vList3"/>
    <dgm:cxn modelId="{5253A679-56EB-48D6-AC9F-78DDC70A26A5}" srcId="{91BD6C92-6E4D-46BE-B63D-7DC26E218B09}" destId="{23E3FC85-E24E-4626-A279-9807FB9FE287}" srcOrd="0" destOrd="0" parTransId="{E0348FDD-B445-4BBF-A801-919A208D9E4F}" sibTransId="{A195F11E-E789-4DC6-82B4-420B57B8953B}"/>
    <dgm:cxn modelId="{8F5C0278-A79B-4096-93FD-0423D207EFB1}" type="presOf" srcId="{23E3FC85-E24E-4626-A279-9807FB9FE287}" destId="{65274277-B1F8-45A2-9AFD-78BFA910DE4D}" srcOrd="0" destOrd="0" presId="urn:microsoft.com/office/officeart/2005/8/layout/vList3"/>
    <dgm:cxn modelId="{107ED77D-C88F-4B0E-9FA2-F9B2D6C51FDD}" srcId="{91BD6C92-6E4D-46BE-B63D-7DC26E218B09}" destId="{FF6E92FE-2D49-4623-B104-29AE263F31AC}" srcOrd="1" destOrd="0" parTransId="{80306651-C40C-4CCF-AD5D-FA6406D249D4}" sibTransId="{016059C0-3A0E-4E05-B0F0-B4C3783E506F}"/>
    <dgm:cxn modelId="{87B5596D-228E-4706-9291-69F4097ACF4B}" type="presParOf" srcId="{62153B3A-4BD2-45F6-B0BE-83CBD0533A12}" destId="{F9C97197-4323-47B0-8DD6-EE1B3722C3CC}" srcOrd="0" destOrd="0" presId="urn:microsoft.com/office/officeart/2005/8/layout/vList3"/>
    <dgm:cxn modelId="{131232EB-1982-4E0E-B691-A91ABFA801C3}" type="presParOf" srcId="{F9C97197-4323-47B0-8DD6-EE1B3722C3CC}" destId="{96510F2A-7288-4568-929E-F39DED1839CD}" srcOrd="0" destOrd="0" presId="urn:microsoft.com/office/officeart/2005/8/layout/vList3"/>
    <dgm:cxn modelId="{9FF998F7-820B-49E9-9BA3-4767B45D6678}" type="presParOf" srcId="{F9C97197-4323-47B0-8DD6-EE1B3722C3CC}" destId="{65274277-B1F8-45A2-9AFD-78BFA910DE4D}" srcOrd="1" destOrd="0" presId="urn:microsoft.com/office/officeart/2005/8/layout/vList3"/>
    <dgm:cxn modelId="{BD2B56E0-3DC2-45F7-A972-D314F5360467}" type="presParOf" srcId="{62153B3A-4BD2-45F6-B0BE-83CBD0533A12}" destId="{07DFF10B-8F75-4EEE-BAFC-8CBAA4B7A724}" srcOrd="1" destOrd="0" presId="urn:microsoft.com/office/officeart/2005/8/layout/vList3"/>
    <dgm:cxn modelId="{18590705-F4B7-403E-A6A1-5513F00E2B6D}" type="presParOf" srcId="{62153B3A-4BD2-45F6-B0BE-83CBD0533A12}" destId="{35A7B017-8F4D-42F0-BEBD-54DD40CF8F6C}" srcOrd="2" destOrd="0" presId="urn:microsoft.com/office/officeart/2005/8/layout/vList3"/>
    <dgm:cxn modelId="{BE528324-206F-4C9B-80E0-A953F6CE9D12}" type="presParOf" srcId="{35A7B017-8F4D-42F0-BEBD-54DD40CF8F6C}" destId="{228DA358-E725-4B3F-B7DF-5CF6AC3DDB20}" srcOrd="0" destOrd="0" presId="urn:microsoft.com/office/officeart/2005/8/layout/vList3"/>
    <dgm:cxn modelId="{BA6DB44C-CEC6-4275-A708-99DD5021394C}" type="presParOf" srcId="{35A7B017-8F4D-42F0-BEBD-54DD40CF8F6C}" destId="{4CE42689-C4DE-4628-8394-BAE484FFC14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DEC92E7-6CF5-4313-BEC8-B3937A34E5C4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9944E4D-0481-45D7-86E5-121DC9428136}">
      <dgm:prSet custT="1"/>
      <dgm:spPr/>
      <dgm:t>
        <a:bodyPr/>
        <a:lstStyle/>
        <a:p>
          <a:endParaRPr lang="es-ES" sz="3200" dirty="0"/>
        </a:p>
      </dgm:t>
    </dgm:pt>
    <dgm:pt modelId="{042CBC17-315A-4B79-A435-6377682A2794}" type="parTrans" cxnId="{21082D97-817B-4AF9-A342-1EB5875108F4}">
      <dgm:prSet/>
      <dgm:spPr/>
      <dgm:t>
        <a:bodyPr/>
        <a:lstStyle/>
        <a:p>
          <a:endParaRPr lang="es-ES"/>
        </a:p>
      </dgm:t>
    </dgm:pt>
    <dgm:pt modelId="{4CB28DAA-975F-4146-AAA8-92AC920536A8}" type="sibTrans" cxnId="{21082D97-817B-4AF9-A342-1EB5875108F4}">
      <dgm:prSet/>
      <dgm:spPr/>
      <dgm:t>
        <a:bodyPr/>
        <a:lstStyle/>
        <a:p>
          <a:endParaRPr lang="es-ES"/>
        </a:p>
      </dgm:t>
    </dgm:pt>
    <dgm:pt modelId="{A67B5C03-C312-498B-B274-08E7B80C3899}">
      <dgm:prSet phldrT="[Texto]" custT="1"/>
      <dgm:spPr/>
      <dgm:t>
        <a:bodyPr/>
        <a:lstStyle/>
        <a:p>
          <a:r>
            <a:rPr lang="es-ES" sz="3200" dirty="0"/>
            <a:t>ADULTOS</a:t>
          </a:r>
        </a:p>
      </dgm:t>
    </dgm:pt>
    <dgm:pt modelId="{3FA4A641-7F84-475C-895C-91E7B3769AB7}" type="parTrans" cxnId="{EA0B8F28-0EBB-4D07-AA12-05B0419312AB}">
      <dgm:prSet/>
      <dgm:spPr/>
      <dgm:t>
        <a:bodyPr/>
        <a:lstStyle/>
        <a:p>
          <a:endParaRPr lang="es-ES"/>
        </a:p>
      </dgm:t>
    </dgm:pt>
    <dgm:pt modelId="{A364F3E8-2372-47BA-8350-DA3B89FA1D42}" type="sibTrans" cxnId="{EA0B8F28-0EBB-4D07-AA12-05B0419312AB}">
      <dgm:prSet/>
      <dgm:spPr/>
      <dgm:t>
        <a:bodyPr/>
        <a:lstStyle/>
        <a:p>
          <a:endParaRPr lang="es-ES"/>
        </a:p>
      </dgm:t>
    </dgm:pt>
    <dgm:pt modelId="{06275A9F-F12D-4E72-AD24-8A6C6149A8C7}">
      <dgm:prSet phldrT="[Texto]" custT="1"/>
      <dgm:spPr/>
      <dgm:t>
        <a:bodyPr/>
        <a:lstStyle/>
        <a:p>
          <a:r>
            <a:rPr lang="es-ES" sz="3200" dirty="0"/>
            <a:t>NIÑOS</a:t>
          </a:r>
        </a:p>
      </dgm:t>
    </dgm:pt>
    <dgm:pt modelId="{94AB8CD1-1E46-4EED-B143-C992FB725319}" type="parTrans" cxnId="{A45DCF6F-B723-4E3D-B06A-BB90E7B43BAF}">
      <dgm:prSet/>
      <dgm:spPr/>
      <dgm:t>
        <a:bodyPr/>
        <a:lstStyle/>
        <a:p>
          <a:endParaRPr lang="es-ES"/>
        </a:p>
      </dgm:t>
    </dgm:pt>
    <dgm:pt modelId="{5C280B8C-D172-4066-A46D-790BADD3834A}" type="sibTrans" cxnId="{A45DCF6F-B723-4E3D-B06A-BB90E7B43BAF}">
      <dgm:prSet/>
      <dgm:spPr/>
      <dgm:t>
        <a:bodyPr/>
        <a:lstStyle/>
        <a:p>
          <a:endParaRPr lang="es-ES"/>
        </a:p>
      </dgm:t>
    </dgm:pt>
    <dgm:pt modelId="{BAAF783B-4AB6-4A19-834B-FAE2F35C2FED}" type="pres">
      <dgm:prSet presAssocID="{8DEC92E7-6CF5-4313-BEC8-B3937A34E5C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55179BE0-F6BA-42F1-80E3-BF28B8FCB176}" type="pres">
      <dgm:prSet presAssocID="{8DEC92E7-6CF5-4313-BEC8-B3937A34E5C4}" presName="Name1" presStyleCnt="0"/>
      <dgm:spPr/>
    </dgm:pt>
    <dgm:pt modelId="{A7FB34F1-42C0-4C9A-8A1D-838F8540DED3}" type="pres">
      <dgm:prSet presAssocID="{4CB28DAA-975F-4146-AAA8-92AC920536A8}" presName="picture_1" presStyleCnt="0"/>
      <dgm:spPr/>
    </dgm:pt>
    <dgm:pt modelId="{940C60BE-B546-4188-9AAD-C21B890602AA}" type="pres">
      <dgm:prSet presAssocID="{4CB28DAA-975F-4146-AAA8-92AC920536A8}" presName="pictureRepeatNode" presStyleLbl="alignImgPlace1" presStyleIdx="0" presStyleCnt="3"/>
      <dgm:spPr/>
      <dgm:t>
        <a:bodyPr/>
        <a:lstStyle/>
        <a:p>
          <a:endParaRPr lang="es-ES"/>
        </a:p>
      </dgm:t>
    </dgm:pt>
    <dgm:pt modelId="{431F9EB6-06AD-4A8A-9D78-93C909E39719}" type="pres">
      <dgm:prSet presAssocID="{F9944E4D-0481-45D7-86E5-121DC9428136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C84FCFD-E311-40DE-9787-EF61CA4ED8BF}" type="pres">
      <dgm:prSet presAssocID="{A364F3E8-2372-47BA-8350-DA3B89FA1D42}" presName="picture_2" presStyleCnt="0"/>
      <dgm:spPr/>
    </dgm:pt>
    <dgm:pt modelId="{9CEB2C1F-9F20-4DAA-A168-7B9E185D6743}" type="pres">
      <dgm:prSet presAssocID="{A364F3E8-2372-47BA-8350-DA3B89FA1D42}" presName="pictureRepeatNode" presStyleLbl="alignImgPlace1" presStyleIdx="1" presStyleCnt="3"/>
      <dgm:spPr/>
      <dgm:t>
        <a:bodyPr/>
        <a:lstStyle/>
        <a:p>
          <a:endParaRPr lang="es-ES"/>
        </a:p>
      </dgm:t>
    </dgm:pt>
    <dgm:pt modelId="{936ED6E9-648F-4375-95D8-6887119702FF}" type="pres">
      <dgm:prSet presAssocID="{A67B5C03-C312-498B-B274-08E7B80C3899}" presName="line_2" presStyleLbl="parChTrans1D1" presStyleIdx="0" presStyleCnt="2"/>
      <dgm:spPr/>
    </dgm:pt>
    <dgm:pt modelId="{9A3B41D4-6838-4EF5-91C6-EB668A6311F8}" type="pres">
      <dgm:prSet presAssocID="{A67B5C03-C312-498B-B274-08E7B80C3899}" presName="textparent_2" presStyleLbl="node1" presStyleIdx="0" presStyleCnt="0"/>
      <dgm:spPr/>
    </dgm:pt>
    <dgm:pt modelId="{F1B33212-8E77-49F2-8000-6F649F8C65F5}" type="pres">
      <dgm:prSet presAssocID="{A67B5C03-C312-498B-B274-08E7B80C3899}" presName="text_2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ADF5298-FEDA-4F1E-A85A-FF47182E606F}" type="pres">
      <dgm:prSet presAssocID="{5C280B8C-D172-4066-A46D-790BADD3834A}" presName="picture_3" presStyleCnt="0"/>
      <dgm:spPr/>
    </dgm:pt>
    <dgm:pt modelId="{63DF67F1-8C1F-4F40-8620-D242FB0779D5}" type="pres">
      <dgm:prSet presAssocID="{5C280B8C-D172-4066-A46D-790BADD3834A}" presName="pictureRepeatNode" presStyleLbl="alignImgPlace1" presStyleIdx="2" presStyleCnt="3"/>
      <dgm:spPr/>
      <dgm:t>
        <a:bodyPr/>
        <a:lstStyle/>
        <a:p>
          <a:endParaRPr lang="es-ES"/>
        </a:p>
      </dgm:t>
    </dgm:pt>
    <dgm:pt modelId="{13363FE1-34BC-4602-9703-1100D5E33E40}" type="pres">
      <dgm:prSet presAssocID="{06275A9F-F12D-4E72-AD24-8A6C6149A8C7}" presName="line_3" presStyleLbl="parChTrans1D1" presStyleIdx="1" presStyleCnt="2"/>
      <dgm:spPr/>
    </dgm:pt>
    <dgm:pt modelId="{3E20B6BA-9489-4D10-8BB2-8DCD2B3E1553}" type="pres">
      <dgm:prSet presAssocID="{06275A9F-F12D-4E72-AD24-8A6C6149A8C7}" presName="textparent_3" presStyleLbl="node1" presStyleIdx="0" presStyleCnt="0"/>
      <dgm:spPr/>
    </dgm:pt>
    <dgm:pt modelId="{BD3671FA-64FD-4237-BADA-76EA73C07254}" type="pres">
      <dgm:prSet presAssocID="{06275A9F-F12D-4E72-AD24-8A6C6149A8C7}" presName="text_3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1082D97-817B-4AF9-A342-1EB5875108F4}" srcId="{8DEC92E7-6CF5-4313-BEC8-B3937A34E5C4}" destId="{F9944E4D-0481-45D7-86E5-121DC9428136}" srcOrd="0" destOrd="0" parTransId="{042CBC17-315A-4B79-A435-6377682A2794}" sibTransId="{4CB28DAA-975F-4146-AAA8-92AC920536A8}"/>
    <dgm:cxn modelId="{A45DCF6F-B723-4E3D-B06A-BB90E7B43BAF}" srcId="{8DEC92E7-6CF5-4313-BEC8-B3937A34E5C4}" destId="{06275A9F-F12D-4E72-AD24-8A6C6149A8C7}" srcOrd="2" destOrd="0" parTransId="{94AB8CD1-1E46-4EED-B143-C992FB725319}" sibTransId="{5C280B8C-D172-4066-A46D-790BADD3834A}"/>
    <dgm:cxn modelId="{41AC0CD0-F66C-492A-A89C-36664D465F48}" type="presOf" srcId="{8DEC92E7-6CF5-4313-BEC8-B3937A34E5C4}" destId="{BAAF783B-4AB6-4A19-834B-FAE2F35C2FED}" srcOrd="0" destOrd="0" presId="urn:microsoft.com/office/officeart/2008/layout/CircularPictureCallout"/>
    <dgm:cxn modelId="{728E6657-B84B-4798-9121-65A12F1CD8B9}" type="presOf" srcId="{A67B5C03-C312-498B-B274-08E7B80C3899}" destId="{F1B33212-8E77-49F2-8000-6F649F8C65F5}" srcOrd="0" destOrd="0" presId="urn:microsoft.com/office/officeart/2008/layout/CircularPictureCallout"/>
    <dgm:cxn modelId="{19963CD0-6648-4DD2-9195-FC1B7BA88AA6}" type="presOf" srcId="{4CB28DAA-975F-4146-AAA8-92AC920536A8}" destId="{940C60BE-B546-4188-9AAD-C21B890602AA}" srcOrd="0" destOrd="0" presId="urn:microsoft.com/office/officeart/2008/layout/CircularPictureCallout"/>
    <dgm:cxn modelId="{5C1C18D6-90FB-494F-9562-F63046A8CBF7}" type="presOf" srcId="{06275A9F-F12D-4E72-AD24-8A6C6149A8C7}" destId="{BD3671FA-64FD-4237-BADA-76EA73C07254}" srcOrd="0" destOrd="0" presId="urn:microsoft.com/office/officeart/2008/layout/CircularPictureCallout"/>
    <dgm:cxn modelId="{BEE36E7F-3A10-4874-BD69-36769C2FEB18}" type="presOf" srcId="{A364F3E8-2372-47BA-8350-DA3B89FA1D42}" destId="{9CEB2C1F-9F20-4DAA-A168-7B9E185D6743}" srcOrd="0" destOrd="0" presId="urn:microsoft.com/office/officeart/2008/layout/CircularPictureCallout"/>
    <dgm:cxn modelId="{46ED317B-3BD3-4019-A033-1B8ACA353A3B}" type="presOf" srcId="{5C280B8C-D172-4066-A46D-790BADD3834A}" destId="{63DF67F1-8C1F-4F40-8620-D242FB0779D5}" srcOrd="0" destOrd="0" presId="urn:microsoft.com/office/officeart/2008/layout/CircularPictureCallout"/>
    <dgm:cxn modelId="{81A5BCAE-D0D4-4091-8FD7-C3120829CF58}" type="presOf" srcId="{F9944E4D-0481-45D7-86E5-121DC9428136}" destId="{431F9EB6-06AD-4A8A-9D78-93C909E39719}" srcOrd="0" destOrd="0" presId="urn:microsoft.com/office/officeart/2008/layout/CircularPictureCallout"/>
    <dgm:cxn modelId="{EA0B8F28-0EBB-4D07-AA12-05B0419312AB}" srcId="{8DEC92E7-6CF5-4313-BEC8-B3937A34E5C4}" destId="{A67B5C03-C312-498B-B274-08E7B80C3899}" srcOrd="1" destOrd="0" parTransId="{3FA4A641-7F84-475C-895C-91E7B3769AB7}" sibTransId="{A364F3E8-2372-47BA-8350-DA3B89FA1D42}"/>
    <dgm:cxn modelId="{BFC4D954-792F-4185-9000-5738850E3FB0}" type="presParOf" srcId="{BAAF783B-4AB6-4A19-834B-FAE2F35C2FED}" destId="{55179BE0-F6BA-42F1-80E3-BF28B8FCB176}" srcOrd="0" destOrd="0" presId="urn:microsoft.com/office/officeart/2008/layout/CircularPictureCallout"/>
    <dgm:cxn modelId="{CF102757-9C0F-4505-90CA-F79DF6D99031}" type="presParOf" srcId="{55179BE0-F6BA-42F1-80E3-BF28B8FCB176}" destId="{A7FB34F1-42C0-4C9A-8A1D-838F8540DED3}" srcOrd="0" destOrd="0" presId="urn:microsoft.com/office/officeart/2008/layout/CircularPictureCallout"/>
    <dgm:cxn modelId="{AEE40B4D-BB1D-4220-B33E-8F196D6DA95A}" type="presParOf" srcId="{A7FB34F1-42C0-4C9A-8A1D-838F8540DED3}" destId="{940C60BE-B546-4188-9AAD-C21B890602AA}" srcOrd="0" destOrd="0" presId="urn:microsoft.com/office/officeart/2008/layout/CircularPictureCallout"/>
    <dgm:cxn modelId="{290C0806-BA40-4B47-A128-33C4D24119BC}" type="presParOf" srcId="{55179BE0-F6BA-42F1-80E3-BF28B8FCB176}" destId="{431F9EB6-06AD-4A8A-9D78-93C909E39719}" srcOrd="1" destOrd="0" presId="urn:microsoft.com/office/officeart/2008/layout/CircularPictureCallout"/>
    <dgm:cxn modelId="{426EACF1-D9A2-477F-8C71-7B85D9200B26}" type="presParOf" srcId="{55179BE0-F6BA-42F1-80E3-BF28B8FCB176}" destId="{3C84FCFD-E311-40DE-9787-EF61CA4ED8BF}" srcOrd="2" destOrd="0" presId="urn:microsoft.com/office/officeart/2008/layout/CircularPictureCallout"/>
    <dgm:cxn modelId="{4691AAE3-8680-4000-9A53-7E61F1541C09}" type="presParOf" srcId="{3C84FCFD-E311-40DE-9787-EF61CA4ED8BF}" destId="{9CEB2C1F-9F20-4DAA-A168-7B9E185D6743}" srcOrd="0" destOrd="0" presId="urn:microsoft.com/office/officeart/2008/layout/CircularPictureCallout"/>
    <dgm:cxn modelId="{C7EA55F5-59C5-4487-806F-9375E22FDC8E}" type="presParOf" srcId="{55179BE0-F6BA-42F1-80E3-BF28B8FCB176}" destId="{936ED6E9-648F-4375-95D8-6887119702FF}" srcOrd="3" destOrd="0" presId="urn:microsoft.com/office/officeart/2008/layout/CircularPictureCallout"/>
    <dgm:cxn modelId="{4141EC67-9FC7-476F-B002-9BD7A7851E16}" type="presParOf" srcId="{55179BE0-F6BA-42F1-80E3-BF28B8FCB176}" destId="{9A3B41D4-6838-4EF5-91C6-EB668A6311F8}" srcOrd="4" destOrd="0" presId="urn:microsoft.com/office/officeart/2008/layout/CircularPictureCallout"/>
    <dgm:cxn modelId="{6C9EB4C3-53DE-42BE-90A6-B3C2F14C686F}" type="presParOf" srcId="{9A3B41D4-6838-4EF5-91C6-EB668A6311F8}" destId="{F1B33212-8E77-49F2-8000-6F649F8C65F5}" srcOrd="0" destOrd="0" presId="urn:microsoft.com/office/officeart/2008/layout/CircularPictureCallout"/>
    <dgm:cxn modelId="{EE237C50-83D7-4358-9B0D-423F19CED4ED}" type="presParOf" srcId="{55179BE0-F6BA-42F1-80E3-BF28B8FCB176}" destId="{DADF5298-FEDA-4F1E-A85A-FF47182E606F}" srcOrd="5" destOrd="0" presId="urn:microsoft.com/office/officeart/2008/layout/CircularPictureCallout"/>
    <dgm:cxn modelId="{2937623B-E912-4602-88D1-D6C7D2E3B153}" type="presParOf" srcId="{DADF5298-FEDA-4F1E-A85A-FF47182E606F}" destId="{63DF67F1-8C1F-4F40-8620-D242FB0779D5}" srcOrd="0" destOrd="0" presId="urn:microsoft.com/office/officeart/2008/layout/CircularPictureCallout"/>
    <dgm:cxn modelId="{F91AA55C-9FDB-48BF-B60A-3EA51440DCD9}" type="presParOf" srcId="{55179BE0-F6BA-42F1-80E3-BF28B8FCB176}" destId="{13363FE1-34BC-4602-9703-1100D5E33E40}" srcOrd="6" destOrd="0" presId="urn:microsoft.com/office/officeart/2008/layout/CircularPictureCallout"/>
    <dgm:cxn modelId="{5F11614E-F1DA-41F8-974A-60F392BC3194}" type="presParOf" srcId="{55179BE0-F6BA-42F1-80E3-BF28B8FCB176}" destId="{3E20B6BA-9489-4D10-8BB2-8DCD2B3E1553}" srcOrd="7" destOrd="0" presId="urn:microsoft.com/office/officeart/2008/layout/CircularPictureCallout"/>
    <dgm:cxn modelId="{93C3911E-40AB-4EA7-8B85-5058ACF3BBFC}" type="presParOf" srcId="{3E20B6BA-9489-4D10-8BB2-8DCD2B3E1553}" destId="{BD3671FA-64FD-4237-BADA-76EA73C07254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486972B-0C4F-48BD-AD7B-714C5C98C336}" type="doc">
      <dgm:prSet loTypeId="urn:microsoft.com/office/officeart/2008/layout/PictureStrips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96257F3B-7950-4328-9836-723533DB282A}">
      <dgm:prSet phldrT="[Texto]" custT="1"/>
      <dgm:spPr/>
      <dgm:t>
        <a:bodyPr/>
        <a:lstStyle/>
        <a:p>
          <a:r>
            <a:rPr lang="es-ES" sz="1800" b="1" dirty="0">
              <a:latin typeface="+mn-lt"/>
            </a:rPr>
            <a:t>GENÉTICOS</a:t>
          </a:r>
        </a:p>
      </dgm:t>
    </dgm:pt>
    <dgm:pt modelId="{B353AC6A-55E1-458B-83DA-2B0C62F92512}" type="parTrans" cxnId="{2151CA91-8775-4DC7-BA25-ADD6D00DDB3E}">
      <dgm:prSet/>
      <dgm:spPr/>
      <dgm:t>
        <a:bodyPr/>
        <a:lstStyle/>
        <a:p>
          <a:endParaRPr lang="es-ES"/>
        </a:p>
      </dgm:t>
    </dgm:pt>
    <dgm:pt modelId="{A197D10F-051A-4C08-8461-F7B318C2BA63}" type="sibTrans" cxnId="{2151CA91-8775-4DC7-BA25-ADD6D00DDB3E}">
      <dgm:prSet/>
      <dgm:spPr/>
      <dgm:t>
        <a:bodyPr/>
        <a:lstStyle/>
        <a:p>
          <a:endParaRPr lang="es-ES"/>
        </a:p>
      </dgm:t>
    </dgm:pt>
    <dgm:pt modelId="{DE368ADD-ABE9-4A49-9FA5-103C03E9383D}">
      <dgm:prSet phldrT="[Texto]" custT="1"/>
      <dgm:spPr/>
      <dgm:t>
        <a:bodyPr/>
        <a:lstStyle/>
        <a:p>
          <a:r>
            <a:rPr lang="es-ES" sz="1800" b="1" dirty="0">
              <a:latin typeface="+mn-lt"/>
            </a:rPr>
            <a:t>INFECCIOSOS</a:t>
          </a:r>
        </a:p>
      </dgm:t>
    </dgm:pt>
    <dgm:pt modelId="{45D05988-52CD-4945-9D7F-25DA690736C1}" type="parTrans" cxnId="{429B189C-F2EE-4DE4-AF23-6A77712818A2}">
      <dgm:prSet/>
      <dgm:spPr/>
      <dgm:t>
        <a:bodyPr/>
        <a:lstStyle/>
        <a:p>
          <a:endParaRPr lang="es-ES"/>
        </a:p>
      </dgm:t>
    </dgm:pt>
    <dgm:pt modelId="{426D8A08-E751-4DAE-9ED9-DE771CD16D82}" type="sibTrans" cxnId="{429B189C-F2EE-4DE4-AF23-6A77712818A2}">
      <dgm:prSet/>
      <dgm:spPr/>
      <dgm:t>
        <a:bodyPr/>
        <a:lstStyle/>
        <a:p>
          <a:endParaRPr lang="es-ES"/>
        </a:p>
      </dgm:t>
    </dgm:pt>
    <dgm:pt modelId="{A383C966-4641-470A-882C-06E5E41400F2}">
      <dgm:prSet phldrT="[Texto]" custT="1"/>
      <dgm:spPr/>
      <dgm:t>
        <a:bodyPr/>
        <a:lstStyle/>
        <a:p>
          <a:r>
            <a:rPr lang="es-ES" sz="1800" dirty="0">
              <a:latin typeface="+mn-lt"/>
            </a:rPr>
            <a:t>VEB RELACIONADO CON LLA-L3</a:t>
          </a:r>
        </a:p>
      </dgm:t>
    </dgm:pt>
    <dgm:pt modelId="{D8868CD1-FE3F-4EC2-885D-0D9185A39B84}" type="parTrans" cxnId="{EB1FE641-E352-44A5-B603-F957DBBE01EB}">
      <dgm:prSet/>
      <dgm:spPr/>
      <dgm:t>
        <a:bodyPr/>
        <a:lstStyle/>
        <a:p>
          <a:endParaRPr lang="es-ES"/>
        </a:p>
      </dgm:t>
    </dgm:pt>
    <dgm:pt modelId="{48556829-6B41-4A7F-82E4-E6230E66DD49}" type="sibTrans" cxnId="{EB1FE641-E352-44A5-B603-F957DBBE01EB}">
      <dgm:prSet/>
      <dgm:spPr/>
      <dgm:t>
        <a:bodyPr/>
        <a:lstStyle/>
        <a:p>
          <a:endParaRPr lang="es-ES"/>
        </a:p>
      </dgm:t>
    </dgm:pt>
    <dgm:pt modelId="{D05A184E-EE14-4ABB-A233-2BDEAF2DC71C}">
      <dgm:prSet phldrT="[Texto]" custT="1"/>
      <dgm:spPr/>
      <dgm:t>
        <a:bodyPr/>
        <a:lstStyle/>
        <a:p>
          <a:r>
            <a:rPr lang="es-ES" sz="1800" dirty="0">
              <a:latin typeface="+mn-lt"/>
            </a:rPr>
            <a:t>HTLV-1 RELACIONADO CON LEUCEMIA T DEL ADULTO.</a:t>
          </a:r>
        </a:p>
      </dgm:t>
    </dgm:pt>
    <dgm:pt modelId="{EE51FE3B-3B3E-4016-8D6E-3DC847546AFE}" type="parTrans" cxnId="{D06446FE-311A-4079-A7F0-F1F9767B0C35}">
      <dgm:prSet/>
      <dgm:spPr/>
      <dgm:t>
        <a:bodyPr/>
        <a:lstStyle/>
        <a:p>
          <a:endParaRPr lang="es-ES"/>
        </a:p>
      </dgm:t>
    </dgm:pt>
    <dgm:pt modelId="{CE64D8B0-9885-4298-B58C-D7D229C78CAA}" type="sibTrans" cxnId="{D06446FE-311A-4079-A7F0-F1F9767B0C35}">
      <dgm:prSet/>
      <dgm:spPr/>
      <dgm:t>
        <a:bodyPr/>
        <a:lstStyle/>
        <a:p>
          <a:endParaRPr lang="es-ES"/>
        </a:p>
      </dgm:t>
    </dgm:pt>
    <dgm:pt modelId="{E9D338C8-66AF-491D-AF9F-1410E3A87535}">
      <dgm:prSet custT="1"/>
      <dgm:spPr/>
      <dgm:t>
        <a:bodyPr/>
        <a:lstStyle/>
        <a:p>
          <a:r>
            <a:rPr lang="es-ES" sz="1800" dirty="0">
              <a:latin typeface="+mn-lt"/>
            </a:rPr>
            <a:t>ALTERACIONES CROMOSÓMICAS (FRAGILIDAD O INESTABILIDAD)</a:t>
          </a:r>
        </a:p>
      </dgm:t>
    </dgm:pt>
    <dgm:pt modelId="{91FE0039-2682-4B53-B668-623F7CBD5FBB}" type="parTrans" cxnId="{2246402C-9C5E-4847-AC17-51A1A20284BA}">
      <dgm:prSet/>
      <dgm:spPr/>
      <dgm:t>
        <a:bodyPr/>
        <a:lstStyle/>
        <a:p>
          <a:endParaRPr lang="es-ES"/>
        </a:p>
      </dgm:t>
    </dgm:pt>
    <dgm:pt modelId="{A134346B-1F89-4F46-9987-415E043520A5}" type="sibTrans" cxnId="{2246402C-9C5E-4847-AC17-51A1A20284BA}">
      <dgm:prSet/>
      <dgm:spPr/>
      <dgm:t>
        <a:bodyPr/>
        <a:lstStyle/>
        <a:p>
          <a:endParaRPr lang="es-ES"/>
        </a:p>
      </dgm:t>
    </dgm:pt>
    <dgm:pt modelId="{1527E025-49FD-4F1F-BA38-4B0A4DF79459}">
      <dgm:prSet custT="1"/>
      <dgm:spPr/>
      <dgm:t>
        <a:bodyPr/>
        <a:lstStyle/>
        <a:p>
          <a:r>
            <a:rPr lang="es-ES" sz="1800" dirty="0">
              <a:latin typeface="+mn-lt"/>
            </a:rPr>
            <a:t>SÍNDROME DE DOWN (</a:t>
          </a:r>
          <a:r>
            <a:rPr lang="es-ES" sz="1800" dirty="0">
              <a:latin typeface="+mn-lt"/>
              <a:cs typeface="Times New Roman" panose="02020603050405020304" pitchFamily="18" charset="0"/>
            </a:rPr>
            <a:t>↑ </a:t>
          </a:r>
          <a:r>
            <a:rPr lang="es-ES" sz="1800" dirty="0">
              <a:latin typeface="+mn-lt"/>
            </a:rPr>
            <a:t>RIESGO 10-20 VECES DE LEUCEMIAS LINFOBLÁSTICAS)</a:t>
          </a:r>
        </a:p>
      </dgm:t>
    </dgm:pt>
    <dgm:pt modelId="{5F2B6C55-4873-4AA8-B9FC-4514CD95609F}" type="parTrans" cxnId="{6AF3A583-28AC-41C4-B245-F13B43910272}">
      <dgm:prSet/>
      <dgm:spPr/>
      <dgm:t>
        <a:bodyPr/>
        <a:lstStyle/>
        <a:p>
          <a:endParaRPr lang="es-ES"/>
        </a:p>
      </dgm:t>
    </dgm:pt>
    <dgm:pt modelId="{F2926990-0CA5-4F60-A643-D3A7C41603C0}" type="sibTrans" cxnId="{6AF3A583-28AC-41C4-B245-F13B43910272}">
      <dgm:prSet/>
      <dgm:spPr/>
      <dgm:t>
        <a:bodyPr/>
        <a:lstStyle/>
        <a:p>
          <a:endParaRPr lang="es-ES"/>
        </a:p>
      </dgm:t>
    </dgm:pt>
    <dgm:pt modelId="{A5E4B667-33BE-41E5-B13E-C51E4FE095E4}" type="pres">
      <dgm:prSet presAssocID="{8486972B-0C4F-48BD-AD7B-714C5C98C33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45BD8F6-2F81-4A05-88EC-48B3D7B5ED1A}" type="pres">
      <dgm:prSet presAssocID="{96257F3B-7950-4328-9836-723533DB282A}" presName="composite" presStyleCnt="0"/>
      <dgm:spPr/>
    </dgm:pt>
    <dgm:pt modelId="{C20566B0-E499-4D14-B1E5-17CC04677A09}" type="pres">
      <dgm:prSet presAssocID="{96257F3B-7950-4328-9836-723533DB282A}" presName="rect1" presStyleLbl="tr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4FF1C7-4BCB-40B4-939C-F6E7D77D2C2D}" type="pres">
      <dgm:prSet presAssocID="{96257F3B-7950-4328-9836-723533DB282A}" presName="rect2" presStyleLbl="fgImgPlace1" presStyleIdx="0" presStyleCnt="2"/>
      <dgm:spPr/>
    </dgm:pt>
    <dgm:pt modelId="{EFFED9BE-652B-4F02-9FA0-335B87CCC37D}" type="pres">
      <dgm:prSet presAssocID="{A197D10F-051A-4C08-8461-F7B318C2BA63}" presName="sibTrans" presStyleCnt="0"/>
      <dgm:spPr/>
    </dgm:pt>
    <dgm:pt modelId="{7B331DDF-83C9-486E-A11F-4447830CCB22}" type="pres">
      <dgm:prSet presAssocID="{DE368ADD-ABE9-4A49-9FA5-103C03E9383D}" presName="composite" presStyleCnt="0"/>
      <dgm:spPr/>
    </dgm:pt>
    <dgm:pt modelId="{89451DA0-500F-4FF6-82F6-E4697988DB99}" type="pres">
      <dgm:prSet presAssocID="{DE368ADD-ABE9-4A49-9FA5-103C03E9383D}" presName="rect1" presStyleLbl="tr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D819627-DD46-4D2B-9708-AE642E749AB2}" type="pres">
      <dgm:prSet presAssocID="{DE368ADD-ABE9-4A49-9FA5-103C03E9383D}" presName="rect2" presStyleLbl="fgImgPlace1" presStyleIdx="1" presStyleCnt="2"/>
      <dgm:spPr/>
    </dgm:pt>
  </dgm:ptLst>
  <dgm:cxnLst>
    <dgm:cxn modelId="{12618012-7B75-43DE-85D6-1C2F64CFE2E8}" type="presOf" srcId="{A383C966-4641-470A-882C-06E5E41400F2}" destId="{89451DA0-500F-4FF6-82F6-E4697988DB99}" srcOrd="0" destOrd="1" presId="urn:microsoft.com/office/officeart/2008/layout/PictureStrips"/>
    <dgm:cxn modelId="{CFEA57D6-CFF7-4745-BFF8-B32F34BAC749}" type="presOf" srcId="{96257F3B-7950-4328-9836-723533DB282A}" destId="{C20566B0-E499-4D14-B1E5-17CC04677A09}" srcOrd="0" destOrd="0" presId="urn:microsoft.com/office/officeart/2008/layout/PictureStrips"/>
    <dgm:cxn modelId="{2246402C-9C5E-4847-AC17-51A1A20284BA}" srcId="{96257F3B-7950-4328-9836-723533DB282A}" destId="{E9D338C8-66AF-491D-AF9F-1410E3A87535}" srcOrd="0" destOrd="0" parTransId="{91FE0039-2682-4B53-B668-623F7CBD5FBB}" sibTransId="{A134346B-1F89-4F46-9987-415E043520A5}"/>
    <dgm:cxn modelId="{D06446FE-311A-4079-A7F0-F1F9767B0C35}" srcId="{DE368ADD-ABE9-4A49-9FA5-103C03E9383D}" destId="{D05A184E-EE14-4ABB-A233-2BDEAF2DC71C}" srcOrd="1" destOrd="0" parTransId="{EE51FE3B-3B3E-4016-8D6E-3DC847546AFE}" sibTransId="{CE64D8B0-9885-4298-B58C-D7D229C78CAA}"/>
    <dgm:cxn modelId="{6AF3A583-28AC-41C4-B245-F13B43910272}" srcId="{96257F3B-7950-4328-9836-723533DB282A}" destId="{1527E025-49FD-4F1F-BA38-4B0A4DF79459}" srcOrd="1" destOrd="0" parTransId="{5F2B6C55-4873-4AA8-B9FC-4514CD95609F}" sibTransId="{F2926990-0CA5-4F60-A643-D3A7C41603C0}"/>
    <dgm:cxn modelId="{A68C9F6C-68B6-4CE4-A608-6C40879FB647}" type="presOf" srcId="{DE368ADD-ABE9-4A49-9FA5-103C03E9383D}" destId="{89451DA0-500F-4FF6-82F6-E4697988DB99}" srcOrd="0" destOrd="0" presId="urn:microsoft.com/office/officeart/2008/layout/PictureStrips"/>
    <dgm:cxn modelId="{2151CA91-8775-4DC7-BA25-ADD6D00DDB3E}" srcId="{8486972B-0C4F-48BD-AD7B-714C5C98C336}" destId="{96257F3B-7950-4328-9836-723533DB282A}" srcOrd="0" destOrd="0" parTransId="{B353AC6A-55E1-458B-83DA-2B0C62F92512}" sibTransId="{A197D10F-051A-4C08-8461-F7B318C2BA63}"/>
    <dgm:cxn modelId="{508D601B-6A23-4122-AEE0-E0148DB7B482}" type="presOf" srcId="{1527E025-49FD-4F1F-BA38-4B0A4DF79459}" destId="{C20566B0-E499-4D14-B1E5-17CC04677A09}" srcOrd="0" destOrd="2" presId="urn:microsoft.com/office/officeart/2008/layout/PictureStrips"/>
    <dgm:cxn modelId="{4CC49918-25B3-4A1C-B084-180B6276C6A2}" type="presOf" srcId="{E9D338C8-66AF-491D-AF9F-1410E3A87535}" destId="{C20566B0-E499-4D14-B1E5-17CC04677A09}" srcOrd="0" destOrd="1" presId="urn:microsoft.com/office/officeart/2008/layout/PictureStrips"/>
    <dgm:cxn modelId="{429B189C-F2EE-4DE4-AF23-6A77712818A2}" srcId="{8486972B-0C4F-48BD-AD7B-714C5C98C336}" destId="{DE368ADD-ABE9-4A49-9FA5-103C03E9383D}" srcOrd="1" destOrd="0" parTransId="{45D05988-52CD-4945-9D7F-25DA690736C1}" sibTransId="{426D8A08-E751-4DAE-9ED9-DE771CD16D82}"/>
    <dgm:cxn modelId="{5D59B65E-4B95-46A3-B93D-0BDAFFC41C37}" type="presOf" srcId="{D05A184E-EE14-4ABB-A233-2BDEAF2DC71C}" destId="{89451DA0-500F-4FF6-82F6-E4697988DB99}" srcOrd="0" destOrd="2" presId="urn:microsoft.com/office/officeart/2008/layout/PictureStrips"/>
    <dgm:cxn modelId="{E525F106-6B65-4589-B59E-DD7CC02EAC35}" type="presOf" srcId="{8486972B-0C4F-48BD-AD7B-714C5C98C336}" destId="{A5E4B667-33BE-41E5-B13E-C51E4FE095E4}" srcOrd="0" destOrd="0" presId="urn:microsoft.com/office/officeart/2008/layout/PictureStrips"/>
    <dgm:cxn modelId="{EB1FE641-E352-44A5-B603-F957DBBE01EB}" srcId="{DE368ADD-ABE9-4A49-9FA5-103C03E9383D}" destId="{A383C966-4641-470A-882C-06E5E41400F2}" srcOrd="0" destOrd="0" parTransId="{D8868CD1-FE3F-4EC2-885D-0D9185A39B84}" sibTransId="{48556829-6B41-4A7F-82E4-E6230E66DD49}"/>
    <dgm:cxn modelId="{A11D3EFE-C71E-49D4-A065-CB38CB92A01B}" type="presParOf" srcId="{A5E4B667-33BE-41E5-B13E-C51E4FE095E4}" destId="{045BD8F6-2F81-4A05-88EC-48B3D7B5ED1A}" srcOrd="0" destOrd="0" presId="urn:microsoft.com/office/officeart/2008/layout/PictureStrips"/>
    <dgm:cxn modelId="{7F765C3C-B22A-4D64-973F-B164366931D1}" type="presParOf" srcId="{045BD8F6-2F81-4A05-88EC-48B3D7B5ED1A}" destId="{C20566B0-E499-4D14-B1E5-17CC04677A09}" srcOrd="0" destOrd="0" presId="urn:microsoft.com/office/officeart/2008/layout/PictureStrips"/>
    <dgm:cxn modelId="{B8AD6095-46DC-43A0-A87E-90C3F8774E49}" type="presParOf" srcId="{045BD8F6-2F81-4A05-88EC-48B3D7B5ED1A}" destId="{504FF1C7-4BCB-40B4-939C-F6E7D77D2C2D}" srcOrd="1" destOrd="0" presId="urn:microsoft.com/office/officeart/2008/layout/PictureStrips"/>
    <dgm:cxn modelId="{1480C539-6E05-451A-BCC3-9CB69C87725A}" type="presParOf" srcId="{A5E4B667-33BE-41E5-B13E-C51E4FE095E4}" destId="{EFFED9BE-652B-4F02-9FA0-335B87CCC37D}" srcOrd="1" destOrd="0" presId="urn:microsoft.com/office/officeart/2008/layout/PictureStrips"/>
    <dgm:cxn modelId="{7D5B526B-C37F-4E63-B5C0-1016277AE799}" type="presParOf" srcId="{A5E4B667-33BE-41E5-B13E-C51E4FE095E4}" destId="{7B331DDF-83C9-486E-A11F-4447830CCB22}" srcOrd="2" destOrd="0" presId="urn:microsoft.com/office/officeart/2008/layout/PictureStrips"/>
    <dgm:cxn modelId="{1CC0D4EF-2E1D-4E72-A798-4CFA38507E59}" type="presParOf" srcId="{7B331DDF-83C9-486E-A11F-4447830CCB22}" destId="{89451DA0-500F-4FF6-82F6-E4697988DB99}" srcOrd="0" destOrd="0" presId="urn:microsoft.com/office/officeart/2008/layout/PictureStrips"/>
    <dgm:cxn modelId="{96E8A78C-12FD-43B0-9A3F-2924C058D9B7}" type="presParOf" srcId="{7B331DDF-83C9-486E-A11F-4447830CCB22}" destId="{1D819627-DD46-4D2B-9708-AE642E749AB2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486972B-0C4F-48BD-AD7B-714C5C98C336}" type="doc">
      <dgm:prSet loTypeId="urn:microsoft.com/office/officeart/2008/layout/PictureStrips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4C26F2F0-AD07-4816-B7D6-4E9E4DE30B03}">
      <dgm:prSet phldrT="[Texto]" custT="1"/>
      <dgm:spPr/>
      <dgm:t>
        <a:bodyPr/>
        <a:lstStyle/>
        <a:p>
          <a:r>
            <a:rPr lang="es-ES" sz="1800" b="1" dirty="0"/>
            <a:t>FÍSICOS</a:t>
          </a:r>
        </a:p>
      </dgm:t>
    </dgm:pt>
    <dgm:pt modelId="{806E11F5-6A9F-48C5-9DA8-B0EF652342EF}" type="parTrans" cxnId="{AD188E26-EB14-46CA-8B7D-A2B4ABACDEAC}">
      <dgm:prSet/>
      <dgm:spPr/>
      <dgm:t>
        <a:bodyPr/>
        <a:lstStyle/>
        <a:p>
          <a:endParaRPr lang="es-ES"/>
        </a:p>
      </dgm:t>
    </dgm:pt>
    <dgm:pt modelId="{D97D8CAB-B993-466E-A927-9947EB6DD9BC}" type="sibTrans" cxnId="{AD188E26-EB14-46CA-8B7D-A2B4ABACDEAC}">
      <dgm:prSet/>
      <dgm:spPr/>
      <dgm:t>
        <a:bodyPr/>
        <a:lstStyle/>
        <a:p>
          <a:endParaRPr lang="es-ES"/>
        </a:p>
      </dgm:t>
    </dgm:pt>
    <dgm:pt modelId="{4FFEAAEC-2FFE-413C-B1FB-7C9E01EC2F79}">
      <dgm:prSet phldrT="[Texto]" custT="1"/>
      <dgm:spPr/>
      <dgm:t>
        <a:bodyPr/>
        <a:lstStyle/>
        <a:p>
          <a:r>
            <a:rPr lang="es-ES" sz="1800" dirty="0"/>
            <a:t>RADIACIONES IONIZANTES</a:t>
          </a:r>
        </a:p>
      </dgm:t>
    </dgm:pt>
    <dgm:pt modelId="{D6D0582D-43FA-4170-8CAC-C4EF48708D3E}" type="parTrans" cxnId="{4014FECF-A342-4E14-B71B-755B6E85B0D7}">
      <dgm:prSet/>
      <dgm:spPr/>
      <dgm:t>
        <a:bodyPr/>
        <a:lstStyle/>
        <a:p>
          <a:endParaRPr lang="es-ES"/>
        </a:p>
      </dgm:t>
    </dgm:pt>
    <dgm:pt modelId="{60BDA7E4-8CBB-4A0B-94CB-694F07CDB326}" type="sibTrans" cxnId="{4014FECF-A342-4E14-B71B-755B6E85B0D7}">
      <dgm:prSet/>
      <dgm:spPr/>
      <dgm:t>
        <a:bodyPr/>
        <a:lstStyle/>
        <a:p>
          <a:endParaRPr lang="es-ES"/>
        </a:p>
      </dgm:t>
    </dgm:pt>
    <dgm:pt modelId="{9372A07B-9227-4E7D-97FF-8B2683EBCE2D}">
      <dgm:prSet phldrT="[Texto]" custT="1"/>
      <dgm:spPr/>
      <dgm:t>
        <a:bodyPr/>
        <a:lstStyle/>
        <a:p>
          <a:r>
            <a:rPr lang="es-ES" sz="1800" b="1" dirty="0"/>
            <a:t>QUÍMICOS</a:t>
          </a:r>
        </a:p>
      </dgm:t>
    </dgm:pt>
    <dgm:pt modelId="{3A1E6ECE-FC92-4B49-B500-0E62CE347207}" type="parTrans" cxnId="{9F8EE45A-7E20-4F31-A3D8-B18DC13E1843}">
      <dgm:prSet/>
      <dgm:spPr/>
      <dgm:t>
        <a:bodyPr/>
        <a:lstStyle/>
        <a:p>
          <a:endParaRPr lang="es-ES"/>
        </a:p>
      </dgm:t>
    </dgm:pt>
    <dgm:pt modelId="{B7A39C71-50BE-49E4-BC9A-BC031B94BE4A}" type="sibTrans" cxnId="{9F8EE45A-7E20-4F31-A3D8-B18DC13E1843}">
      <dgm:prSet/>
      <dgm:spPr/>
      <dgm:t>
        <a:bodyPr/>
        <a:lstStyle/>
        <a:p>
          <a:endParaRPr lang="es-ES"/>
        </a:p>
      </dgm:t>
    </dgm:pt>
    <dgm:pt modelId="{DBAC8EC4-97D0-413D-87E0-495A5A59ECEC}">
      <dgm:prSet phldrT="[Texto]" custT="1"/>
      <dgm:spPr/>
      <dgm:t>
        <a:bodyPr/>
        <a:lstStyle/>
        <a:p>
          <a:r>
            <a:rPr lang="es-ES" sz="1800" dirty="0"/>
            <a:t>ALQUILANTES (MELFALÁN, CLORAMBUCIL)</a:t>
          </a:r>
        </a:p>
      </dgm:t>
    </dgm:pt>
    <dgm:pt modelId="{7B0DDC53-B1C7-4EE1-A172-1F5A4A3D80ED}" type="parTrans" cxnId="{AAC3B666-45BA-498A-87EB-DECE011FDB67}">
      <dgm:prSet/>
      <dgm:spPr/>
      <dgm:t>
        <a:bodyPr/>
        <a:lstStyle/>
        <a:p>
          <a:endParaRPr lang="es-ES"/>
        </a:p>
      </dgm:t>
    </dgm:pt>
    <dgm:pt modelId="{E8842AAE-B3B9-429B-B650-44E5FE250C9C}" type="sibTrans" cxnId="{AAC3B666-45BA-498A-87EB-DECE011FDB67}">
      <dgm:prSet/>
      <dgm:spPr/>
      <dgm:t>
        <a:bodyPr/>
        <a:lstStyle/>
        <a:p>
          <a:endParaRPr lang="es-ES"/>
        </a:p>
      </dgm:t>
    </dgm:pt>
    <dgm:pt modelId="{FE066FE9-907E-4D1A-B57C-B91B4248A00F}">
      <dgm:prSet custT="1"/>
      <dgm:spPr/>
      <dgm:t>
        <a:bodyPr/>
        <a:lstStyle/>
        <a:p>
          <a:r>
            <a:rPr lang="es-ES" sz="1800" dirty="0"/>
            <a:t>BENCENO (P. EJ., INDUSTRIA DEL CALZADO)</a:t>
          </a:r>
        </a:p>
      </dgm:t>
    </dgm:pt>
    <dgm:pt modelId="{1AE1F483-5897-44BA-972F-46343AF682A8}" type="parTrans" cxnId="{F8ED7A80-57F9-402D-89D4-479A34F89DA8}">
      <dgm:prSet/>
      <dgm:spPr/>
      <dgm:t>
        <a:bodyPr/>
        <a:lstStyle/>
        <a:p>
          <a:endParaRPr lang="es-ES"/>
        </a:p>
      </dgm:t>
    </dgm:pt>
    <dgm:pt modelId="{98D32C79-4BFA-4FD0-8A23-276F914DCF06}" type="sibTrans" cxnId="{F8ED7A80-57F9-402D-89D4-479A34F89DA8}">
      <dgm:prSet/>
      <dgm:spPr/>
      <dgm:t>
        <a:bodyPr/>
        <a:lstStyle/>
        <a:p>
          <a:endParaRPr lang="es-ES"/>
        </a:p>
      </dgm:t>
    </dgm:pt>
    <dgm:pt modelId="{C94DA3FE-877F-47A1-B34C-5B174E165B9D}">
      <dgm:prSet custT="1"/>
      <dgm:spPr/>
      <dgm:t>
        <a:bodyPr/>
        <a:lstStyle/>
        <a:p>
          <a:r>
            <a:rPr lang="es-ES" sz="1800" dirty="0"/>
            <a:t>CLORANFENICOL, INMUNOSUPRESORES (POSTRASPLANTADOS RENALES).</a:t>
          </a:r>
        </a:p>
      </dgm:t>
    </dgm:pt>
    <dgm:pt modelId="{9AE2450E-F66D-4FA0-872A-95747803D126}" type="parTrans" cxnId="{522A1C6B-D5AA-40EA-A5FD-2BE7E3C67D88}">
      <dgm:prSet/>
      <dgm:spPr/>
      <dgm:t>
        <a:bodyPr/>
        <a:lstStyle/>
        <a:p>
          <a:endParaRPr lang="es-ES"/>
        </a:p>
      </dgm:t>
    </dgm:pt>
    <dgm:pt modelId="{DE8AF988-B65D-4082-BCF6-3F81F6374821}" type="sibTrans" cxnId="{522A1C6B-D5AA-40EA-A5FD-2BE7E3C67D88}">
      <dgm:prSet/>
      <dgm:spPr/>
      <dgm:t>
        <a:bodyPr/>
        <a:lstStyle/>
        <a:p>
          <a:endParaRPr lang="es-ES"/>
        </a:p>
      </dgm:t>
    </dgm:pt>
    <dgm:pt modelId="{A5E4B667-33BE-41E5-B13E-C51E4FE095E4}" type="pres">
      <dgm:prSet presAssocID="{8486972B-0C4F-48BD-AD7B-714C5C98C33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0D3AA9E-71F9-4DAB-A5A1-EE7C6C3E8E69}" type="pres">
      <dgm:prSet presAssocID="{4C26F2F0-AD07-4816-B7D6-4E9E4DE30B03}" presName="composite" presStyleCnt="0"/>
      <dgm:spPr/>
    </dgm:pt>
    <dgm:pt modelId="{3CAD8C01-68E9-4327-BC19-8E3AD215E04C}" type="pres">
      <dgm:prSet presAssocID="{4C26F2F0-AD07-4816-B7D6-4E9E4DE30B03}" presName="rect1" presStyleLbl="trAlignAcc1" presStyleIdx="0" presStyleCnt="2" custScaleY="9274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F036C7D-F428-47F9-B059-801C67F97510}" type="pres">
      <dgm:prSet presAssocID="{4C26F2F0-AD07-4816-B7D6-4E9E4DE30B03}" presName="rect2" presStyleLbl="fgImgPlace1" presStyleIdx="0" presStyleCnt="2"/>
      <dgm:spPr/>
    </dgm:pt>
    <dgm:pt modelId="{CA17B883-DE26-4AD6-BD23-CC0EC4ADE13A}" type="pres">
      <dgm:prSet presAssocID="{D97D8CAB-B993-466E-A927-9947EB6DD9BC}" presName="sibTrans" presStyleCnt="0"/>
      <dgm:spPr/>
    </dgm:pt>
    <dgm:pt modelId="{53C5E42D-16D5-4716-B7EB-31A30C01E89A}" type="pres">
      <dgm:prSet presAssocID="{9372A07B-9227-4E7D-97FF-8B2683EBCE2D}" presName="composite" presStyleCnt="0"/>
      <dgm:spPr/>
    </dgm:pt>
    <dgm:pt modelId="{020AC7D0-D319-451C-9C5E-BE742EABC1E6}" type="pres">
      <dgm:prSet presAssocID="{9372A07B-9227-4E7D-97FF-8B2683EBCE2D}" presName="rect1" presStyleLbl="tr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3360C6-B1CE-40CB-8766-E0D98DF749EE}" type="pres">
      <dgm:prSet presAssocID="{9372A07B-9227-4E7D-97FF-8B2683EBCE2D}" presName="rect2" presStyleLbl="fgImgPlace1" presStyleIdx="1" presStyleCnt="2"/>
      <dgm:spPr/>
    </dgm:pt>
  </dgm:ptLst>
  <dgm:cxnLst>
    <dgm:cxn modelId="{409230C4-1D2D-48C6-9F72-238AEEFEC4A3}" type="presOf" srcId="{4C26F2F0-AD07-4816-B7D6-4E9E4DE30B03}" destId="{3CAD8C01-68E9-4327-BC19-8E3AD215E04C}" srcOrd="0" destOrd="0" presId="urn:microsoft.com/office/officeart/2008/layout/PictureStrips"/>
    <dgm:cxn modelId="{9F8EE45A-7E20-4F31-A3D8-B18DC13E1843}" srcId="{8486972B-0C4F-48BD-AD7B-714C5C98C336}" destId="{9372A07B-9227-4E7D-97FF-8B2683EBCE2D}" srcOrd="1" destOrd="0" parTransId="{3A1E6ECE-FC92-4B49-B500-0E62CE347207}" sibTransId="{B7A39C71-50BE-49E4-BC9A-BC031B94BE4A}"/>
    <dgm:cxn modelId="{F8ED7A80-57F9-402D-89D4-479A34F89DA8}" srcId="{9372A07B-9227-4E7D-97FF-8B2683EBCE2D}" destId="{FE066FE9-907E-4D1A-B57C-B91B4248A00F}" srcOrd="1" destOrd="0" parTransId="{1AE1F483-5897-44BA-972F-46343AF682A8}" sibTransId="{98D32C79-4BFA-4FD0-8A23-276F914DCF06}"/>
    <dgm:cxn modelId="{697B4873-5E21-45DE-8777-8653FC453F32}" type="presOf" srcId="{9372A07B-9227-4E7D-97FF-8B2683EBCE2D}" destId="{020AC7D0-D319-451C-9C5E-BE742EABC1E6}" srcOrd="0" destOrd="0" presId="urn:microsoft.com/office/officeart/2008/layout/PictureStrips"/>
    <dgm:cxn modelId="{BB37A9CD-0822-455F-B484-E24E7A3CF084}" type="presOf" srcId="{DBAC8EC4-97D0-413D-87E0-495A5A59ECEC}" destId="{020AC7D0-D319-451C-9C5E-BE742EABC1E6}" srcOrd="0" destOrd="1" presId="urn:microsoft.com/office/officeart/2008/layout/PictureStrips"/>
    <dgm:cxn modelId="{AD188E26-EB14-46CA-8B7D-A2B4ABACDEAC}" srcId="{8486972B-0C4F-48BD-AD7B-714C5C98C336}" destId="{4C26F2F0-AD07-4816-B7D6-4E9E4DE30B03}" srcOrd="0" destOrd="0" parTransId="{806E11F5-6A9F-48C5-9DA8-B0EF652342EF}" sibTransId="{D97D8CAB-B993-466E-A927-9947EB6DD9BC}"/>
    <dgm:cxn modelId="{AAC3B666-45BA-498A-87EB-DECE011FDB67}" srcId="{9372A07B-9227-4E7D-97FF-8B2683EBCE2D}" destId="{DBAC8EC4-97D0-413D-87E0-495A5A59ECEC}" srcOrd="0" destOrd="0" parTransId="{7B0DDC53-B1C7-4EE1-A172-1F5A4A3D80ED}" sibTransId="{E8842AAE-B3B9-429B-B650-44E5FE250C9C}"/>
    <dgm:cxn modelId="{28C5CA31-5939-4C75-BA45-B533D7590CCD}" type="presOf" srcId="{FE066FE9-907E-4D1A-B57C-B91B4248A00F}" destId="{020AC7D0-D319-451C-9C5E-BE742EABC1E6}" srcOrd="0" destOrd="2" presId="urn:microsoft.com/office/officeart/2008/layout/PictureStrips"/>
    <dgm:cxn modelId="{A7DA9087-9F15-4612-B372-F1F2D0C0AA36}" type="presOf" srcId="{C94DA3FE-877F-47A1-B34C-5B174E165B9D}" destId="{020AC7D0-D319-451C-9C5E-BE742EABC1E6}" srcOrd="0" destOrd="3" presId="urn:microsoft.com/office/officeart/2008/layout/PictureStrips"/>
    <dgm:cxn modelId="{E525F106-6B65-4589-B59E-DD7CC02EAC35}" type="presOf" srcId="{8486972B-0C4F-48BD-AD7B-714C5C98C336}" destId="{A5E4B667-33BE-41E5-B13E-C51E4FE095E4}" srcOrd="0" destOrd="0" presId="urn:microsoft.com/office/officeart/2008/layout/PictureStrips"/>
    <dgm:cxn modelId="{522A1C6B-D5AA-40EA-A5FD-2BE7E3C67D88}" srcId="{9372A07B-9227-4E7D-97FF-8B2683EBCE2D}" destId="{C94DA3FE-877F-47A1-B34C-5B174E165B9D}" srcOrd="2" destOrd="0" parTransId="{9AE2450E-F66D-4FA0-872A-95747803D126}" sibTransId="{DE8AF988-B65D-4082-BCF6-3F81F6374821}"/>
    <dgm:cxn modelId="{6A45331A-18E4-4F75-8384-33AABB4B626C}" type="presOf" srcId="{4FFEAAEC-2FFE-413C-B1FB-7C9E01EC2F79}" destId="{3CAD8C01-68E9-4327-BC19-8E3AD215E04C}" srcOrd="0" destOrd="1" presId="urn:microsoft.com/office/officeart/2008/layout/PictureStrips"/>
    <dgm:cxn modelId="{4014FECF-A342-4E14-B71B-755B6E85B0D7}" srcId="{4C26F2F0-AD07-4816-B7D6-4E9E4DE30B03}" destId="{4FFEAAEC-2FFE-413C-B1FB-7C9E01EC2F79}" srcOrd="0" destOrd="0" parTransId="{D6D0582D-43FA-4170-8CAC-C4EF48708D3E}" sibTransId="{60BDA7E4-8CBB-4A0B-94CB-694F07CDB326}"/>
    <dgm:cxn modelId="{5C192B11-0FA1-4DDB-8AFA-71228242F20C}" type="presParOf" srcId="{A5E4B667-33BE-41E5-B13E-C51E4FE095E4}" destId="{50D3AA9E-71F9-4DAB-A5A1-EE7C6C3E8E69}" srcOrd="0" destOrd="0" presId="urn:microsoft.com/office/officeart/2008/layout/PictureStrips"/>
    <dgm:cxn modelId="{467753FD-F715-41A3-8E9C-3065AA10EC2F}" type="presParOf" srcId="{50D3AA9E-71F9-4DAB-A5A1-EE7C6C3E8E69}" destId="{3CAD8C01-68E9-4327-BC19-8E3AD215E04C}" srcOrd="0" destOrd="0" presId="urn:microsoft.com/office/officeart/2008/layout/PictureStrips"/>
    <dgm:cxn modelId="{C2BECED8-8228-4603-8E47-192723BAE8FE}" type="presParOf" srcId="{50D3AA9E-71F9-4DAB-A5A1-EE7C6C3E8E69}" destId="{8F036C7D-F428-47F9-B059-801C67F97510}" srcOrd="1" destOrd="0" presId="urn:microsoft.com/office/officeart/2008/layout/PictureStrips"/>
    <dgm:cxn modelId="{E33B027F-5ADC-448F-B22F-F9A79DFCDDDB}" type="presParOf" srcId="{A5E4B667-33BE-41E5-B13E-C51E4FE095E4}" destId="{CA17B883-DE26-4AD6-BD23-CC0EC4ADE13A}" srcOrd="1" destOrd="0" presId="urn:microsoft.com/office/officeart/2008/layout/PictureStrips"/>
    <dgm:cxn modelId="{9D962B05-12CE-40B5-80F7-AED4108A18BE}" type="presParOf" srcId="{A5E4B667-33BE-41E5-B13E-C51E4FE095E4}" destId="{53C5E42D-16D5-4716-B7EB-31A30C01E89A}" srcOrd="2" destOrd="0" presId="urn:microsoft.com/office/officeart/2008/layout/PictureStrips"/>
    <dgm:cxn modelId="{6052141D-EB9E-45D9-820A-9CE7DDA1D0FB}" type="presParOf" srcId="{53C5E42D-16D5-4716-B7EB-31A30C01E89A}" destId="{020AC7D0-D319-451C-9C5E-BE742EABC1E6}" srcOrd="0" destOrd="0" presId="urn:microsoft.com/office/officeart/2008/layout/PictureStrips"/>
    <dgm:cxn modelId="{335D1260-FD13-4715-99A4-AFB25F67197C}" type="presParOf" srcId="{53C5E42D-16D5-4716-B7EB-31A30C01E89A}" destId="{E23360C6-B1CE-40CB-8766-E0D98DF749E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7229C92-2D8D-4EED-BFC0-4BDFC0275AC6}" type="doc">
      <dgm:prSet loTypeId="urn:microsoft.com/office/officeart/2008/layout/TitlePictureLineup" loCatId="picture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33083458-A56C-4AF2-A87E-4FD7E892EF4C}">
      <dgm:prSet phldrT="[Texto]"/>
      <dgm:spPr/>
      <dgm:t>
        <a:bodyPr/>
        <a:lstStyle/>
        <a:p>
          <a:r>
            <a:rPr lang="es-ES" dirty="0"/>
            <a:t>L1</a:t>
          </a:r>
        </a:p>
      </dgm:t>
    </dgm:pt>
    <dgm:pt modelId="{F260A60D-1C26-440C-91B4-45732A3887CC}" type="parTrans" cxnId="{78B8616C-925B-497A-9F40-946A1BCE5013}">
      <dgm:prSet/>
      <dgm:spPr/>
      <dgm:t>
        <a:bodyPr/>
        <a:lstStyle/>
        <a:p>
          <a:endParaRPr lang="es-ES"/>
        </a:p>
      </dgm:t>
    </dgm:pt>
    <dgm:pt modelId="{47578BF0-05BF-48C3-B176-90DB7153F851}" type="sibTrans" cxnId="{78B8616C-925B-497A-9F40-946A1BCE5013}">
      <dgm:prSet/>
      <dgm:spPr/>
      <dgm:t>
        <a:bodyPr/>
        <a:lstStyle/>
        <a:p>
          <a:endParaRPr lang="es-ES"/>
        </a:p>
      </dgm:t>
    </dgm:pt>
    <dgm:pt modelId="{6948352A-B5A0-40AC-8356-A0B8B7F2F4B7}">
      <dgm:prSet phldrT="[Texto]"/>
      <dgm:spPr/>
      <dgm:t>
        <a:bodyPr/>
        <a:lstStyle/>
        <a:p>
          <a:r>
            <a:rPr lang="es-ES" dirty="0"/>
            <a:t>BLASTOS HOMOGÉNEOS, CITOPLASMA MÍNIMO</a:t>
          </a:r>
        </a:p>
      </dgm:t>
    </dgm:pt>
    <dgm:pt modelId="{5AF360D3-6992-43C7-8BCC-ACC99AD33248}" type="parTrans" cxnId="{8E325119-9349-4649-B27A-0574C07E4A51}">
      <dgm:prSet/>
      <dgm:spPr/>
      <dgm:t>
        <a:bodyPr/>
        <a:lstStyle/>
        <a:p>
          <a:endParaRPr lang="es-ES"/>
        </a:p>
      </dgm:t>
    </dgm:pt>
    <dgm:pt modelId="{F69707E9-D00B-44BF-AB85-E38BF750C736}" type="sibTrans" cxnId="{8E325119-9349-4649-B27A-0574C07E4A51}">
      <dgm:prSet/>
      <dgm:spPr/>
      <dgm:t>
        <a:bodyPr/>
        <a:lstStyle/>
        <a:p>
          <a:endParaRPr lang="es-ES"/>
        </a:p>
      </dgm:t>
    </dgm:pt>
    <dgm:pt modelId="{83B1D87B-B2C7-48E8-B486-41643D6C458F}">
      <dgm:prSet phldrT="[Texto]"/>
      <dgm:spPr/>
      <dgm:t>
        <a:bodyPr/>
        <a:lstStyle/>
        <a:p>
          <a:r>
            <a:rPr lang="es-ES" dirty="0"/>
            <a:t>L2</a:t>
          </a:r>
        </a:p>
      </dgm:t>
    </dgm:pt>
    <dgm:pt modelId="{8CF9E845-F175-423E-B322-8B13B9C6AA82}" type="parTrans" cxnId="{4578B00D-3A50-47B6-9C1D-5A8C3B3CE6FE}">
      <dgm:prSet/>
      <dgm:spPr/>
      <dgm:t>
        <a:bodyPr/>
        <a:lstStyle/>
        <a:p>
          <a:endParaRPr lang="es-ES"/>
        </a:p>
      </dgm:t>
    </dgm:pt>
    <dgm:pt modelId="{32079E4E-60FC-4CEA-A339-E3F8027EF831}" type="sibTrans" cxnId="{4578B00D-3A50-47B6-9C1D-5A8C3B3CE6FE}">
      <dgm:prSet/>
      <dgm:spPr/>
      <dgm:t>
        <a:bodyPr/>
        <a:lstStyle/>
        <a:p>
          <a:endParaRPr lang="es-ES"/>
        </a:p>
      </dgm:t>
    </dgm:pt>
    <dgm:pt modelId="{E6E4769E-6085-4EDC-920F-AE7F0D46BBD7}">
      <dgm:prSet phldrT="[Texto]"/>
      <dgm:spPr/>
      <dgm:t>
        <a:bodyPr/>
        <a:lstStyle/>
        <a:p>
          <a:r>
            <a:rPr lang="es-ES" dirty="0"/>
            <a:t>AUMENTO DE LA HETEROGENIDAD NUCLEAR, NÚCLEOS PROMINENTES</a:t>
          </a:r>
        </a:p>
      </dgm:t>
    </dgm:pt>
    <dgm:pt modelId="{D8FAF0E3-6B76-4BCF-A257-04A52CB3A726}" type="parTrans" cxnId="{8733DA8F-8755-4F3A-B647-76D933B7F77F}">
      <dgm:prSet/>
      <dgm:spPr/>
      <dgm:t>
        <a:bodyPr/>
        <a:lstStyle/>
        <a:p>
          <a:endParaRPr lang="es-ES"/>
        </a:p>
      </dgm:t>
    </dgm:pt>
    <dgm:pt modelId="{8C0DB2AC-282A-462A-8DBE-EE38251EB252}" type="sibTrans" cxnId="{8733DA8F-8755-4F3A-B647-76D933B7F77F}">
      <dgm:prSet/>
      <dgm:spPr/>
      <dgm:t>
        <a:bodyPr/>
        <a:lstStyle/>
        <a:p>
          <a:endParaRPr lang="es-ES"/>
        </a:p>
      </dgm:t>
    </dgm:pt>
    <dgm:pt modelId="{3FBD7297-8F72-46D9-9965-0B13F519C6C9}">
      <dgm:prSet phldrT="[Texto]"/>
      <dgm:spPr/>
      <dgm:t>
        <a:bodyPr/>
        <a:lstStyle/>
        <a:p>
          <a:r>
            <a:rPr lang="es-ES" dirty="0"/>
            <a:t>L3</a:t>
          </a:r>
        </a:p>
      </dgm:t>
    </dgm:pt>
    <dgm:pt modelId="{791D9907-1CAD-4681-B39C-06B43768B045}" type="parTrans" cxnId="{CD1ACC37-4F29-454C-BA01-CEA4B58F041C}">
      <dgm:prSet/>
      <dgm:spPr/>
      <dgm:t>
        <a:bodyPr/>
        <a:lstStyle/>
        <a:p>
          <a:endParaRPr lang="es-ES"/>
        </a:p>
      </dgm:t>
    </dgm:pt>
    <dgm:pt modelId="{61A2FD65-174B-42A1-8398-24D9FF5065FA}" type="sibTrans" cxnId="{CD1ACC37-4F29-454C-BA01-CEA4B58F041C}">
      <dgm:prSet/>
      <dgm:spPr/>
      <dgm:t>
        <a:bodyPr/>
        <a:lstStyle/>
        <a:p>
          <a:endParaRPr lang="es-ES"/>
        </a:p>
      </dgm:t>
    </dgm:pt>
    <dgm:pt modelId="{EE2AFBDE-AB12-4FD2-B46C-C5D9E8BAE7D5}">
      <dgm:prSet phldrT="[Texto]"/>
      <dgm:spPr/>
      <dgm:t>
        <a:bodyPr/>
        <a:lstStyle/>
        <a:p>
          <a:r>
            <a:rPr lang="es-ES" dirty="0"/>
            <a:t>CITOPLASMA BASÓFILO CON VACUALIZACIÓN PROMINENTE</a:t>
          </a:r>
        </a:p>
      </dgm:t>
    </dgm:pt>
    <dgm:pt modelId="{696B151E-CE00-4D01-9641-5E62180DAA29}" type="parTrans" cxnId="{15D46487-24A8-4692-8AEC-89CC5FD44337}">
      <dgm:prSet/>
      <dgm:spPr/>
      <dgm:t>
        <a:bodyPr/>
        <a:lstStyle/>
        <a:p>
          <a:endParaRPr lang="es-ES"/>
        </a:p>
      </dgm:t>
    </dgm:pt>
    <dgm:pt modelId="{254198FB-3177-462C-8885-8163B3DDA76A}" type="sibTrans" cxnId="{15D46487-24A8-4692-8AEC-89CC5FD44337}">
      <dgm:prSet/>
      <dgm:spPr/>
      <dgm:t>
        <a:bodyPr/>
        <a:lstStyle/>
        <a:p>
          <a:endParaRPr lang="es-ES"/>
        </a:p>
      </dgm:t>
    </dgm:pt>
    <dgm:pt modelId="{9905BE43-13B7-442D-9277-DBB1FA81DE6D}" type="pres">
      <dgm:prSet presAssocID="{87229C92-2D8D-4EED-BFC0-4BDFC0275AC6}" presName="Name0" presStyleCnt="0">
        <dgm:presLayoutVars>
          <dgm:dir/>
        </dgm:presLayoutVars>
      </dgm:prSet>
      <dgm:spPr/>
      <dgm:t>
        <a:bodyPr/>
        <a:lstStyle/>
        <a:p>
          <a:endParaRPr lang="es-ES"/>
        </a:p>
      </dgm:t>
    </dgm:pt>
    <dgm:pt modelId="{C015AA9A-1EF7-48B5-97E8-0B142FD0176B}" type="pres">
      <dgm:prSet presAssocID="{33083458-A56C-4AF2-A87E-4FD7E892EF4C}" presName="composite" presStyleCnt="0"/>
      <dgm:spPr/>
    </dgm:pt>
    <dgm:pt modelId="{E17325D4-82E3-4143-952B-FE588ABE4979}" type="pres">
      <dgm:prSet presAssocID="{33083458-A56C-4AF2-A87E-4FD7E892EF4C}" presName="Accent" presStyleLbl="alignAcc1" presStyleIdx="0" presStyleCnt="3"/>
      <dgm:spPr/>
    </dgm:pt>
    <dgm:pt modelId="{913F4FC3-DCF5-4526-A56E-1EA96AC9FA4C}" type="pres">
      <dgm:prSet presAssocID="{33083458-A56C-4AF2-A87E-4FD7E892EF4C}" presName="Image" presStyleLbl="node1" presStyleIdx="0" presStyleCnt="3"/>
      <dgm:spPr/>
    </dgm:pt>
    <dgm:pt modelId="{6E04791A-5EC7-45BB-B145-B5720AE9F0E9}" type="pres">
      <dgm:prSet presAssocID="{33083458-A56C-4AF2-A87E-4FD7E892EF4C}" presName="Child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741E26A-3BB5-4D1D-8C6B-6D98E7E4AC40}" type="pres">
      <dgm:prSet presAssocID="{33083458-A56C-4AF2-A87E-4FD7E892EF4C}" presName="Parent" presStyleLbl="align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AA2EE8A-D9D1-467A-9A8B-52BD575FDAB7}" type="pres">
      <dgm:prSet presAssocID="{47578BF0-05BF-48C3-B176-90DB7153F851}" presName="sibTrans" presStyleCnt="0"/>
      <dgm:spPr/>
    </dgm:pt>
    <dgm:pt modelId="{C9E7EEE6-A928-4E9F-A60A-8549505E75E3}" type="pres">
      <dgm:prSet presAssocID="{83B1D87B-B2C7-48E8-B486-41643D6C458F}" presName="composite" presStyleCnt="0"/>
      <dgm:spPr/>
    </dgm:pt>
    <dgm:pt modelId="{4A7E5AAD-8E65-4831-9E94-664B78430BC0}" type="pres">
      <dgm:prSet presAssocID="{83B1D87B-B2C7-48E8-B486-41643D6C458F}" presName="Accent" presStyleLbl="alignAcc1" presStyleIdx="1" presStyleCnt="3"/>
      <dgm:spPr/>
    </dgm:pt>
    <dgm:pt modelId="{BBFC7FE5-F0A7-4B02-A56E-CC29E6D28648}" type="pres">
      <dgm:prSet presAssocID="{83B1D87B-B2C7-48E8-B486-41643D6C458F}" presName="Image" presStyleLbl="node1" presStyleIdx="1" presStyleCnt="3"/>
      <dgm:spPr/>
    </dgm:pt>
    <dgm:pt modelId="{B977236A-E7B5-4B97-9941-8805984A70AE}" type="pres">
      <dgm:prSet presAssocID="{83B1D87B-B2C7-48E8-B486-41643D6C458F}" presName="Child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D5C4E12-9493-4D65-BE6E-591AB686CDBB}" type="pres">
      <dgm:prSet presAssocID="{83B1D87B-B2C7-48E8-B486-41643D6C458F}" presName="Parent" presStyleLbl="align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6483F6D-D17C-407D-B236-65272B5E88A2}" type="pres">
      <dgm:prSet presAssocID="{32079E4E-60FC-4CEA-A339-E3F8027EF831}" presName="sibTrans" presStyleCnt="0"/>
      <dgm:spPr/>
    </dgm:pt>
    <dgm:pt modelId="{2F0EFB7F-686A-42AB-8CC4-2A24007B96A3}" type="pres">
      <dgm:prSet presAssocID="{3FBD7297-8F72-46D9-9965-0B13F519C6C9}" presName="composite" presStyleCnt="0"/>
      <dgm:spPr/>
    </dgm:pt>
    <dgm:pt modelId="{3CF961C0-4823-4828-A142-4EC9280F3C94}" type="pres">
      <dgm:prSet presAssocID="{3FBD7297-8F72-46D9-9965-0B13F519C6C9}" presName="Accent" presStyleLbl="alignAcc1" presStyleIdx="2" presStyleCnt="3"/>
      <dgm:spPr/>
    </dgm:pt>
    <dgm:pt modelId="{A3A8FFFF-CDB7-407C-A746-EC74BE856C50}" type="pres">
      <dgm:prSet presAssocID="{3FBD7297-8F72-46D9-9965-0B13F519C6C9}" presName="Image" presStyleLbl="node1" presStyleIdx="2" presStyleCnt="3"/>
      <dgm:spPr/>
    </dgm:pt>
    <dgm:pt modelId="{71A961C6-748D-4670-86DC-32932BDDC180}" type="pres">
      <dgm:prSet presAssocID="{3FBD7297-8F72-46D9-9965-0B13F519C6C9}" presName="Child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8914C6-BE2F-484A-9774-661DBC3D0EA0}" type="pres">
      <dgm:prSet presAssocID="{3FBD7297-8F72-46D9-9965-0B13F519C6C9}" presName="Parent" presStyleLbl="align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E325119-9349-4649-B27A-0574C07E4A51}" srcId="{33083458-A56C-4AF2-A87E-4FD7E892EF4C}" destId="{6948352A-B5A0-40AC-8356-A0B8B7F2F4B7}" srcOrd="0" destOrd="0" parTransId="{5AF360D3-6992-43C7-8BCC-ACC99AD33248}" sibTransId="{F69707E9-D00B-44BF-AB85-E38BF750C736}"/>
    <dgm:cxn modelId="{CD1ACC37-4F29-454C-BA01-CEA4B58F041C}" srcId="{87229C92-2D8D-4EED-BFC0-4BDFC0275AC6}" destId="{3FBD7297-8F72-46D9-9965-0B13F519C6C9}" srcOrd="2" destOrd="0" parTransId="{791D9907-1CAD-4681-B39C-06B43768B045}" sibTransId="{61A2FD65-174B-42A1-8398-24D9FF5065FA}"/>
    <dgm:cxn modelId="{15D46487-24A8-4692-8AEC-89CC5FD44337}" srcId="{3FBD7297-8F72-46D9-9965-0B13F519C6C9}" destId="{EE2AFBDE-AB12-4FD2-B46C-C5D9E8BAE7D5}" srcOrd="0" destOrd="0" parTransId="{696B151E-CE00-4D01-9641-5E62180DAA29}" sibTransId="{254198FB-3177-462C-8885-8163B3DDA76A}"/>
    <dgm:cxn modelId="{FDDD1D08-DEA0-46E9-A953-6ECF74C1A9EF}" type="presOf" srcId="{E6E4769E-6085-4EDC-920F-AE7F0D46BBD7}" destId="{B977236A-E7B5-4B97-9941-8805984A70AE}" srcOrd="0" destOrd="0" presId="urn:microsoft.com/office/officeart/2008/layout/TitlePictureLineup"/>
    <dgm:cxn modelId="{4FF49B1B-503C-41C3-A9BE-C40AE6BCF39D}" type="presOf" srcId="{87229C92-2D8D-4EED-BFC0-4BDFC0275AC6}" destId="{9905BE43-13B7-442D-9277-DBB1FA81DE6D}" srcOrd="0" destOrd="0" presId="urn:microsoft.com/office/officeart/2008/layout/TitlePictureLineup"/>
    <dgm:cxn modelId="{4578B00D-3A50-47B6-9C1D-5A8C3B3CE6FE}" srcId="{87229C92-2D8D-4EED-BFC0-4BDFC0275AC6}" destId="{83B1D87B-B2C7-48E8-B486-41643D6C458F}" srcOrd="1" destOrd="0" parTransId="{8CF9E845-F175-423E-B322-8B13B9C6AA82}" sibTransId="{32079E4E-60FC-4CEA-A339-E3F8027EF831}"/>
    <dgm:cxn modelId="{7C12B287-A24B-4DA1-98D5-9CE6145634DB}" type="presOf" srcId="{3FBD7297-8F72-46D9-9965-0B13F519C6C9}" destId="{EE8914C6-BE2F-484A-9774-661DBC3D0EA0}" srcOrd="0" destOrd="0" presId="urn:microsoft.com/office/officeart/2008/layout/TitlePictureLineup"/>
    <dgm:cxn modelId="{839601D7-F630-46F9-A6FD-562E1644B5EE}" type="presOf" srcId="{83B1D87B-B2C7-48E8-B486-41643D6C458F}" destId="{4D5C4E12-9493-4D65-BE6E-591AB686CDBB}" srcOrd="0" destOrd="0" presId="urn:microsoft.com/office/officeart/2008/layout/TitlePictureLineup"/>
    <dgm:cxn modelId="{C4A0E3F7-7E86-44DC-B57D-4A80C11EDDA5}" type="presOf" srcId="{6948352A-B5A0-40AC-8356-A0B8B7F2F4B7}" destId="{6E04791A-5EC7-45BB-B145-B5720AE9F0E9}" srcOrd="0" destOrd="0" presId="urn:microsoft.com/office/officeart/2008/layout/TitlePictureLineup"/>
    <dgm:cxn modelId="{D5EE0030-91C6-45E1-830F-D6E36A33994F}" type="presOf" srcId="{EE2AFBDE-AB12-4FD2-B46C-C5D9E8BAE7D5}" destId="{71A961C6-748D-4670-86DC-32932BDDC180}" srcOrd="0" destOrd="0" presId="urn:microsoft.com/office/officeart/2008/layout/TitlePictureLineup"/>
    <dgm:cxn modelId="{78B8616C-925B-497A-9F40-946A1BCE5013}" srcId="{87229C92-2D8D-4EED-BFC0-4BDFC0275AC6}" destId="{33083458-A56C-4AF2-A87E-4FD7E892EF4C}" srcOrd="0" destOrd="0" parTransId="{F260A60D-1C26-440C-91B4-45732A3887CC}" sibTransId="{47578BF0-05BF-48C3-B176-90DB7153F851}"/>
    <dgm:cxn modelId="{8733DA8F-8755-4F3A-B647-76D933B7F77F}" srcId="{83B1D87B-B2C7-48E8-B486-41643D6C458F}" destId="{E6E4769E-6085-4EDC-920F-AE7F0D46BBD7}" srcOrd="0" destOrd="0" parTransId="{D8FAF0E3-6B76-4BCF-A257-04A52CB3A726}" sibTransId="{8C0DB2AC-282A-462A-8DBE-EE38251EB252}"/>
    <dgm:cxn modelId="{8FEAA592-2D38-4006-B3EC-F74F7377F66C}" type="presOf" srcId="{33083458-A56C-4AF2-A87E-4FD7E892EF4C}" destId="{D741E26A-3BB5-4D1D-8C6B-6D98E7E4AC40}" srcOrd="0" destOrd="0" presId="urn:microsoft.com/office/officeart/2008/layout/TitlePictureLineup"/>
    <dgm:cxn modelId="{7A21D6AB-09B8-4406-A0C3-950B72987FF1}" type="presParOf" srcId="{9905BE43-13B7-442D-9277-DBB1FA81DE6D}" destId="{C015AA9A-1EF7-48B5-97E8-0B142FD0176B}" srcOrd="0" destOrd="0" presId="urn:microsoft.com/office/officeart/2008/layout/TitlePictureLineup"/>
    <dgm:cxn modelId="{E7976648-E087-4C41-BD7D-7F4394D33582}" type="presParOf" srcId="{C015AA9A-1EF7-48B5-97E8-0B142FD0176B}" destId="{E17325D4-82E3-4143-952B-FE588ABE4979}" srcOrd="0" destOrd="0" presId="urn:microsoft.com/office/officeart/2008/layout/TitlePictureLineup"/>
    <dgm:cxn modelId="{82C0A597-012B-407D-9E63-0E53D35FF2AD}" type="presParOf" srcId="{C015AA9A-1EF7-48B5-97E8-0B142FD0176B}" destId="{913F4FC3-DCF5-4526-A56E-1EA96AC9FA4C}" srcOrd="1" destOrd="0" presId="urn:microsoft.com/office/officeart/2008/layout/TitlePictureLineup"/>
    <dgm:cxn modelId="{F269405C-AEA6-46A4-99AB-CCA626B8785D}" type="presParOf" srcId="{C015AA9A-1EF7-48B5-97E8-0B142FD0176B}" destId="{6E04791A-5EC7-45BB-B145-B5720AE9F0E9}" srcOrd="2" destOrd="0" presId="urn:microsoft.com/office/officeart/2008/layout/TitlePictureLineup"/>
    <dgm:cxn modelId="{61A47618-0CAE-46F5-BC4B-3E6B09AF5E51}" type="presParOf" srcId="{C015AA9A-1EF7-48B5-97E8-0B142FD0176B}" destId="{D741E26A-3BB5-4D1D-8C6B-6D98E7E4AC40}" srcOrd="3" destOrd="0" presId="urn:microsoft.com/office/officeart/2008/layout/TitlePictureLineup"/>
    <dgm:cxn modelId="{4D1B4FEE-11FC-4E4C-94F5-7C67ECFE7CCC}" type="presParOf" srcId="{9905BE43-13B7-442D-9277-DBB1FA81DE6D}" destId="{CAA2EE8A-D9D1-467A-9A8B-52BD575FDAB7}" srcOrd="1" destOrd="0" presId="urn:microsoft.com/office/officeart/2008/layout/TitlePictureLineup"/>
    <dgm:cxn modelId="{5F3D7A62-B915-4E46-9FCD-5F26E3648C83}" type="presParOf" srcId="{9905BE43-13B7-442D-9277-DBB1FA81DE6D}" destId="{C9E7EEE6-A928-4E9F-A60A-8549505E75E3}" srcOrd="2" destOrd="0" presId="urn:microsoft.com/office/officeart/2008/layout/TitlePictureLineup"/>
    <dgm:cxn modelId="{099C1067-9305-41A6-AD0F-6252B4F711B5}" type="presParOf" srcId="{C9E7EEE6-A928-4E9F-A60A-8549505E75E3}" destId="{4A7E5AAD-8E65-4831-9E94-664B78430BC0}" srcOrd="0" destOrd="0" presId="urn:microsoft.com/office/officeart/2008/layout/TitlePictureLineup"/>
    <dgm:cxn modelId="{FFCA128A-D005-43F0-B779-5103707A9C6A}" type="presParOf" srcId="{C9E7EEE6-A928-4E9F-A60A-8549505E75E3}" destId="{BBFC7FE5-F0A7-4B02-A56E-CC29E6D28648}" srcOrd="1" destOrd="0" presId="urn:microsoft.com/office/officeart/2008/layout/TitlePictureLineup"/>
    <dgm:cxn modelId="{FF4B5037-B805-48B1-9E43-A8DA320B1BA3}" type="presParOf" srcId="{C9E7EEE6-A928-4E9F-A60A-8549505E75E3}" destId="{B977236A-E7B5-4B97-9941-8805984A70AE}" srcOrd="2" destOrd="0" presId="urn:microsoft.com/office/officeart/2008/layout/TitlePictureLineup"/>
    <dgm:cxn modelId="{63E79432-D975-499B-BC74-C0E792647E74}" type="presParOf" srcId="{C9E7EEE6-A928-4E9F-A60A-8549505E75E3}" destId="{4D5C4E12-9493-4D65-BE6E-591AB686CDBB}" srcOrd="3" destOrd="0" presId="urn:microsoft.com/office/officeart/2008/layout/TitlePictureLineup"/>
    <dgm:cxn modelId="{611CA1B7-6F56-4A52-9033-44CC65D3B364}" type="presParOf" srcId="{9905BE43-13B7-442D-9277-DBB1FA81DE6D}" destId="{06483F6D-D17C-407D-B236-65272B5E88A2}" srcOrd="3" destOrd="0" presId="urn:microsoft.com/office/officeart/2008/layout/TitlePictureLineup"/>
    <dgm:cxn modelId="{7109B7CA-7D66-4BD4-AAC7-40C41A83E86E}" type="presParOf" srcId="{9905BE43-13B7-442D-9277-DBB1FA81DE6D}" destId="{2F0EFB7F-686A-42AB-8CC4-2A24007B96A3}" srcOrd="4" destOrd="0" presId="urn:microsoft.com/office/officeart/2008/layout/TitlePictureLineup"/>
    <dgm:cxn modelId="{5DE5C469-607A-4BA0-8FB0-F3C57066E2C2}" type="presParOf" srcId="{2F0EFB7F-686A-42AB-8CC4-2A24007B96A3}" destId="{3CF961C0-4823-4828-A142-4EC9280F3C94}" srcOrd="0" destOrd="0" presId="urn:microsoft.com/office/officeart/2008/layout/TitlePictureLineup"/>
    <dgm:cxn modelId="{16CE55BE-0CE5-4029-AE43-E3C27457E8DD}" type="presParOf" srcId="{2F0EFB7F-686A-42AB-8CC4-2A24007B96A3}" destId="{A3A8FFFF-CDB7-407C-A746-EC74BE856C50}" srcOrd="1" destOrd="0" presId="urn:microsoft.com/office/officeart/2008/layout/TitlePictureLineup"/>
    <dgm:cxn modelId="{4CDEC89C-B4DC-498D-A079-02DD23015339}" type="presParOf" srcId="{2F0EFB7F-686A-42AB-8CC4-2A24007B96A3}" destId="{71A961C6-748D-4670-86DC-32932BDDC180}" srcOrd="2" destOrd="0" presId="urn:microsoft.com/office/officeart/2008/layout/TitlePictureLineup"/>
    <dgm:cxn modelId="{B7D90103-83BD-4D7A-B5D0-159780C7A1D5}" type="presParOf" srcId="{2F0EFB7F-686A-42AB-8CC4-2A24007B96A3}" destId="{EE8914C6-BE2F-484A-9774-661DBC3D0EA0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0E016D-D9E0-498B-AEED-729B6ADD665A}">
      <dsp:nvSpPr>
        <dsp:cNvPr id="0" name=""/>
        <dsp:cNvSpPr/>
      </dsp:nvSpPr>
      <dsp:spPr>
        <a:xfrm rot="10800000">
          <a:off x="1578884" y="1619"/>
          <a:ext cx="4517136" cy="176443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78069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i="0" kern="1200" dirty="0"/>
            <a:t>6TO CÁNCER MÁS LETAL A NIVEL MUNDIAL</a:t>
          </a:r>
          <a:endParaRPr lang="es-ES" sz="2400" kern="1200" dirty="0"/>
        </a:p>
      </dsp:txBody>
      <dsp:txXfrm rot="10800000">
        <a:off x="2019994" y="1619"/>
        <a:ext cx="4076026" cy="1764439"/>
      </dsp:txXfrm>
    </dsp:sp>
    <dsp:sp modelId="{EC512D56-337C-49D2-80DA-14CD7262BA98}">
      <dsp:nvSpPr>
        <dsp:cNvPr id="0" name=""/>
        <dsp:cNvSpPr/>
      </dsp:nvSpPr>
      <dsp:spPr>
        <a:xfrm>
          <a:off x="696664" y="1619"/>
          <a:ext cx="1764439" cy="176443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ABAF85F-098C-4B7B-8F5E-56BDAFCDD3A8}">
      <dsp:nvSpPr>
        <dsp:cNvPr id="0" name=""/>
        <dsp:cNvSpPr/>
      </dsp:nvSpPr>
      <dsp:spPr>
        <a:xfrm rot="10800000">
          <a:off x="1578884" y="2292757"/>
          <a:ext cx="4517136" cy="176443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78069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i="0" kern="1200" dirty="0"/>
            <a:t>REPRESENTA EL 4% DE TODOS LOS CÁNCERES</a:t>
          </a:r>
          <a:endParaRPr lang="es-ES" sz="2400" kern="1200" dirty="0"/>
        </a:p>
      </dsp:txBody>
      <dsp:txXfrm rot="10800000">
        <a:off x="2019994" y="2292757"/>
        <a:ext cx="4076026" cy="1764439"/>
      </dsp:txXfrm>
    </dsp:sp>
    <dsp:sp modelId="{159F3CA4-06EE-4C16-837D-4D3DA50F3E2F}">
      <dsp:nvSpPr>
        <dsp:cNvPr id="0" name=""/>
        <dsp:cNvSpPr/>
      </dsp:nvSpPr>
      <dsp:spPr>
        <a:xfrm>
          <a:off x="696664" y="2292757"/>
          <a:ext cx="1764439" cy="176443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978DD3-D4DD-48D4-81B7-39B3A745D5DF}">
      <dsp:nvSpPr>
        <dsp:cNvPr id="0" name=""/>
        <dsp:cNvSpPr/>
      </dsp:nvSpPr>
      <dsp:spPr>
        <a:xfrm>
          <a:off x="-5437896" y="-832741"/>
          <a:ext cx="6475608" cy="6475608"/>
        </a:xfrm>
        <a:prstGeom prst="blockArc">
          <a:avLst>
            <a:gd name="adj1" fmla="val 18900000"/>
            <a:gd name="adj2" fmla="val 2700000"/>
            <a:gd name="adj3" fmla="val 334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50DB3F-EE11-4DDB-B2C4-B8B2DFBB0B64}">
      <dsp:nvSpPr>
        <dsp:cNvPr id="0" name=""/>
        <dsp:cNvSpPr/>
      </dsp:nvSpPr>
      <dsp:spPr>
        <a:xfrm>
          <a:off x="667645" y="481012"/>
          <a:ext cx="4934444" cy="9620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360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ANEMIA: ASTENIA</a:t>
          </a:r>
        </a:p>
      </dsp:txBody>
      <dsp:txXfrm>
        <a:off x="667645" y="481012"/>
        <a:ext cx="4934444" cy="962025"/>
      </dsp:txXfrm>
    </dsp:sp>
    <dsp:sp modelId="{3E6517C4-D482-4E13-B83B-6F354CC997D8}">
      <dsp:nvSpPr>
        <dsp:cNvPr id="0" name=""/>
        <dsp:cNvSpPr/>
      </dsp:nvSpPr>
      <dsp:spPr>
        <a:xfrm>
          <a:off x="66379" y="360759"/>
          <a:ext cx="1202531" cy="12025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55887F-1105-4B2D-A22C-0CA1B50531CB}">
      <dsp:nvSpPr>
        <dsp:cNvPr id="0" name=""/>
        <dsp:cNvSpPr/>
      </dsp:nvSpPr>
      <dsp:spPr>
        <a:xfrm>
          <a:off x="1017341" y="1924050"/>
          <a:ext cx="4584748" cy="9620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360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TROMBOCITOPENIA: HEMATOMAS, HEMORRAGIAS</a:t>
          </a:r>
        </a:p>
      </dsp:txBody>
      <dsp:txXfrm>
        <a:off x="1017341" y="1924050"/>
        <a:ext cx="4584748" cy="962025"/>
      </dsp:txXfrm>
    </dsp:sp>
    <dsp:sp modelId="{B7BCA5D9-4F3E-4A65-992A-AB797E8CD261}">
      <dsp:nvSpPr>
        <dsp:cNvPr id="0" name=""/>
        <dsp:cNvSpPr/>
      </dsp:nvSpPr>
      <dsp:spPr>
        <a:xfrm>
          <a:off x="416075" y="1803796"/>
          <a:ext cx="1202531" cy="12025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4BE50C-F546-43C4-A3EC-C9D37C88CFE9}">
      <dsp:nvSpPr>
        <dsp:cNvPr id="0" name=""/>
        <dsp:cNvSpPr/>
      </dsp:nvSpPr>
      <dsp:spPr>
        <a:xfrm>
          <a:off x="667645" y="3367087"/>
          <a:ext cx="4934444" cy="9620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360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NEUTROPENIA: FIEBRE, INFECCIONES</a:t>
          </a:r>
        </a:p>
      </dsp:txBody>
      <dsp:txXfrm>
        <a:off x="667645" y="3367087"/>
        <a:ext cx="4934444" cy="962025"/>
      </dsp:txXfrm>
    </dsp:sp>
    <dsp:sp modelId="{E5BD108F-8E91-4D55-86EA-E577DBA80BFC}">
      <dsp:nvSpPr>
        <dsp:cNvPr id="0" name=""/>
        <dsp:cNvSpPr/>
      </dsp:nvSpPr>
      <dsp:spPr>
        <a:xfrm>
          <a:off x="66379" y="3246834"/>
          <a:ext cx="1202531" cy="12025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52A8AC-BD02-4BB0-B5B3-F434304837D4}">
      <dsp:nvSpPr>
        <dsp:cNvPr id="0" name=""/>
        <dsp:cNvSpPr/>
      </dsp:nvSpPr>
      <dsp:spPr>
        <a:xfrm>
          <a:off x="-5471534" y="-837765"/>
          <a:ext cx="6514864" cy="6514864"/>
        </a:xfrm>
        <a:prstGeom prst="blockArc">
          <a:avLst>
            <a:gd name="adj1" fmla="val 18900000"/>
            <a:gd name="adj2" fmla="val 2700000"/>
            <a:gd name="adj3" fmla="val 332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257EA6-3417-4499-A349-71C0790AB6A4}">
      <dsp:nvSpPr>
        <dsp:cNvPr id="0" name=""/>
        <dsp:cNvSpPr/>
      </dsp:nvSpPr>
      <dsp:spPr>
        <a:xfrm>
          <a:off x="546195" y="372047"/>
          <a:ext cx="4869596" cy="7444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93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ADENOPATÍAS</a:t>
          </a:r>
        </a:p>
      </dsp:txBody>
      <dsp:txXfrm>
        <a:off x="546195" y="372047"/>
        <a:ext cx="4869596" cy="744483"/>
      </dsp:txXfrm>
    </dsp:sp>
    <dsp:sp modelId="{F69679AA-C0E7-4ABA-B91A-7642412A9BFD}">
      <dsp:nvSpPr>
        <dsp:cNvPr id="0" name=""/>
        <dsp:cNvSpPr/>
      </dsp:nvSpPr>
      <dsp:spPr>
        <a:xfrm>
          <a:off x="80893" y="278987"/>
          <a:ext cx="930603" cy="9306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A11DEA-4567-4E50-A8B9-AEC7103DBC7F}">
      <dsp:nvSpPr>
        <dsp:cNvPr id="0" name=""/>
        <dsp:cNvSpPr/>
      </dsp:nvSpPr>
      <dsp:spPr>
        <a:xfrm>
          <a:off x="973024" y="1488966"/>
          <a:ext cx="4442767" cy="7444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93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HEPATOMEGALIA, ESPLENOMEGALIA</a:t>
          </a:r>
        </a:p>
      </dsp:txBody>
      <dsp:txXfrm>
        <a:off x="973024" y="1488966"/>
        <a:ext cx="4442767" cy="744483"/>
      </dsp:txXfrm>
    </dsp:sp>
    <dsp:sp modelId="{36FF9866-75F5-44D9-B48C-63D65173CBE4}">
      <dsp:nvSpPr>
        <dsp:cNvPr id="0" name=""/>
        <dsp:cNvSpPr/>
      </dsp:nvSpPr>
      <dsp:spPr>
        <a:xfrm>
          <a:off x="507722" y="1395905"/>
          <a:ext cx="930603" cy="9306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711C8A-B879-4CBD-B0F5-5B511E72D503}">
      <dsp:nvSpPr>
        <dsp:cNvPr id="0" name=""/>
        <dsp:cNvSpPr/>
      </dsp:nvSpPr>
      <dsp:spPr>
        <a:xfrm>
          <a:off x="973024" y="2605884"/>
          <a:ext cx="4442767" cy="7444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93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DOLOR ÓSEO Y ARTICULAR</a:t>
          </a:r>
        </a:p>
      </dsp:txBody>
      <dsp:txXfrm>
        <a:off x="973024" y="2605884"/>
        <a:ext cx="4442767" cy="744483"/>
      </dsp:txXfrm>
    </dsp:sp>
    <dsp:sp modelId="{E89DBBFB-FCF6-483F-AE35-C304C775701C}">
      <dsp:nvSpPr>
        <dsp:cNvPr id="0" name=""/>
        <dsp:cNvSpPr/>
      </dsp:nvSpPr>
      <dsp:spPr>
        <a:xfrm>
          <a:off x="507722" y="2512824"/>
          <a:ext cx="930603" cy="9306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1699BF-4CC4-4BAD-AE2F-875DA2C71D65}">
      <dsp:nvSpPr>
        <dsp:cNvPr id="0" name=""/>
        <dsp:cNvSpPr/>
      </dsp:nvSpPr>
      <dsp:spPr>
        <a:xfrm>
          <a:off x="546195" y="3722802"/>
          <a:ext cx="4869596" cy="7444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93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DISNEA</a:t>
          </a:r>
        </a:p>
      </dsp:txBody>
      <dsp:txXfrm>
        <a:off x="546195" y="3722802"/>
        <a:ext cx="4869596" cy="744483"/>
      </dsp:txXfrm>
    </dsp:sp>
    <dsp:sp modelId="{2941365E-A73B-43DB-B4FF-6D02B2B001FB}">
      <dsp:nvSpPr>
        <dsp:cNvPr id="0" name=""/>
        <dsp:cNvSpPr/>
      </dsp:nvSpPr>
      <dsp:spPr>
        <a:xfrm>
          <a:off x="80893" y="3629742"/>
          <a:ext cx="930603" cy="9306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E484B2-A039-491A-87FF-0A2A2FFE9DD3}">
      <dsp:nvSpPr>
        <dsp:cNvPr id="0" name=""/>
        <dsp:cNvSpPr/>
      </dsp:nvSpPr>
      <dsp:spPr>
        <a:xfrm>
          <a:off x="3779" y="0"/>
          <a:ext cx="3636163" cy="512481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latin typeface="+mn-lt"/>
            </a:rPr>
            <a:t>LLA - B</a:t>
          </a:r>
        </a:p>
      </dsp:txBody>
      <dsp:txXfrm>
        <a:off x="3779" y="0"/>
        <a:ext cx="3636163" cy="1537443"/>
      </dsp:txXfrm>
    </dsp:sp>
    <dsp:sp modelId="{152FD3A8-3936-4466-869A-7D38B54835AE}">
      <dsp:nvSpPr>
        <dsp:cNvPr id="0" name=""/>
        <dsp:cNvSpPr/>
      </dsp:nvSpPr>
      <dsp:spPr>
        <a:xfrm>
          <a:off x="367396" y="1537881"/>
          <a:ext cx="2908931" cy="10068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latin typeface="+mn-lt"/>
            </a:rPr>
            <a:t>80%</a:t>
          </a:r>
        </a:p>
      </dsp:txBody>
      <dsp:txXfrm>
        <a:off x="396885" y="1567370"/>
        <a:ext cx="2849953" cy="947842"/>
      </dsp:txXfrm>
    </dsp:sp>
    <dsp:sp modelId="{8D4F591A-B273-4F53-B784-17CD6583E2FD}">
      <dsp:nvSpPr>
        <dsp:cNvPr id="0" name=""/>
        <dsp:cNvSpPr/>
      </dsp:nvSpPr>
      <dsp:spPr>
        <a:xfrm>
          <a:off x="367396" y="2699597"/>
          <a:ext cx="2908931" cy="10068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latin typeface="+mn-lt"/>
            </a:rPr>
            <a:t>FRECUENTE COMPROMISO EXTRANODAL (TESTÍCULOS, ÓSEA, PARTES BLANDAS)</a:t>
          </a:r>
        </a:p>
      </dsp:txBody>
      <dsp:txXfrm>
        <a:off x="396885" y="2729086"/>
        <a:ext cx="2849953" cy="947842"/>
      </dsp:txXfrm>
    </dsp:sp>
    <dsp:sp modelId="{F9F0A817-2243-4688-9B34-F81210032A03}">
      <dsp:nvSpPr>
        <dsp:cNvPr id="0" name=""/>
        <dsp:cNvSpPr/>
      </dsp:nvSpPr>
      <dsp:spPr>
        <a:xfrm>
          <a:off x="367396" y="3861313"/>
          <a:ext cx="2908931" cy="10068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latin typeface="+mn-lt"/>
            </a:rPr>
            <a:t>ARTRALGIAS</a:t>
          </a:r>
        </a:p>
      </dsp:txBody>
      <dsp:txXfrm>
        <a:off x="396885" y="3890802"/>
        <a:ext cx="2849953" cy="947842"/>
      </dsp:txXfrm>
    </dsp:sp>
    <dsp:sp modelId="{0180D981-E97C-429A-90FB-936E9C6BD915}">
      <dsp:nvSpPr>
        <dsp:cNvPr id="0" name=""/>
        <dsp:cNvSpPr/>
      </dsp:nvSpPr>
      <dsp:spPr>
        <a:xfrm>
          <a:off x="3912656" y="0"/>
          <a:ext cx="3636163" cy="512481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latin typeface="+mn-lt"/>
            </a:rPr>
            <a:t>LLA - T</a:t>
          </a:r>
        </a:p>
      </dsp:txBody>
      <dsp:txXfrm>
        <a:off x="3912656" y="0"/>
        <a:ext cx="3636163" cy="1537443"/>
      </dsp:txXfrm>
    </dsp:sp>
    <dsp:sp modelId="{7FAFAADF-B754-4B20-AD05-638FF48579A4}">
      <dsp:nvSpPr>
        <dsp:cNvPr id="0" name=""/>
        <dsp:cNvSpPr/>
      </dsp:nvSpPr>
      <dsp:spPr>
        <a:xfrm>
          <a:off x="4276272" y="1537568"/>
          <a:ext cx="2908931" cy="7465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latin typeface="+mn-lt"/>
              <a:cs typeface="Times New Roman" panose="02020603050405020304" pitchFamily="18" charset="0"/>
            </a:rPr>
            <a:t>↑ HOMBRES (70%)</a:t>
          </a:r>
          <a:endParaRPr lang="es-ES" sz="1800" kern="1200" dirty="0">
            <a:latin typeface="+mn-lt"/>
          </a:endParaRPr>
        </a:p>
      </dsp:txBody>
      <dsp:txXfrm>
        <a:off x="4298138" y="1559434"/>
        <a:ext cx="2865199" cy="702844"/>
      </dsp:txXfrm>
    </dsp:sp>
    <dsp:sp modelId="{27E3A630-691A-456C-AFF2-25F310F38006}">
      <dsp:nvSpPr>
        <dsp:cNvPr id="0" name=""/>
        <dsp:cNvSpPr/>
      </dsp:nvSpPr>
      <dsp:spPr>
        <a:xfrm>
          <a:off x="4276272" y="2399002"/>
          <a:ext cx="2908931" cy="7465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latin typeface="+mn-lt"/>
            </a:rPr>
            <a:t>MASA MEDIASTINAL (50%)</a:t>
          </a:r>
        </a:p>
      </dsp:txBody>
      <dsp:txXfrm>
        <a:off x="4298138" y="2420868"/>
        <a:ext cx="2865199" cy="702844"/>
      </dsp:txXfrm>
    </dsp:sp>
    <dsp:sp modelId="{39975087-0383-4603-A936-1CF3CFF7AE5A}">
      <dsp:nvSpPr>
        <dsp:cNvPr id="0" name=""/>
        <dsp:cNvSpPr/>
      </dsp:nvSpPr>
      <dsp:spPr>
        <a:xfrm>
          <a:off x="4276272" y="3260436"/>
          <a:ext cx="2908931" cy="7465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latin typeface="+mn-lt"/>
            </a:rPr>
            <a:t>COMPROMISO SNC (15%)</a:t>
          </a:r>
        </a:p>
      </dsp:txBody>
      <dsp:txXfrm>
        <a:off x="4298138" y="3282302"/>
        <a:ext cx="2865199" cy="702844"/>
      </dsp:txXfrm>
    </dsp:sp>
    <dsp:sp modelId="{7EB46791-5D06-45FC-A8CF-26D8A22B4DC2}">
      <dsp:nvSpPr>
        <dsp:cNvPr id="0" name=""/>
        <dsp:cNvSpPr/>
      </dsp:nvSpPr>
      <dsp:spPr>
        <a:xfrm>
          <a:off x="4276272" y="4121870"/>
          <a:ext cx="2908931" cy="7465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latin typeface="+mn-lt"/>
            </a:rPr>
            <a:t>COMPROMISO NODAL/BAZO</a:t>
          </a:r>
        </a:p>
      </dsp:txBody>
      <dsp:txXfrm>
        <a:off x="4298138" y="4143736"/>
        <a:ext cx="2865199" cy="70284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165AC9-897D-4270-9D6A-CF1552B29FF3}">
      <dsp:nvSpPr>
        <dsp:cNvPr id="0" name=""/>
        <dsp:cNvSpPr/>
      </dsp:nvSpPr>
      <dsp:spPr>
        <a:xfrm>
          <a:off x="15989" y="1778424"/>
          <a:ext cx="2151571" cy="566156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HISTORIA CLÍNICA</a:t>
          </a:r>
        </a:p>
      </dsp:txBody>
      <dsp:txXfrm>
        <a:off x="299067" y="1778424"/>
        <a:ext cx="1585415" cy="566156"/>
      </dsp:txXfrm>
    </dsp:sp>
    <dsp:sp modelId="{C3D67115-60FC-4741-9734-17C7F860014B}">
      <dsp:nvSpPr>
        <dsp:cNvPr id="0" name=""/>
        <dsp:cNvSpPr/>
      </dsp:nvSpPr>
      <dsp:spPr>
        <a:xfrm>
          <a:off x="15989" y="2415350"/>
          <a:ext cx="1721257" cy="172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ANAMNESIS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EXPLORACIÓN FÍSICA</a:t>
          </a:r>
        </a:p>
      </dsp:txBody>
      <dsp:txXfrm>
        <a:off x="15989" y="2415350"/>
        <a:ext cx="1721257" cy="1721250"/>
      </dsp:txXfrm>
    </dsp:sp>
    <dsp:sp modelId="{B6431689-9F63-48A5-8668-06C8A52E79F8}">
      <dsp:nvSpPr>
        <dsp:cNvPr id="0" name=""/>
        <dsp:cNvSpPr/>
      </dsp:nvSpPr>
      <dsp:spPr>
        <a:xfrm>
          <a:off x="1951982" y="1778424"/>
          <a:ext cx="2151571" cy="566156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EXÁMENES</a:t>
          </a:r>
        </a:p>
      </dsp:txBody>
      <dsp:txXfrm>
        <a:off x="2235060" y="1778424"/>
        <a:ext cx="1585415" cy="566156"/>
      </dsp:txXfrm>
    </dsp:sp>
    <dsp:sp modelId="{6563DAFB-11F4-4F97-8ACE-92CEC661B6DC}">
      <dsp:nvSpPr>
        <dsp:cNvPr id="0" name=""/>
        <dsp:cNvSpPr/>
      </dsp:nvSpPr>
      <dsp:spPr>
        <a:xfrm>
          <a:off x="1951982" y="2415350"/>
          <a:ext cx="1721257" cy="172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SEROLOGÍA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HEPATITIS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VIH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RX TORAX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EKG/ECOCARDIOGRAMA</a:t>
          </a:r>
        </a:p>
      </dsp:txBody>
      <dsp:txXfrm>
        <a:off x="1951982" y="2415350"/>
        <a:ext cx="1721257" cy="1721250"/>
      </dsp:txXfrm>
    </dsp:sp>
    <dsp:sp modelId="{93A74705-F875-4B53-8F3B-72F483E8035F}">
      <dsp:nvSpPr>
        <dsp:cNvPr id="0" name=""/>
        <dsp:cNvSpPr/>
      </dsp:nvSpPr>
      <dsp:spPr>
        <a:xfrm>
          <a:off x="3887976" y="1778424"/>
          <a:ext cx="2151571" cy="566156"/>
        </a:xfrm>
        <a:prstGeom prst="chevron">
          <a:avLst/>
        </a:prstGeom>
        <a:solidFill>
          <a:schemeClr val="bg1"/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ASPIRADO DE MÉDULA ÓSEA</a:t>
          </a:r>
        </a:p>
      </dsp:txBody>
      <dsp:txXfrm>
        <a:off x="4171054" y="1778424"/>
        <a:ext cx="1585415" cy="566156"/>
      </dsp:txXfrm>
    </dsp:sp>
    <dsp:sp modelId="{4B2640C9-A22E-431A-87F2-853AB74F9CB7}">
      <dsp:nvSpPr>
        <dsp:cNvPr id="0" name=""/>
        <dsp:cNvSpPr/>
      </dsp:nvSpPr>
      <dsp:spPr>
        <a:xfrm>
          <a:off x="3887976" y="2415350"/>
          <a:ext cx="1721257" cy="172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i="0" kern="1200" dirty="0"/>
            <a:t>&gt;20% BLASTOS LINFOIDE</a:t>
          </a:r>
          <a:endParaRPr lang="es-ES" sz="1800" kern="1200" dirty="0"/>
        </a:p>
      </dsp:txBody>
      <dsp:txXfrm>
        <a:off x="3887976" y="2415350"/>
        <a:ext cx="1721257" cy="1721250"/>
      </dsp:txXfrm>
    </dsp:sp>
    <dsp:sp modelId="{EE3684B3-F56E-4640-A2E2-0662D623E6D2}">
      <dsp:nvSpPr>
        <dsp:cNvPr id="0" name=""/>
        <dsp:cNvSpPr/>
      </dsp:nvSpPr>
      <dsp:spPr>
        <a:xfrm>
          <a:off x="5988424" y="1778424"/>
          <a:ext cx="2153674" cy="566156"/>
        </a:xfrm>
        <a:prstGeom prst="chevron">
          <a:avLst/>
        </a:prstGeom>
        <a:solidFill>
          <a:schemeClr val="bg1"/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ESTUDIO EN MO O SP</a:t>
          </a:r>
        </a:p>
      </dsp:txBody>
      <dsp:txXfrm>
        <a:off x="6271502" y="1778424"/>
        <a:ext cx="1587518" cy="566156"/>
      </dsp:txXfrm>
    </dsp:sp>
    <dsp:sp modelId="{E9BEA568-E7E7-4828-BA8F-BE8793392E9C}">
      <dsp:nvSpPr>
        <dsp:cNvPr id="0" name=""/>
        <dsp:cNvSpPr/>
      </dsp:nvSpPr>
      <dsp:spPr>
        <a:xfrm>
          <a:off x="5823969" y="2415350"/>
          <a:ext cx="2051849" cy="172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MORFOLÓGICO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CITOQUÍMICO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INMUNOFENOTÍPO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CITOGENÉTICO Y MOLECULAR</a:t>
          </a:r>
        </a:p>
      </dsp:txBody>
      <dsp:txXfrm>
        <a:off x="5823969" y="2415350"/>
        <a:ext cx="2051849" cy="1721250"/>
      </dsp:txXfrm>
    </dsp:sp>
    <dsp:sp modelId="{D48D96F5-6AF4-4460-94D3-FC980894A34D}">
      <dsp:nvSpPr>
        <dsp:cNvPr id="0" name=""/>
        <dsp:cNvSpPr/>
      </dsp:nvSpPr>
      <dsp:spPr>
        <a:xfrm>
          <a:off x="7926520" y="1778424"/>
          <a:ext cx="2151571" cy="566156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LCR</a:t>
          </a:r>
        </a:p>
      </dsp:txBody>
      <dsp:txXfrm>
        <a:off x="8209598" y="1778424"/>
        <a:ext cx="1585415" cy="566156"/>
      </dsp:txXfrm>
    </dsp:sp>
    <dsp:sp modelId="{54423E03-C6DC-4058-A5A2-D3B1C2D814EF}">
      <dsp:nvSpPr>
        <dsp:cNvPr id="0" name=""/>
        <dsp:cNvSpPr/>
      </dsp:nvSpPr>
      <dsp:spPr>
        <a:xfrm>
          <a:off x="7926520" y="2415350"/>
          <a:ext cx="1721257" cy="172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CITOLÓGICO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CMF</a:t>
          </a:r>
        </a:p>
      </dsp:txBody>
      <dsp:txXfrm>
        <a:off x="7926520" y="2415350"/>
        <a:ext cx="1721257" cy="1721250"/>
      </dsp:txXfrm>
    </dsp:sp>
    <dsp:sp modelId="{2DF58256-DEE1-4D3D-84D6-B3B586C258ED}">
      <dsp:nvSpPr>
        <dsp:cNvPr id="0" name=""/>
        <dsp:cNvSpPr/>
      </dsp:nvSpPr>
      <dsp:spPr>
        <a:xfrm>
          <a:off x="9862513" y="1778424"/>
          <a:ext cx="2151571" cy="566156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HLA</a:t>
          </a:r>
        </a:p>
      </dsp:txBody>
      <dsp:txXfrm>
        <a:off x="10145591" y="1778424"/>
        <a:ext cx="1585415" cy="566156"/>
      </dsp:txXfrm>
    </dsp:sp>
    <dsp:sp modelId="{67AE89BA-FAA7-4E30-B06A-D90FC34A3338}">
      <dsp:nvSpPr>
        <dsp:cNvPr id="0" name=""/>
        <dsp:cNvSpPr/>
      </dsp:nvSpPr>
      <dsp:spPr>
        <a:xfrm>
          <a:off x="9862513" y="2415350"/>
          <a:ext cx="1721257" cy="172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LLA ALTO RIESGO</a:t>
          </a:r>
        </a:p>
      </dsp:txBody>
      <dsp:txXfrm>
        <a:off x="9862513" y="2415350"/>
        <a:ext cx="1721257" cy="172125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165AC9-897D-4270-9D6A-CF1552B29FF3}">
      <dsp:nvSpPr>
        <dsp:cNvPr id="0" name=""/>
        <dsp:cNvSpPr/>
      </dsp:nvSpPr>
      <dsp:spPr>
        <a:xfrm>
          <a:off x="15989" y="1778424"/>
          <a:ext cx="2151571" cy="566156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HISTORIA CLÍNICA</a:t>
          </a:r>
        </a:p>
      </dsp:txBody>
      <dsp:txXfrm>
        <a:off x="299067" y="1778424"/>
        <a:ext cx="1585415" cy="566156"/>
      </dsp:txXfrm>
    </dsp:sp>
    <dsp:sp modelId="{C3D67115-60FC-4741-9734-17C7F860014B}">
      <dsp:nvSpPr>
        <dsp:cNvPr id="0" name=""/>
        <dsp:cNvSpPr/>
      </dsp:nvSpPr>
      <dsp:spPr>
        <a:xfrm>
          <a:off x="15989" y="2415350"/>
          <a:ext cx="1721257" cy="172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ANAMNESIS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EXPLORACIÓN FÍSICA</a:t>
          </a:r>
        </a:p>
      </dsp:txBody>
      <dsp:txXfrm>
        <a:off x="15989" y="2415350"/>
        <a:ext cx="1721257" cy="1721250"/>
      </dsp:txXfrm>
    </dsp:sp>
    <dsp:sp modelId="{B6431689-9F63-48A5-8668-06C8A52E79F8}">
      <dsp:nvSpPr>
        <dsp:cNvPr id="0" name=""/>
        <dsp:cNvSpPr/>
      </dsp:nvSpPr>
      <dsp:spPr>
        <a:xfrm>
          <a:off x="1951982" y="1778424"/>
          <a:ext cx="2151571" cy="566156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EXÁMENES</a:t>
          </a:r>
        </a:p>
      </dsp:txBody>
      <dsp:txXfrm>
        <a:off x="2235060" y="1778424"/>
        <a:ext cx="1585415" cy="566156"/>
      </dsp:txXfrm>
    </dsp:sp>
    <dsp:sp modelId="{6563DAFB-11F4-4F97-8ACE-92CEC661B6DC}">
      <dsp:nvSpPr>
        <dsp:cNvPr id="0" name=""/>
        <dsp:cNvSpPr/>
      </dsp:nvSpPr>
      <dsp:spPr>
        <a:xfrm>
          <a:off x="1951982" y="2415350"/>
          <a:ext cx="1721257" cy="172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SEROLOGÍA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HEPATITIS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VIH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RX TORAX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EKG/ECOCARDIOGRAMA</a:t>
          </a:r>
        </a:p>
      </dsp:txBody>
      <dsp:txXfrm>
        <a:off x="1951982" y="2415350"/>
        <a:ext cx="1721257" cy="1721250"/>
      </dsp:txXfrm>
    </dsp:sp>
    <dsp:sp modelId="{93A74705-F875-4B53-8F3B-72F483E8035F}">
      <dsp:nvSpPr>
        <dsp:cNvPr id="0" name=""/>
        <dsp:cNvSpPr/>
      </dsp:nvSpPr>
      <dsp:spPr>
        <a:xfrm>
          <a:off x="3887976" y="1778424"/>
          <a:ext cx="2151571" cy="566156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ASPIRADO DE MÉDULA ÓSEA</a:t>
          </a:r>
        </a:p>
      </dsp:txBody>
      <dsp:txXfrm>
        <a:off x="4171054" y="1778424"/>
        <a:ext cx="1585415" cy="566156"/>
      </dsp:txXfrm>
    </dsp:sp>
    <dsp:sp modelId="{4B2640C9-A22E-431A-87F2-853AB74F9CB7}">
      <dsp:nvSpPr>
        <dsp:cNvPr id="0" name=""/>
        <dsp:cNvSpPr/>
      </dsp:nvSpPr>
      <dsp:spPr>
        <a:xfrm>
          <a:off x="3887976" y="2415350"/>
          <a:ext cx="1721257" cy="172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i="0" kern="1200" dirty="0"/>
            <a:t>&gt;20% BLASTOS LINFOIDE</a:t>
          </a:r>
          <a:endParaRPr lang="es-ES" sz="1800" kern="1200" dirty="0"/>
        </a:p>
      </dsp:txBody>
      <dsp:txXfrm>
        <a:off x="3887976" y="2415350"/>
        <a:ext cx="1721257" cy="1721250"/>
      </dsp:txXfrm>
    </dsp:sp>
    <dsp:sp modelId="{EE3684B3-F56E-4640-A2E2-0662D623E6D2}">
      <dsp:nvSpPr>
        <dsp:cNvPr id="0" name=""/>
        <dsp:cNvSpPr/>
      </dsp:nvSpPr>
      <dsp:spPr>
        <a:xfrm>
          <a:off x="5988424" y="1778424"/>
          <a:ext cx="2153674" cy="566156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ESTUDIO EN MO O SP</a:t>
          </a:r>
        </a:p>
      </dsp:txBody>
      <dsp:txXfrm>
        <a:off x="6271502" y="1778424"/>
        <a:ext cx="1587518" cy="566156"/>
      </dsp:txXfrm>
    </dsp:sp>
    <dsp:sp modelId="{E9BEA568-E7E7-4828-BA8F-BE8793392E9C}">
      <dsp:nvSpPr>
        <dsp:cNvPr id="0" name=""/>
        <dsp:cNvSpPr/>
      </dsp:nvSpPr>
      <dsp:spPr>
        <a:xfrm>
          <a:off x="5823969" y="2415350"/>
          <a:ext cx="2051849" cy="172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MORFOLÓGICO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CITOQUÍMICO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INMUNOFENOTÍPO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CITOGENÉTICO Y MOLECULAR</a:t>
          </a:r>
        </a:p>
      </dsp:txBody>
      <dsp:txXfrm>
        <a:off x="5823969" y="2415350"/>
        <a:ext cx="2051849" cy="1721250"/>
      </dsp:txXfrm>
    </dsp:sp>
    <dsp:sp modelId="{D48D96F5-6AF4-4460-94D3-FC980894A34D}">
      <dsp:nvSpPr>
        <dsp:cNvPr id="0" name=""/>
        <dsp:cNvSpPr/>
      </dsp:nvSpPr>
      <dsp:spPr>
        <a:xfrm>
          <a:off x="7926520" y="1778424"/>
          <a:ext cx="2151571" cy="566156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LCR</a:t>
          </a:r>
        </a:p>
      </dsp:txBody>
      <dsp:txXfrm>
        <a:off x="8209598" y="1778424"/>
        <a:ext cx="1585415" cy="566156"/>
      </dsp:txXfrm>
    </dsp:sp>
    <dsp:sp modelId="{54423E03-C6DC-4058-A5A2-D3B1C2D814EF}">
      <dsp:nvSpPr>
        <dsp:cNvPr id="0" name=""/>
        <dsp:cNvSpPr/>
      </dsp:nvSpPr>
      <dsp:spPr>
        <a:xfrm>
          <a:off x="7926520" y="2415350"/>
          <a:ext cx="1721257" cy="172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CITOLÓGICO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CMF</a:t>
          </a:r>
        </a:p>
      </dsp:txBody>
      <dsp:txXfrm>
        <a:off x="7926520" y="2415350"/>
        <a:ext cx="1721257" cy="1721250"/>
      </dsp:txXfrm>
    </dsp:sp>
    <dsp:sp modelId="{2DF58256-DEE1-4D3D-84D6-B3B586C258ED}">
      <dsp:nvSpPr>
        <dsp:cNvPr id="0" name=""/>
        <dsp:cNvSpPr/>
      </dsp:nvSpPr>
      <dsp:spPr>
        <a:xfrm>
          <a:off x="9862513" y="1778424"/>
          <a:ext cx="2151571" cy="566156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HLA</a:t>
          </a:r>
        </a:p>
      </dsp:txBody>
      <dsp:txXfrm>
        <a:off x="10145591" y="1778424"/>
        <a:ext cx="1585415" cy="566156"/>
      </dsp:txXfrm>
    </dsp:sp>
    <dsp:sp modelId="{67AE89BA-FAA7-4E30-B06A-D90FC34A3338}">
      <dsp:nvSpPr>
        <dsp:cNvPr id="0" name=""/>
        <dsp:cNvSpPr/>
      </dsp:nvSpPr>
      <dsp:spPr>
        <a:xfrm>
          <a:off x="9862513" y="2415350"/>
          <a:ext cx="1721257" cy="172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LLA ALTO RIESGO</a:t>
          </a:r>
        </a:p>
      </dsp:txBody>
      <dsp:txXfrm>
        <a:off x="9862513" y="2415350"/>
        <a:ext cx="1721257" cy="172125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0A77FB-1A99-4442-BE31-3E9DEE918F57}">
      <dsp:nvSpPr>
        <dsp:cNvPr id="0" name=""/>
        <dsp:cNvSpPr/>
      </dsp:nvSpPr>
      <dsp:spPr>
        <a:xfrm>
          <a:off x="0" y="3269012"/>
          <a:ext cx="6331607" cy="10729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/>
            <a:t>PSEUDODIPLOIDIA</a:t>
          </a:r>
        </a:p>
      </dsp:txBody>
      <dsp:txXfrm>
        <a:off x="0" y="3269012"/>
        <a:ext cx="6331607" cy="579399"/>
      </dsp:txXfrm>
    </dsp:sp>
    <dsp:sp modelId="{C51B0FF2-0CE2-4588-96F2-958FD3279287}">
      <dsp:nvSpPr>
        <dsp:cNvPr id="0" name=""/>
        <dsp:cNvSpPr/>
      </dsp:nvSpPr>
      <dsp:spPr>
        <a:xfrm>
          <a:off x="0" y="3826953"/>
          <a:ext cx="3165803" cy="493562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EL CROMOSOMA FILADELFIA:         T (9; 22) (Q34; Q11); BCR / ABL1</a:t>
          </a:r>
        </a:p>
      </dsp:txBody>
      <dsp:txXfrm>
        <a:off x="0" y="3826953"/>
        <a:ext cx="3165803" cy="493562"/>
      </dsp:txXfrm>
    </dsp:sp>
    <dsp:sp modelId="{03011DC8-CDB8-40AD-847B-AFF9AF6F25F5}">
      <dsp:nvSpPr>
        <dsp:cNvPr id="0" name=""/>
        <dsp:cNvSpPr/>
      </dsp:nvSpPr>
      <dsp:spPr>
        <a:xfrm>
          <a:off x="3165803" y="3826953"/>
          <a:ext cx="3165803" cy="493562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T(Q; 11Q23); KMT2A (MLL)</a:t>
          </a:r>
        </a:p>
      </dsp:txBody>
      <dsp:txXfrm>
        <a:off x="3165803" y="3826953"/>
        <a:ext cx="3165803" cy="493562"/>
      </dsp:txXfrm>
    </dsp:sp>
    <dsp:sp modelId="{90907AC0-98CD-4413-B49D-82062A6A3160}">
      <dsp:nvSpPr>
        <dsp:cNvPr id="0" name=""/>
        <dsp:cNvSpPr/>
      </dsp:nvSpPr>
      <dsp:spPr>
        <a:xfrm rot="10800000">
          <a:off x="0" y="1634890"/>
          <a:ext cx="6331607" cy="165021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/>
            <a:t>HYPODIPLOIDIA</a:t>
          </a:r>
        </a:p>
      </dsp:txBody>
      <dsp:txXfrm rot="-10800000">
        <a:off x="0" y="1634890"/>
        <a:ext cx="6331607" cy="579226"/>
      </dsp:txXfrm>
    </dsp:sp>
    <dsp:sp modelId="{8F3957A7-2152-4C02-924C-BC97FF96D782}">
      <dsp:nvSpPr>
        <dsp:cNvPr id="0" name=""/>
        <dsp:cNvSpPr/>
      </dsp:nvSpPr>
      <dsp:spPr>
        <a:xfrm>
          <a:off x="0" y="2214116"/>
          <a:ext cx="3165803" cy="493414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&lt;45 CROMOSOMAS</a:t>
          </a:r>
        </a:p>
      </dsp:txBody>
      <dsp:txXfrm>
        <a:off x="0" y="2214116"/>
        <a:ext cx="3165803" cy="493414"/>
      </dsp:txXfrm>
    </dsp:sp>
    <dsp:sp modelId="{6F522A3E-0B95-4349-BDD2-55AE875FF3FD}">
      <dsp:nvSpPr>
        <dsp:cNvPr id="0" name=""/>
        <dsp:cNvSpPr/>
      </dsp:nvSpPr>
      <dsp:spPr>
        <a:xfrm>
          <a:off x="3165803" y="2214116"/>
          <a:ext cx="3165803" cy="493414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1%, POBRE PRONÓSTICO</a:t>
          </a:r>
        </a:p>
      </dsp:txBody>
      <dsp:txXfrm>
        <a:off x="3165803" y="2214116"/>
        <a:ext cx="3165803" cy="493414"/>
      </dsp:txXfrm>
    </dsp:sp>
    <dsp:sp modelId="{0B79DA4D-6BCF-4F22-A12D-7E5FF881D027}">
      <dsp:nvSpPr>
        <dsp:cNvPr id="0" name=""/>
        <dsp:cNvSpPr/>
      </dsp:nvSpPr>
      <dsp:spPr>
        <a:xfrm rot="10800000">
          <a:off x="0" y="767"/>
          <a:ext cx="6331607" cy="165021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/>
            <a:t>HYPERDIPLOIDIA</a:t>
          </a:r>
        </a:p>
      </dsp:txBody>
      <dsp:txXfrm rot="-10800000">
        <a:off x="0" y="767"/>
        <a:ext cx="6331607" cy="579226"/>
      </dsp:txXfrm>
    </dsp:sp>
    <dsp:sp modelId="{60065C55-1DCE-46FD-B0E0-F1665A43F4DD}">
      <dsp:nvSpPr>
        <dsp:cNvPr id="0" name=""/>
        <dsp:cNvSpPr/>
      </dsp:nvSpPr>
      <dsp:spPr>
        <a:xfrm>
          <a:off x="3091" y="579993"/>
          <a:ext cx="2108474" cy="493414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&gt; 50 CROMOSOMAS</a:t>
          </a:r>
        </a:p>
      </dsp:txBody>
      <dsp:txXfrm>
        <a:off x="3091" y="579993"/>
        <a:ext cx="2108474" cy="493414"/>
      </dsp:txXfrm>
    </dsp:sp>
    <dsp:sp modelId="{02031AC0-E901-454B-82F6-A9C899DDC68E}">
      <dsp:nvSpPr>
        <dsp:cNvPr id="0" name=""/>
        <dsp:cNvSpPr/>
      </dsp:nvSpPr>
      <dsp:spPr>
        <a:xfrm>
          <a:off x="2111566" y="579993"/>
          <a:ext cx="2108474" cy="493414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50% EN NIÑOS</a:t>
          </a:r>
        </a:p>
      </dsp:txBody>
      <dsp:txXfrm>
        <a:off x="2111566" y="579993"/>
        <a:ext cx="2108474" cy="493414"/>
      </dsp:txXfrm>
    </dsp:sp>
    <dsp:sp modelId="{C521E988-58AE-421A-83EB-9D1288E9712A}">
      <dsp:nvSpPr>
        <dsp:cNvPr id="0" name=""/>
        <dsp:cNvSpPr/>
      </dsp:nvSpPr>
      <dsp:spPr>
        <a:xfrm>
          <a:off x="4220040" y="579993"/>
          <a:ext cx="2108474" cy="493414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T (12;21), BUEN PRONÓSTICO</a:t>
          </a:r>
        </a:p>
      </dsp:txBody>
      <dsp:txXfrm>
        <a:off x="4220040" y="579993"/>
        <a:ext cx="2108474" cy="49341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81B8BC-5BBA-445A-A994-B7DC3C968D97}">
      <dsp:nvSpPr>
        <dsp:cNvPr id="0" name=""/>
        <dsp:cNvSpPr/>
      </dsp:nvSpPr>
      <dsp:spPr>
        <a:xfrm rot="5400000">
          <a:off x="1750954" y="1159388"/>
          <a:ext cx="1025378" cy="116735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4AFC853-F83D-419D-BE84-DA789F2A5B1D}">
      <dsp:nvSpPr>
        <dsp:cNvPr id="0" name=""/>
        <dsp:cNvSpPr/>
      </dsp:nvSpPr>
      <dsp:spPr>
        <a:xfrm>
          <a:off x="269089" y="0"/>
          <a:ext cx="4142566" cy="1208237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/>
            <a:t>INDUCCIÓN A LA REMISIÓN</a:t>
          </a:r>
        </a:p>
      </dsp:txBody>
      <dsp:txXfrm>
        <a:off x="328081" y="58992"/>
        <a:ext cx="4024582" cy="1090253"/>
      </dsp:txXfrm>
    </dsp:sp>
    <dsp:sp modelId="{446905F8-313E-475E-9E2E-8E6EAFCEAF85}">
      <dsp:nvSpPr>
        <dsp:cNvPr id="0" name=""/>
        <dsp:cNvSpPr/>
      </dsp:nvSpPr>
      <dsp:spPr>
        <a:xfrm>
          <a:off x="4619429" y="211238"/>
          <a:ext cx="3012908" cy="976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1ADCE6-2BE4-4B79-936F-688BD84462B9}">
      <dsp:nvSpPr>
        <dsp:cNvPr id="0" name=""/>
        <dsp:cNvSpPr/>
      </dsp:nvSpPr>
      <dsp:spPr>
        <a:xfrm rot="5400000">
          <a:off x="4183842" y="2516637"/>
          <a:ext cx="1025378" cy="116735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DEC33FF-9393-4B3B-AA77-CDDFA1CF0A3D}">
      <dsp:nvSpPr>
        <dsp:cNvPr id="0" name=""/>
        <dsp:cNvSpPr/>
      </dsp:nvSpPr>
      <dsp:spPr>
        <a:xfrm>
          <a:off x="2930639" y="1306403"/>
          <a:ext cx="4142566" cy="1208237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/>
            <a:t>CONSOLIDACIÓN</a:t>
          </a:r>
        </a:p>
      </dsp:txBody>
      <dsp:txXfrm>
        <a:off x="2989631" y="1365395"/>
        <a:ext cx="4024582" cy="1090253"/>
      </dsp:txXfrm>
    </dsp:sp>
    <dsp:sp modelId="{3F87200D-EB7B-4EE1-AC7C-993AFC13FCEF}">
      <dsp:nvSpPr>
        <dsp:cNvPr id="0" name=""/>
        <dsp:cNvSpPr/>
      </dsp:nvSpPr>
      <dsp:spPr>
        <a:xfrm>
          <a:off x="6537584" y="1568488"/>
          <a:ext cx="3012908" cy="976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2F91F3-C48C-4EF5-9527-8777DB067B50}">
      <dsp:nvSpPr>
        <dsp:cNvPr id="0" name=""/>
        <dsp:cNvSpPr/>
      </dsp:nvSpPr>
      <dsp:spPr>
        <a:xfrm>
          <a:off x="5363527" y="2663653"/>
          <a:ext cx="4142566" cy="1208237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/>
            <a:t>MANTENIMIENTO</a:t>
          </a:r>
        </a:p>
      </dsp:txBody>
      <dsp:txXfrm>
        <a:off x="5422519" y="2722645"/>
        <a:ext cx="4024582" cy="1090253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EC9D5D-2281-41F4-8EC1-311B6B481299}">
      <dsp:nvSpPr>
        <dsp:cNvPr id="0" name=""/>
        <dsp:cNvSpPr/>
      </dsp:nvSpPr>
      <dsp:spPr>
        <a:xfrm>
          <a:off x="0" y="278573"/>
          <a:ext cx="5540374" cy="13041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9995" tIns="374904" rIns="42999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VINCRISTINA, PREDNISONA, ANTRACICLINA Y L-ASPARAGINASA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4-5 SEMANAS</a:t>
          </a:r>
        </a:p>
      </dsp:txBody>
      <dsp:txXfrm>
        <a:off x="0" y="278573"/>
        <a:ext cx="5540374" cy="1304100"/>
      </dsp:txXfrm>
    </dsp:sp>
    <dsp:sp modelId="{D4D04A5E-BA31-4C08-A139-91A5ACEBE2CA}">
      <dsp:nvSpPr>
        <dsp:cNvPr id="0" name=""/>
        <dsp:cNvSpPr/>
      </dsp:nvSpPr>
      <dsp:spPr>
        <a:xfrm>
          <a:off x="277018" y="12893"/>
          <a:ext cx="3878262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589" tIns="0" rIns="14658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RÉGIMEN</a:t>
          </a:r>
        </a:p>
      </dsp:txBody>
      <dsp:txXfrm>
        <a:off x="302957" y="38832"/>
        <a:ext cx="3826384" cy="479482"/>
      </dsp:txXfrm>
    </dsp:sp>
    <dsp:sp modelId="{71B2B438-4AD9-45B3-A217-C50391A58393}">
      <dsp:nvSpPr>
        <dsp:cNvPr id="0" name=""/>
        <dsp:cNvSpPr/>
      </dsp:nvSpPr>
      <dsp:spPr>
        <a:xfrm>
          <a:off x="0" y="1945553"/>
          <a:ext cx="5540374" cy="10489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9995" tIns="374904" rIns="42999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FASE IMPAR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FASE PAR (METROTEXATE-CITARABINA)</a:t>
          </a:r>
        </a:p>
      </dsp:txBody>
      <dsp:txXfrm>
        <a:off x="0" y="1945553"/>
        <a:ext cx="5540374" cy="1048950"/>
      </dsp:txXfrm>
    </dsp:sp>
    <dsp:sp modelId="{BEE5A6DA-34DD-4362-A66C-3F57A804996B}">
      <dsp:nvSpPr>
        <dsp:cNvPr id="0" name=""/>
        <dsp:cNvSpPr/>
      </dsp:nvSpPr>
      <dsp:spPr>
        <a:xfrm>
          <a:off x="277018" y="1679874"/>
          <a:ext cx="3878262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589" tIns="0" rIns="14658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HYPERCVAD</a:t>
          </a:r>
        </a:p>
      </dsp:txBody>
      <dsp:txXfrm>
        <a:off x="302957" y="1705813"/>
        <a:ext cx="3826384" cy="479482"/>
      </dsp:txXfrm>
    </dsp:sp>
    <dsp:sp modelId="{6DDB24BE-898B-4F80-9789-B52733FBB255}">
      <dsp:nvSpPr>
        <dsp:cNvPr id="0" name=""/>
        <dsp:cNvSpPr/>
      </dsp:nvSpPr>
      <dsp:spPr>
        <a:xfrm>
          <a:off x="0" y="3357384"/>
          <a:ext cx="5540374" cy="7654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9995" tIns="374904" rIns="42999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FLAG IDA</a:t>
          </a:r>
        </a:p>
      </dsp:txBody>
      <dsp:txXfrm>
        <a:off x="0" y="3357384"/>
        <a:ext cx="5540374" cy="765450"/>
      </dsp:txXfrm>
    </dsp:sp>
    <dsp:sp modelId="{A1C2B324-A332-4A74-8591-1D2571F87EF5}">
      <dsp:nvSpPr>
        <dsp:cNvPr id="0" name=""/>
        <dsp:cNvSpPr/>
      </dsp:nvSpPr>
      <dsp:spPr>
        <a:xfrm>
          <a:off x="277018" y="3091703"/>
          <a:ext cx="3878262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589" tIns="0" rIns="14658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SEGUNDO LÍNEA</a:t>
          </a:r>
        </a:p>
      </dsp:txBody>
      <dsp:txXfrm>
        <a:off x="302957" y="3117642"/>
        <a:ext cx="3826384" cy="479482"/>
      </dsp:txXfrm>
    </dsp:sp>
    <dsp:sp modelId="{BF1B436A-9966-4575-8AB5-56A6F4588B8F}">
      <dsp:nvSpPr>
        <dsp:cNvPr id="0" name=""/>
        <dsp:cNvSpPr/>
      </dsp:nvSpPr>
      <dsp:spPr>
        <a:xfrm>
          <a:off x="0" y="4485714"/>
          <a:ext cx="5540374" cy="1020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9995" tIns="374904" rIns="42999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0" i="0" kern="1200" dirty="0"/>
            <a:t>INDUCCIÓN ESTÁNDAR + INHIBIDORES DE TIROSINACINASAS </a:t>
          </a:r>
          <a:r>
            <a:rPr lang="es-ES" sz="1800" b="0" i="1" kern="1200" dirty="0"/>
            <a:t>BCR-ABL </a:t>
          </a:r>
          <a:r>
            <a:rPr lang="es-ES" sz="1800" b="0" i="0" kern="1200" dirty="0"/>
            <a:t>(</a:t>
          </a:r>
          <a:r>
            <a:rPr lang="en-US" sz="1800" b="0" i="0" kern="1200" dirty="0"/>
            <a:t>IMATINIB</a:t>
          </a:r>
          <a:r>
            <a:rPr lang="es-ES" sz="1800" b="0" i="0" kern="1200" dirty="0"/>
            <a:t>)</a:t>
          </a:r>
          <a:endParaRPr lang="es-ES" sz="1800" kern="1200" dirty="0"/>
        </a:p>
      </dsp:txBody>
      <dsp:txXfrm>
        <a:off x="0" y="4485714"/>
        <a:ext cx="5540374" cy="1020600"/>
      </dsp:txXfrm>
    </dsp:sp>
    <dsp:sp modelId="{C5D86B10-F29A-4DDA-8713-C0BF6A498D58}">
      <dsp:nvSpPr>
        <dsp:cNvPr id="0" name=""/>
        <dsp:cNvSpPr/>
      </dsp:nvSpPr>
      <dsp:spPr>
        <a:xfrm>
          <a:off x="277018" y="4220034"/>
          <a:ext cx="3878262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589" tIns="0" rIns="14658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/>
            <a:t>Ph</a:t>
          </a:r>
          <a:r>
            <a:rPr lang="es-ES" sz="1800" kern="1200" dirty="0"/>
            <a:t>+</a:t>
          </a:r>
        </a:p>
      </dsp:txBody>
      <dsp:txXfrm>
        <a:off x="302957" y="4245973"/>
        <a:ext cx="3826384" cy="47948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BC01B2-52B8-42F8-A914-2053A48ABB23}">
      <dsp:nvSpPr>
        <dsp:cNvPr id="0" name=""/>
        <dsp:cNvSpPr/>
      </dsp:nvSpPr>
      <dsp:spPr>
        <a:xfrm rot="5400000">
          <a:off x="4048385" y="-306475"/>
          <a:ext cx="595362" cy="1359408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kern="1200" dirty="0">
              <a:solidFill>
                <a:schemeClr val="tx1"/>
              </a:solidFill>
            </a:rPr>
            <a:t>5%</a:t>
          </a:r>
        </a:p>
      </dsp:txBody>
      <dsp:txXfrm rot="-5400000">
        <a:off x="3666363" y="104610"/>
        <a:ext cx="1330345" cy="537236"/>
      </dsp:txXfrm>
    </dsp:sp>
    <dsp:sp modelId="{6AC52D64-2A0D-4AFC-A21F-4F106B1F10A7}">
      <dsp:nvSpPr>
        <dsp:cNvPr id="0" name=""/>
        <dsp:cNvSpPr/>
      </dsp:nvSpPr>
      <dsp:spPr>
        <a:xfrm>
          <a:off x="1365503" y="1127"/>
          <a:ext cx="2300859" cy="74420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solidFill>
                <a:schemeClr val="tx1"/>
              </a:solidFill>
            </a:rPr>
            <a:t>MORTALIDAD</a:t>
          </a:r>
        </a:p>
      </dsp:txBody>
      <dsp:txXfrm>
        <a:off x="1401832" y="37456"/>
        <a:ext cx="2228201" cy="671544"/>
      </dsp:txXfrm>
    </dsp:sp>
    <dsp:sp modelId="{57A15D52-2FB8-4584-AE57-B76DEE11D13B}">
      <dsp:nvSpPr>
        <dsp:cNvPr id="0" name=""/>
        <dsp:cNvSpPr/>
      </dsp:nvSpPr>
      <dsp:spPr>
        <a:xfrm rot="5400000">
          <a:off x="4048385" y="474937"/>
          <a:ext cx="595362" cy="1359408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kern="1200" dirty="0">
              <a:solidFill>
                <a:schemeClr val="tx1"/>
              </a:solidFill>
            </a:rPr>
            <a:t>5%</a:t>
          </a:r>
        </a:p>
      </dsp:txBody>
      <dsp:txXfrm rot="-5400000">
        <a:off x="3666363" y="886023"/>
        <a:ext cx="1330345" cy="537236"/>
      </dsp:txXfrm>
    </dsp:sp>
    <dsp:sp modelId="{5C7FC8C1-3E26-435C-B22F-300489F25191}">
      <dsp:nvSpPr>
        <dsp:cNvPr id="0" name=""/>
        <dsp:cNvSpPr/>
      </dsp:nvSpPr>
      <dsp:spPr>
        <a:xfrm>
          <a:off x="1365503" y="782540"/>
          <a:ext cx="2300859" cy="74420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solidFill>
                <a:schemeClr val="tx1"/>
              </a:solidFill>
            </a:rPr>
            <a:t>RESISTENCIA</a:t>
          </a:r>
        </a:p>
      </dsp:txBody>
      <dsp:txXfrm>
        <a:off x="1401832" y="818869"/>
        <a:ext cx="2228201" cy="671544"/>
      </dsp:txXfrm>
    </dsp:sp>
    <dsp:sp modelId="{84B7E332-4EB3-4F54-81E3-D6FB68F6912B}">
      <dsp:nvSpPr>
        <dsp:cNvPr id="0" name=""/>
        <dsp:cNvSpPr/>
      </dsp:nvSpPr>
      <dsp:spPr>
        <a:xfrm rot="5400000">
          <a:off x="4048385" y="1256349"/>
          <a:ext cx="595362" cy="1359408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kern="1200" dirty="0">
              <a:solidFill>
                <a:schemeClr val="tx1"/>
              </a:solidFill>
            </a:rPr>
            <a:t>90%</a:t>
          </a:r>
        </a:p>
      </dsp:txBody>
      <dsp:txXfrm rot="-5400000">
        <a:off x="3666363" y="1667435"/>
        <a:ext cx="1330345" cy="537236"/>
      </dsp:txXfrm>
    </dsp:sp>
    <dsp:sp modelId="{80038233-F4A4-42EB-9100-E27BF664ABBD}">
      <dsp:nvSpPr>
        <dsp:cNvPr id="0" name=""/>
        <dsp:cNvSpPr/>
      </dsp:nvSpPr>
      <dsp:spPr>
        <a:xfrm>
          <a:off x="1365503" y="1563952"/>
          <a:ext cx="2300859" cy="74420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solidFill>
                <a:schemeClr val="tx1"/>
              </a:solidFill>
            </a:rPr>
            <a:t>RC</a:t>
          </a:r>
        </a:p>
      </dsp:txBody>
      <dsp:txXfrm>
        <a:off x="1401832" y="1600281"/>
        <a:ext cx="2228201" cy="671544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EC9D5D-2281-41F4-8EC1-311B6B481299}">
      <dsp:nvSpPr>
        <dsp:cNvPr id="0" name=""/>
        <dsp:cNvSpPr/>
      </dsp:nvSpPr>
      <dsp:spPr>
        <a:xfrm>
          <a:off x="0" y="282636"/>
          <a:ext cx="7296151" cy="99067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6262" tIns="354076" rIns="566262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CITOSTÁTICOS A ALTAS DOSIS: METROTEXATE + CITARABINA + ASPARAGINASA</a:t>
          </a:r>
        </a:p>
      </dsp:txBody>
      <dsp:txXfrm>
        <a:off x="0" y="282636"/>
        <a:ext cx="7296151" cy="990675"/>
      </dsp:txXfrm>
    </dsp:sp>
    <dsp:sp modelId="{D4D04A5E-BA31-4C08-A139-91A5ACEBE2CA}">
      <dsp:nvSpPr>
        <dsp:cNvPr id="0" name=""/>
        <dsp:cNvSpPr/>
      </dsp:nvSpPr>
      <dsp:spPr>
        <a:xfrm>
          <a:off x="364807" y="31716"/>
          <a:ext cx="5107305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3044" tIns="0" rIns="19304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INTENSIFICACIÓN</a:t>
          </a:r>
        </a:p>
      </dsp:txBody>
      <dsp:txXfrm>
        <a:off x="389305" y="56214"/>
        <a:ext cx="5058309" cy="452844"/>
      </dsp:txXfrm>
    </dsp:sp>
    <dsp:sp modelId="{8B77D3CA-D638-47B2-984B-ABF6D9E0550E}">
      <dsp:nvSpPr>
        <dsp:cNvPr id="0" name=""/>
        <dsp:cNvSpPr/>
      </dsp:nvSpPr>
      <dsp:spPr>
        <a:xfrm>
          <a:off x="0" y="1616032"/>
          <a:ext cx="7296151" cy="99067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6262" tIns="354076" rIns="566262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1 O MÁS CICLOS CON MISMOS FÁRMACOS DE INDUCCIÓN O CON LIGERAS VARIANTES.</a:t>
          </a:r>
        </a:p>
      </dsp:txBody>
      <dsp:txXfrm>
        <a:off x="0" y="1616032"/>
        <a:ext cx="7296151" cy="990675"/>
      </dsp:txXfrm>
    </dsp:sp>
    <dsp:sp modelId="{CA3B2D28-1A25-429F-9F4E-78F7C4D775FB}">
      <dsp:nvSpPr>
        <dsp:cNvPr id="0" name=""/>
        <dsp:cNvSpPr/>
      </dsp:nvSpPr>
      <dsp:spPr>
        <a:xfrm>
          <a:off x="364807" y="1365111"/>
          <a:ext cx="5107305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3044" tIns="0" rIns="19304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REINDUCCIÓN</a:t>
          </a:r>
        </a:p>
      </dsp:txBody>
      <dsp:txXfrm>
        <a:off x="389305" y="1389609"/>
        <a:ext cx="5058309" cy="452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1978F-E11A-407F-8588-15F318C5AB41}">
      <dsp:nvSpPr>
        <dsp:cNvPr id="0" name=""/>
        <dsp:cNvSpPr/>
      </dsp:nvSpPr>
      <dsp:spPr>
        <a:xfrm rot="10800000">
          <a:off x="1612218" y="19011"/>
          <a:ext cx="4517136" cy="186442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6865" tIns="91440" rIns="170688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i="0" kern="1200" dirty="0"/>
            <a:t>MUERTE POR CÁNCER</a:t>
          </a:r>
          <a:endParaRPr lang="es-E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i="0" kern="1200" dirty="0"/>
            <a:t>♂ &gt;</a:t>
          </a:r>
          <a:r>
            <a:rPr lang="es-ES" sz="2400" b="0" i="0" kern="1200" dirty="0"/>
            <a:t>40 a.</a:t>
          </a:r>
          <a:endParaRPr lang="es-E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/>
            <a:t>♀ </a:t>
          </a:r>
          <a:r>
            <a:rPr lang="es-ES" sz="2400" kern="1200" dirty="0" err="1"/>
            <a:t>aprox</a:t>
          </a:r>
          <a:r>
            <a:rPr lang="es-ES" sz="2400" kern="1200" dirty="0"/>
            <a:t> la mitad de nuevas muertes.</a:t>
          </a:r>
        </a:p>
      </dsp:txBody>
      <dsp:txXfrm rot="10800000">
        <a:off x="2078325" y="19011"/>
        <a:ext cx="4051029" cy="1864429"/>
      </dsp:txXfrm>
    </dsp:sp>
    <dsp:sp modelId="{73D27072-AEB5-4969-A1D6-5C6369D438DE}">
      <dsp:nvSpPr>
        <dsp:cNvPr id="0" name=""/>
        <dsp:cNvSpPr/>
      </dsp:nvSpPr>
      <dsp:spPr>
        <a:xfrm>
          <a:off x="663331" y="2339"/>
          <a:ext cx="1897773" cy="1897773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3834FC7-8E5B-4EEB-9F5F-F850663FAC75}">
      <dsp:nvSpPr>
        <dsp:cNvPr id="0" name=""/>
        <dsp:cNvSpPr/>
      </dsp:nvSpPr>
      <dsp:spPr>
        <a:xfrm rot="10800000">
          <a:off x="1593562" y="2468947"/>
          <a:ext cx="4517136" cy="1897773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6865" tIns="91440" rIns="170688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(INEC) 2014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/>
            <a:t>14 CAUSA DE MUERTE EN EL PAÍS.</a:t>
          </a:r>
        </a:p>
      </dsp:txBody>
      <dsp:txXfrm rot="10800000">
        <a:off x="2068005" y="2468947"/>
        <a:ext cx="4042693" cy="1897773"/>
      </dsp:txXfrm>
    </dsp:sp>
    <dsp:sp modelId="{7BCCD9C0-33F6-4B45-8060-A44B29EDB2BE}">
      <dsp:nvSpPr>
        <dsp:cNvPr id="0" name=""/>
        <dsp:cNvSpPr/>
      </dsp:nvSpPr>
      <dsp:spPr>
        <a:xfrm>
          <a:off x="663331" y="2466612"/>
          <a:ext cx="1897773" cy="1897773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4D0108-EDFA-4BAF-9B75-1BC2CDFF2D07}">
      <dsp:nvSpPr>
        <dsp:cNvPr id="0" name=""/>
        <dsp:cNvSpPr/>
      </dsp:nvSpPr>
      <dsp:spPr>
        <a:xfrm>
          <a:off x="0" y="1019400"/>
          <a:ext cx="4124327" cy="10489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094" tIns="374904" rIns="32009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6-MP CON MTX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HASTA 2 AÑOS DESDE LA RC</a:t>
          </a:r>
        </a:p>
      </dsp:txBody>
      <dsp:txXfrm>
        <a:off x="0" y="1019400"/>
        <a:ext cx="4124327" cy="1048950"/>
      </dsp:txXfrm>
    </dsp:sp>
    <dsp:sp modelId="{7C78F14E-F0C8-4DA9-BCCF-7A8B84CE6D37}">
      <dsp:nvSpPr>
        <dsp:cNvPr id="0" name=""/>
        <dsp:cNvSpPr/>
      </dsp:nvSpPr>
      <dsp:spPr>
        <a:xfrm>
          <a:off x="206216" y="753720"/>
          <a:ext cx="2887028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9123" tIns="0" rIns="10912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QUIMIOTERAPIA CONTINUA</a:t>
          </a:r>
        </a:p>
      </dsp:txBody>
      <dsp:txXfrm>
        <a:off x="232155" y="779659"/>
        <a:ext cx="2835150" cy="479482"/>
      </dsp:txXfrm>
    </dsp:sp>
    <dsp:sp modelId="{8D0A8340-1154-4C7B-9074-CC9DD8FE3000}">
      <dsp:nvSpPr>
        <dsp:cNvPr id="0" name=""/>
        <dsp:cNvSpPr/>
      </dsp:nvSpPr>
      <dsp:spPr>
        <a:xfrm>
          <a:off x="0" y="2431230"/>
          <a:ext cx="4124327" cy="453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C52234-CC8A-482C-8F3F-A58F1CD33CFD}">
      <dsp:nvSpPr>
        <dsp:cNvPr id="0" name=""/>
        <dsp:cNvSpPr/>
      </dsp:nvSpPr>
      <dsp:spPr>
        <a:xfrm>
          <a:off x="206216" y="2165550"/>
          <a:ext cx="2887028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9123" tIns="0" rIns="10912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REINDUCCIÓN</a:t>
          </a:r>
        </a:p>
      </dsp:txBody>
      <dsp:txXfrm>
        <a:off x="232155" y="2191489"/>
        <a:ext cx="2835150" cy="47948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4D0108-EDFA-4BAF-9B75-1BC2CDFF2D07}">
      <dsp:nvSpPr>
        <dsp:cNvPr id="0" name=""/>
        <dsp:cNvSpPr/>
      </dsp:nvSpPr>
      <dsp:spPr>
        <a:xfrm>
          <a:off x="0" y="476737"/>
          <a:ext cx="6229351" cy="1304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3467" tIns="479044" rIns="483467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300" kern="1200" dirty="0">
              <a:solidFill>
                <a:schemeClr val="tx1"/>
              </a:solidFill>
            </a:rPr>
            <a:t>LLA B (PRO-B, COMÚN Y PRE-B) Y LLA T </a:t>
          </a:r>
          <a:r>
            <a:rPr lang="en-US" sz="2300" b="0" i="0" kern="1200" dirty="0">
              <a:solidFill>
                <a:schemeClr val="tx1"/>
              </a:solidFill>
            </a:rPr>
            <a:t>→ 2 AÑOS</a:t>
          </a:r>
          <a:endParaRPr lang="es-ES" sz="2300" kern="1200" dirty="0">
            <a:solidFill>
              <a:schemeClr val="tx1"/>
            </a:solidFill>
          </a:endParaRPr>
        </a:p>
      </dsp:txBody>
      <dsp:txXfrm>
        <a:off x="0" y="476737"/>
        <a:ext cx="6229351" cy="1304100"/>
      </dsp:txXfrm>
    </dsp:sp>
    <dsp:sp modelId="{7C78F14E-F0C8-4DA9-BCCF-7A8B84CE6D37}">
      <dsp:nvSpPr>
        <dsp:cNvPr id="0" name=""/>
        <dsp:cNvSpPr/>
      </dsp:nvSpPr>
      <dsp:spPr>
        <a:xfrm>
          <a:off x="311467" y="137257"/>
          <a:ext cx="4360546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4818" tIns="0" rIns="164818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>
              <a:solidFill>
                <a:schemeClr val="tx1"/>
              </a:solidFill>
            </a:rPr>
            <a:t>DURACIÓN</a:t>
          </a:r>
        </a:p>
      </dsp:txBody>
      <dsp:txXfrm>
        <a:off x="344611" y="170401"/>
        <a:ext cx="4294258" cy="612672"/>
      </dsp:txXfrm>
    </dsp:sp>
    <dsp:sp modelId="{D6E9CBEC-A34F-4441-B083-C55D04D0920F}">
      <dsp:nvSpPr>
        <dsp:cNvPr id="0" name=""/>
        <dsp:cNvSpPr/>
      </dsp:nvSpPr>
      <dsp:spPr>
        <a:xfrm>
          <a:off x="0" y="2244517"/>
          <a:ext cx="6229351" cy="1666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3467" tIns="479044" rIns="483467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300" kern="1200" dirty="0">
              <a:solidFill>
                <a:schemeClr val="tx1"/>
              </a:solidFill>
            </a:rPr>
            <a:t>LLA RIESGO ESTÁNDAR: SLE A 5 AÑOS (60-70%)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300" kern="1200" dirty="0">
              <a:solidFill>
                <a:schemeClr val="tx1"/>
              </a:solidFill>
            </a:rPr>
            <a:t>LLA ALTO RIESGO: SLE A 5 AÑOS (40-50%)</a:t>
          </a:r>
        </a:p>
      </dsp:txBody>
      <dsp:txXfrm>
        <a:off x="0" y="2244517"/>
        <a:ext cx="6229351" cy="1666350"/>
      </dsp:txXfrm>
    </dsp:sp>
    <dsp:sp modelId="{BF94C7A9-6D9D-48C3-B0C0-0255C49DC72F}">
      <dsp:nvSpPr>
        <dsp:cNvPr id="0" name=""/>
        <dsp:cNvSpPr/>
      </dsp:nvSpPr>
      <dsp:spPr>
        <a:xfrm>
          <a:off x="311467" y="1905037"/>
          <a:ext cx="4360546" cy="67896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4818" tIns="0" rIns="164818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>
              <a:solidFill>
                <a:schemeClr val="tx1"/>
              </a:solidFill>
            </a:rPr>
            <a:t>RESULTADOS</a:t>
          </a:r>
        </a:p>
      </dsp:txBody>
      <dsp:txXfrm>
        <a:off x="344611" y="1938181"/>
        <a:ext cx="4294258" cy="61267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EC9D5D-2281-41F4-8EC1-311B6B481299}">
      <dsp:nvSpPr>
        <dsp:cNvPr id="0" name=""/>
        <dsp:cNvSpPr/>
      </dsp:nvSpPr>
      <dsp:spPr>
        <a:xfrm>
          <a:off x="0" y="231719"/>
          <a:ext cx="6134102" cy="9623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074" tIns="270764" rIns="47607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TRIPLE (MTX- Ara-C Y DXM)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JUNTO QT IV CON MTX + Ara-C</a:t>
          </a:r>
        </a:p>
      </dsp:txBody>
      <dsp:txXfrm>
        <a:off x="0" y="231719"/>
        <a:ext cx="6134102" cy="962325"/>
      </dsp:txXfrm>
    </dsp:sp>
    <dsp:sp modelId="{D4D04A5E-BA31-4C08-A139-91A5ACEBE2CA}">
      <dsp:nvSpPr>
        <dsp:cNvPr id="0" name=""/>
        <dsp:cNvSpPr/>
      </dsp:nvSpPr>
      <dsp:spPr>
        <a:xfrm>
          <a:off x="306705" y="39839"/>
          <a:ext cx="4293871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QUIMIOTERAPIA INTRATECAL</a:t>
          </a:r>
        </a:p>
      </dsp:txBody>
      <dsp:txXfrm>
        <a:off x="325439" y="58573"/>
        <a:ext cx="4256403" cy="346292"/>
      </dsp:txXfrm>
    </dsp:sp>
    <dsp:sp modelId="{6F86A57A-7401-453C-8C5A-E11BB23FFA34}">
      <dsp:nvSpPr>
        <dsp:cNvPr id="0" name=""/>
        <dsp:cNvSpPr/>
      </dsp:nvSpPr>
      <dsp:spPr>
        <a:xfrm>
          <a:off x="0" y="1456124"/>
          <a:ext cx="6134102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D9DFA4-1300-445A-BEB9-19746758505F}">
      <dsp:nvSpPr>
        <dsp:cNvPr id="0" name=""/>
        <dsp:cNvSpPr/>
      </dsp:nvSpPr>
      <dsp:spPr>
        <a:xfrm>
          <a:off x="306705" y="1264244"/>
          <a:ext cx="4293871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DURANTE TODO EL TRATAMIENTO</a:t>
          </a:r>
        </a:p>
      </dsp:txBody>
      <dsp:txXfrm>
        <a:off x="325439" y="1282978"/>
        <a:ext cx="4256403" cy="346292"/>
      </dsp:txXfrm>
    </dsp:sp>
    <dsp:sp modelId="{21EB5E17-BF7D-488D-8BCA-EA5920282374}">
      <dsp:nvSpPr>
        <dsp:cNvPr id="0" name=""/>
        <dsp:cNvSpPr/>
      </dsp:nvSpPr>
      <dsp:spPr>
        <a:xfrm>
          <a:off x="0" y="2045804"/>
          <a:ext cx="6134102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18841D-BACE-4A93-BE7D-1C442C8CE76F}">
      <dsp:nvSpPr>
        <dsp:cNvPr id="0" name=""/>
        <dsp:cNvSpPr/>
      </dsp:nvSpPr>
      <dsp:spPr>
        <a:xfrm>
          <a:off x="306705" y="1853924"/>
          <a:ext cx="4293871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RADIOTERAPIA</a:t>
          </a:r>
        </a:p>
      </dsp:txBody>
      <dsp:txXfrm>
        <a:off x="325439" y="1872658"/>
        <a:ext cx="4256403" cy="346292"/>
      </dsp:txXfrm>
    </dsp:sp>
    <dsp:sp modelId="{BEDF9262-670D-4045-9188-669865629C22}">
      <dsp:nvSpPr>
        <dsp:cNvPr id="0" name=""/>
        <dsp:cNvSpPr/>
      </dsp:nvSpPr>
      <dsp:spPr>
        <a:xfrm>
          <a:off x="0" y="2635484"/>
          <a:ext cx="6134102" cy="124897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074" tIns="270764" rIns="47607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BAJA EN ADULTOS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REACCIONES FEBRILES, ARACNOIDITIS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RARAMENTE LEUCOENCEFALOPATÍA</a:t>
          </a:r>
        </a:p>
      </dsp:txBody>
      <dsp:txXfrm>
        <a:off x="0" y="2635484"/>
        <a:ext cx="6134102" cy="1248975"/>
      </dsp:txXfrm>
    </dsp:sp>
    <dsp:sp modelId="{7C07BF90-B038-461D-940C-350CA56DB3D9}">
      <dsp:nvSpPr>
        <dsp:cNvPr id="0" name=""/>
        <dsp:cNvSpPr/>
      </dsp:nvSpPr>
      <dsp:spPr>
        <a:xfrm>
          <a:off x="306705" y="2443604"/>
          <a:ext cx="4293871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TOXICIDAD</a:t>
          </a:r>
        </a:p>
      </dsp:txBody>
      <dsp:txXfrm>
        <a:off x="325439" y="2462338"/>
        <a:ext cx="4256403" cy="346292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4D0108-EDFA-4BAF-9B75-1BC2CDFF2D07}">
      <dsp:nvSpPr>
        <dsp:cNvPr id="0" name=""/>
        <dsp:cNvSpPr/>
      </dsp:nvSpPr>
      <dsp:spPr>
        <a:xfrm>
          <a:off x="0" y="184417"/>
          <a:ext cx="5324477" cy="12127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3239" tIns="229108" rIns="413239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HERMANO HLA-IDÉNTICO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DONANTE NO EMPARENTADO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HAPLOIDÉNTICO</a:t>
          </a:r>
        </a:p>
      </dsp:txBody>
      <dsp:txXfrm>
        <a:off x="0" y="184417"/>
        <a:ext cx="5324477" cy="1212750"/>
      </dsp:txXfrm>
    </dsp:sp>
    <dsp:sp modelId="{7C78F14E-F0C8-4DA9-BCCF-7A8B84CE6D37}">
      <dsp:nvSpPr>
        <dsp:cNvPr id="0" name=""/>
        <dsp:cNvSpPr/>
      </dsp:nvSpPr>
      <dsp:spPr>
        <a:xfrm>
          <a:off x="266223" y="22057"/>
          <a:ext cx="3727133" cy="3247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0877" tIns="0" rIns="140877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TPH ALOGÉNICO</a:t>
          </a:r>
        </a:p>
      </dsp:txBody>
      <dsp:txXfrm>
        <a:off x="282075" y="37909"/>
        <a:ext cx="3695429" cy="293016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4D0108-EDFA-4BAF-9B75-1BC2CDFF2D07}">
      <dsp:nvSpPr>
        <dsp:cNvPr id="0" name=""/>
        <dsp:cNvSpPr/>
      </dsp:nvSpPr>
      <dsp:spPr>
        <a:xfrm>
          <a:off x="0" y="280733"/>
          <a:ext cx="5324477" cy="16159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3239" tIns="395732" rIns="413239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RC1: SG 60%, MRT 10-20%, REC 20-25%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RC</a:t>
          </a:r>
          <a:r>
            <a:rPr lang="en-US" sz="1800" b="0" i="0" kern="1200" dirty="0"/>
            <a:t>≥</a:t>
          </a:r>
          <a:r>
            <a:rPr lang="es-ES" sz="1800" kern="1200" dirty="0"/>
            <a:t>1: SG 40%, MRT: 20-25%, REC 30-40%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RESULTADOS PEORES CUANTO MÁS TARDE EN EFECTUARSE EL TPH.</a:t>
          </a:r>
        </a:p>
      </dsp:txBody>
      <dsp:txXfrm>
        <a:off x="0" y="280733"/>
        <a:ext cx="5324477" cy="1615950"/>
      </dsp:txXfrm>
    </dsp:sp>
    <dsp:sp modelId="{7C78F14E-F0C8-4DA9-BCCF-7A8B84CE6D37}">
      <dsp:nvSpPr>
        <dsp:cNvPr id="0" name=""/>
        <dsp:cNvSpPr/>
      </dsp:nvSpPr>
      <dsp:spPr>
        <a:xfrm>
          <a:off x="266223" y="293"/>
          <a:ext cx="3727133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0877" tIns="0" rIns="140877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RESULTADOS</a:t>
          </a:r>
        </a:p>
      </dsp:txBody>
      <dsp:txXfrm>
        <a:off x="293603" y="27673"/>
        <a:ext cx="3672373" cy="506120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77BE0B-118F-45E5-B32D-78EEC2432086}">
      <dsp:nvSpPr>
        <dsp:cNvPr id="0" name=""/>
        <dsp:cNvSpPr/>
      </dsp:nvSpPr>
      <dsp:spPr>
        <a:xfrm>
          <a:off x="0" y="4845418"/>
          <a:ext cx="6300296" cy="6790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FINAL DE TRATAMIENTO/ SOSPECHA DE RECAÍDA</a:t>
          </a:r>
        </a:p>
      </dsp:txBody>
      <dsp:txXfrm>
        <a:off x="0" y="4845418"/>
        <a:ext cx="6300296" cy="679081"/>
      </dsp:txXfrm>
    </dsp:sp>
    <dsp:sp modelId="{C35F3CE9-3343-4B90-AB1F-9789B89B7289}">
      <dsp:nvSpPr>
        <dsp:cNvPr id="0" name=""/>
        <dsp:cNvSpPr/>
      </dsp:nvSpPr>
      <dsp:spPr>
        <a:xfrm rot="10800000">
          <a:off x="0" y="3229991"/>
          <a:ext cx="6300296" cy="163046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SI ES INDETERMINADA</a:t>
          </a:r>
        </a:p>
      </dsp:txBody>
      <dsp:txXfrm rot="-10800000">
        <a:off x="0" y="3229991"/>
        <a:ext cx="6300296" cy="572293"/>
      </dsp:txXfrm>
    </dsp:sp>
    <dsp:sp modelId="{E8583C37-45A5-4419-A505-D897D17EDFC9}">
      <dsp:nvSpPr>
        <dsp:cNvPr id="0" name=""/>
        <dsp:cNvSpPr/>
      </dsp:nvSpPr>
      <dsp:spPr>
        <a:xfrm>
          <a:off x="0" y="3758204"/>
          <a:ext cx="6300296" cy="57567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REPETIR CADA 1-2 SEMANAS HASTA CONFIRMAR LA REMISIÓN O EL FRACASO DE LA INDUCCIÓN.</a:t>
          </a:r>
        </a:p>
      </dsp:txBody>
      <dsp:txXfrm>
        <a:off x="0" y="3758204"/>
        <a:ext cx="6300296" cy="575670"/>
      </dsp:txXfrm>
    </dsp:sp>
    <dsp:sp modelId="{311EF6E1-A8A4-4941-A936-1505A41F616D}">
      <dsp:nvSpPr>
        <dsp:cNvPr id="0" name=""/>
        <dsp:cNvSpPr/>
      </dsp:nvSpPr>
      <dsp:spPr>
        <a:xfrm rot="10800000">
          <a:off x="0" y="1615426"/>
          <a:ext cx="6300296" cy="163046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D28 DE LA INDUCCIÓN</a:t>
          </a:r>
        </a:p>
      </dsp:txBody>
      <dsp:txXfrm rot="-10800000">
        <a:off x="0" y="1615426"/>
        <a:ext cx="6300296" cy="572293"/>
      </dsp:txXfrm>
    </dsp:sp>
    <dsp:sp modelId="{E3B8B587-8044-4AB7-B69F-94B53D087654}">
      <dsp:nvSpPr>
        <dsp:cNvPr id="0" name=""/>
        <dsp:cNvSpPr/>
      </dsp:nvSpPr>
      <dsp:spPr>
        <a:xfrm>
          <a:off x="0" y="2187720"/>
          <a:ext cx="6300296" cy="48750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EVALUAR LA SITUACIÓN DE REMISIÓN</a:t>
          </a:r>
        </a:p>
      </dsp:txBody>
      <dsp:txXfrm>
        <a:off x="0" y="2187720"/>
        <a:ext cx="6300296" cy="487509"/>
      </dsp:txXfrm>
    </dsp:sp>
    <dsp:sp modelId="{C6D4EC5F-523E-42FA-813B-50FFA2BC482D}">
      <dsp:nvSpPr>
        <dsp:cNvPr id="0" name=""/>
        <dsp:cNvSpPr/>
      </dsp:nvSpPr>
      <dsp:spPr>
        <a:xfrm rot="10800000">
          <a:off x="0" y="861"/>
          <a:ext cx="6300296" cy="163046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D7 O D14 DE LA INDUCCIÓN</a:t>
          </a:r>
        </a:p>
      </dsp:txBody>
      <dsp:txXfrm rot="-10800000">
        <a:off x="0" y="861"/>
        <a:ext cx="6300296" cy="572293"/>
      </dsp:txXfrm>
    </dsp:sp>
    <dsp:sp modelId="{1F60F736-5C98-453B-9CC4-02D8AD253893}">
      <dsp:nvSpPr>
        <dsp:cNvPr id="0" name=""/>
        <dsp:cNvSpPr/>
      </dsp:nvSpPr>
      <dsp:spPr>
        <a:xfrm>
          <a:off x="0" y="573155"/>
          <a:ext cx="6300296" cy="48750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EVALUAR LA RESPUESTA TEMPRANA</a:t>
          </a:r>
        </a:p>
      </dsp:txBody>
      <dsp:txXfrm>
        <a:off x="0" y="573155"/>
        <a:ext cx="6300296" cy="487509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6D81C0-BDC1-4F39-8CD6-6A27CB8EB0EB}">
      <dsp:nvSpPr>
        <dsp:cNvPr id="0" name=""/>
        <dsp:cNvSpPr/>
      </dsp:nvSpPr>
      <dsp:spPr>
        <a:xfrm rot="5400000">
          <a:off x="2535316" y="-841873"/>
          <a:ext cx="901161" cy="2810256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kern="1200" dirty="0">
              <a:solidFill>
                <a:schemeClr val="tx1"/>
              </a:solidFill>
            </a:rPr>
            <a:t>VALOR PRONÓSTICO</a:t>
          </a:r>
        </a:p>
      </dsp:txBody>
      <dsp:txXfrm rot="-5400000">
        <a:off x="1580769" y="156665"/>
        <a:ext cx="2766265" cy="813179"/>
      </dsp:txXfrm>
    </dsp:sp>
    <dsp:sp modelId="{C19E13FE-6CFA-4832-ACCB-8B8D99DCE3AC}">
      <dsp:nvSpPr>
        <dsp:cNvPr id="0" name=""/>
        <dsp:cNvSpPr/>
      </dsp:nvSpPr>
      <dsp:spPr>
        <a:xfrm>
          <a:off x="0" y="28"/>
          <a:ext cx="1580769" cy="112645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>
              <a:solidFill>
                <a:schemeClr val="tx1"/>
              </a:solidFill>
            </a:rPr>
            <a:t>EMR</a:t>
          </a:r>
          <a:endParaRPr lang="es-ES" sz="1800" b="1" kern="1200" dirty="0">
            <a:solidFill>
              <a:schemeClr val="tx1"/>
            </a:solidFill>
          </a:endParaRPr>
        </a:p>
      </dsp:txBody>
      <dsp:txXfrm>
        <a:off x="54989" y="55017"/>
        <a:ext cx="1470791" cy="1016474"/>
      </dsp:txXfrm>
    </dsp:sp>
    <dsp:sp modelId="{AB5EF982-F560-4BDB-9731-0CFF86E13474}">
      <dsp:nvSpPr>
        <dsp:cNvPr id="0" name=""/>
        <dsp:cNvSpPr/>
      </dsp:nvSpPr>
      <dsp:spPr>
        <a:xfrm rot="5400000">
          <a:off x="2535316" y="340900"/>
          <a:ext cx="901161" cy="2810256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kern="1200" dirty="0">
              <a:solidFill>
                <a:schemeClr val="tx1"/>
              </a:solidFill>
            </a:rPr>
            <a:t>QT IT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kern="1200" dirty="0">
              <a:solidFill>
                <a:schemeClr val="tx1"/>
              </a:solidFill>
            </a:rPr>
            <a:t>CITOLOGÍA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kern="1200" dirty="0">
              <a:solidFill>
                <a:schemeClr val="tx1"/>
              </a:solidFill>
            </a:rPr>
            <a:t>CMF</a:t>
          </a:r>
        </a:p>
      </dsp:txBody>
      <dsp:txXfrm rot="-5400000">
        <a:off x="1580769" y="1339439"/>
        <a:ext cx="2766265" cy="813179"/>
      </dsp:txXfrm>
    </dsp:sp>
    <dsp:sp modelId="{DF511920-EEFA-4FCC-B23D-4870F184114B}">
      <dsp:nvSpPr>
        <dsp:cNvPr id="0" name=""/>
        <dsp:cNvSpPr/>
      </dsp:nvSpPr>
      <dsp:spPr>
        <a:xfrm>
          <a:off x="0" y="1182802"/>
          <a:ext cx="1580769" cy="112645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solidFill>
                <a:schemeClr val="tx1"/>
              </a:solidFill>
            </a:rPr>
            <a:t>PUNCIÓN LUMBAR</a:t>
          </a:r>
        </a:p>
      </dsp:txBody>
      <dsp:txXfrm>
        <a:off x="54989" y="1237791"/>
        <a:ext cx="1470791" cy="1016474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CC60BF-4F26-4AF1-A75D-7B56AA76DD91}">
      <dsp:nvSpPr>
        <dsp:cNvPr id="0" name=""/>
        <dsp:cNvSpPr/>
      </dsp:nvSpPr>
      <dsp:spPr>
        <a:xfrm>
          <a:off x="0" y="0"/>
          <a:ext cx="5243332" cy="14559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LEUCOSTASIS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OXÍGENO, LEUCOÁFERESIS</a:t>
          </a:r>
        </a:p>
      </dsp:txBody>
      <dsp:txXfrm>
        <a:off x="1194261" y="0"/>
        <a:ext cx="4049070" cy="1455953"/>
      </dsp:txXfrm>
    </dsp:sp>
    <dsp:sp modelId="{430D25F5-F0FC-40C2-BCCD-F22BD29A32CE}">
      <dsp:nvSpPr>
        <dsp:cNvPr id="0" name=""/>
        <dsp:cNvSpPr/>
      </dsp:nvSpPr>
      <dsp:spPr>
        <a:xfrm>
          <a:off x="145595" y="145595"/>
          <a:ext cx="1048666" cy="116476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6450944-C2C9-4072-A08C-D3AC8AAAD34E}">
      <dsp:nvSpPr>
        <dsp:cNvPr id="0" name=""/>
        <dsp:cNvSpPr/>
      </dsp:nvSpPr>
      <dsp:spPr>
        <a:xfrm>
          <a:off x="0" y="1601549"/>
          <a:ext cx="5243332" cy="14559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NEUTROPENIA FEBRIL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ANTIBIÓTICOS IV DE AMPLIO ESPECTRO</a:t>
          </a:r>
        </a:p>
      </dsp:txBody>
      <dsp:txXfrm>
        <a:off x="1194261" y="1601549"/>
        <a:ext cx="4049070" cy="1455953"/>
      </dsp:txXfrm>
    </dsp:sp>
    <dsp:sp modelId="{D2DB6364-C517-488C-974E-46A10A531E90}">
      <dsp:nvSpPr>
        <dsp:cNvPr id="0" name=""/>
        <dsp:cNvSpPr/>
      </dsp:nvSpPr>
      <dsp:spPr>
        <a:xfrm>
          <a:off x="145595" y="1747144"/>
          <a:ext cx="1048666" cy="116476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9C82621-3754-478B-BAD9-CC2E04BC0079}">
      <dsp:nvSpPr>
        <dsp:cNvPr id="0" name=""/>
        <dsp:cNvSpPr/>
      </dsp:nvSpPr>
      <dsp:spPr>
        <a:xfrm>
          <a:off x="0" y="3203098"/>
          <a:ext cx="5243332" cy="14559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TROMBOCITOPENIA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TRANSFUSIÓN SANGUÍNEA</a:t>
          </a:r>
        </a:p>
      </dsp:txBody>
      <dsp:txXfrm>
        <a:off x="1194261" y="3203098"/>
        <a:ext cx="4049070" cy="1455953"/>
      </dsp:txXfrm>
    </dsp:sp>
    <dsp:sp modelId="{51AB1000-9087-4DF1-8D14-89090CF82D13}">
      <dsp:nvSpPr>
        <dsp:cNvPr id="0" name=""/>
        <dsp:cNvSpPr/>
      </dsp:nvSpPr>
      <dsp:spPr>
        <a:xfrm>
          <a:off x="145595" y="3348693"/>
          <a:ext cx="1048666" cy="116476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469313-BD94-45A2-9162-59965E43B914}">
      <dsp:nvSpPr>
        <dsp:cNvPr id="0" name=""/>
        <dsp:cNvSpPr/>
      </dsp:nvSpPr>
      <dsp:spPr>
        <a:xfrm>
          <a:off x="0" y="0"/>
          <a:ext cx="4964091" cy="14559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COAGULACIÓN INTRAVASCULAR DISEMINADA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PFC Y/O CRIOPRECIPITADOS</a:t>
          </a:r>
        </a:p>
      </dsp:txBody>
      <dsp:txXfrm>
        <a:off x="1138413" y="0"/>
        <a:ext cx="3825678" cy="1455953"/>
      </dsp:txXfrm>
    </dsp:sp>
    <dsp:sp modelId="{D5A6D5F9-AF3E-43CE-AB3E-8DA2C6D80915}">
      <dsp:nvSpPr>
        <dsp:cNvPr id="0" name=""/>
        <dsp:cNvSpPr/>
      </dsp:nvSpPr>
      <dsp:spPr>
        <a:xfrm>
          <a:off x="145595" y="145595"/>
          <a:ext cx="992818" cy="116476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DBAFCE2-648D-4089-A94C-5D46CFA77CE1}">
      <dsp:nvSpPr>
        <dsp:cNvPr id="0" name=""/>
        <dsp:cNvSpPr/>
      </dsp:nvSpPr>
      <dsp:spPr>
        <a:xfrm>
          <a:off x="0" y="1601549"/>
          <a:ext cx="4964091" cy="14559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SD LISIS TUMORAL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HIDRATACIÓN, ALOPURINOL, MEDIDAS SINTOMÁTICAS (DIÁLISIS)</a:t>
          </a:r>
        </a:p>
      </dsp:txBody>
      <dsp:txXfrm>
        <a:off x="1138413" y="1601549"/>
        <a:ext cx="3825678" cy="1455953"/>
      </dsp:txXfrm>
    </dsp:sp>
    <dsp:sp modelId="{5387BDD8-E845-4708-B0EA-ADAE02FF64FA}">
      <dsp:nvSpPr>
        <dsp:cNvPr id="0" name=""/>
        <dsp:cNvSpPr/>
      </dsp:nvSpPr>
      <dsp:spPr>
        <a:xfrm>
          <a:off x="145595" y="1747144"/>
          <a:ext cx="992818" cy="116476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265F91C-7634-4015-8C3F-07897469E8BF}">
      <dsp:nvSpPr>
        <dsp:cNvPr id="0" name=""/>
        <dsp:cNvSpPr/>
      </dsp:nvSpPr>
      <dsp:spPr>
        <a:xfrm>
          <a:off x="0" y="3203098"/>
          <a:ext cx="4964091" cy="14559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OBSTRUCCIÓN DE VÍAS RESPIRATORIAS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OXÍGENO, CORTICOIDES Y/O RADIOTERAPIA</a:t>
          </a:r>
        </a:p>
      </dsp:txBody>
      <dsp:txXfrm>
        <a:off x="1138413" y="3203098"/>
        <a:ext cx="3825678" cy="1455953"/>
      </dsp:txXfrm>
    </dsp:sp>
    <dsp:sp modelId="{96645077-D781-4889-9B2B-0E0FE73F9C3D}">
      <dsp:nvSpPr>
        <dsp:cNvPr id="0" name=""/>
        <dsp:cNvSpPr/>
      </dsp:nvSpPr>
      <dsp:spPr>
        <a:xfrm>
          <a:off x="145595" y="3348693"/>
          <a:ext cx="992818" cy="116476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D38AF7-43AD-4F9E-955C-B8BD9A7BF039}">
      <dsp:nvSpPr>
        <dsp:cNvPr id="0" name=""/>
        <dsp:cNvSpPr/>
      </dsp:nvSpPr>
      <dsp:spPr>
        <a:xfrm>
          <a:off x="0" y="0"/>
          <a:ext cx="7646043" cy="12153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/>
            <a:t>SD VENA CAVA SUPERIOR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500" kern="1200" dirty="0"/>
            <a:t>CORTICOIDES Y/O RADIOTERAPIA</a:t>
          </a:r>
        </a:p>
      </dsp:txBody>
      <dsp:txXfrm>
        <a:off x="1650747" y="0"/>
        <a:ext cx="5995295" cy="1215386"/>
      </dsp:txXfrm>
    </dsp:sp>
    <dsp:sp modelId="{973D46A7-6559-4DF4-A1F8-5E3C4C845ED6}">
      <dsp:nvSpPr>
        <dsp:cNvPr id="0" name=""/>
        <dsp:cNvSpPr/>
      </dsp:nvSpPr>
      <dsp:spPr>
        <a:xfrm>
          <a:off x="121538" y="121538"/>
          <a:ext cx="1529208" cy="97230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249A6D2-ACD5-4FA4-974F-0B5D5524F9FF}">
      <dsp:nvSpPr>
        <dsp:cNvPr id="0" name=""/>
        <dsp:cNvSpPr/>
      </dsp:nvSpPr>
      <dsp:spPr>
        <a:xfrm>
          <a:off x="0" y="1336924"/>
          <a:ext cx="7646043" cy="12153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/>
            <a:t>TAPONAMIENTO CARDIACO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500" kern="1200" dirty="0"/>
            <a:t>PERICARDIOCENTESIS, CORTICOIDES</a:t>
          </a:r>
        </a:p>
      </dsp:txBody>
      <dsp:txXfrm>
        <a:off x="1650747" y="1336924"/>
        <a:ext cx="5995295" cy="1215386"/>
      </dsp:txXfrm>
    </dsp:sp>
    <dsp:sp modelId="{03AF70DE-1051-4C81-B645-E60CF22B9B69}">
      <dsp:nvSpPr>
        <dsp:cNvPr id="0" name=""/>
        <dsp:cNvSpPr/>
      </dsp:nvSpPr>
      <dsp:spPr>
        <a:xfrm>
          <a:off x="121538" y="1458463"/>
          <a:ext cx="1529208" cy="97230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EAD3FA6-599F-4F66-B572-D16940FF5269}">
      <dsp:nvSpPr>
        <dsp:cNvPr id="0" name=""/>
        <dsp:cNvSpPr/>
      </dsp:nvSpPr>
      <dsp:spPr>
        <a:xfrm>
          <a:off x="0" y="2673849"/>
          <a:ext cx="7646043" cy="12153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/>
            <a:t>INVAGINACIÓN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500" kern="1200" dirty="0"/>
            <a:t>DESCOMPRENSIÓN QUIRÚRGICA</a:t>
          </a:r>
        </a:p>
      </dsp:txBody>
      <dsp:txXfrm>
        <a:off x="1650747" y="2673849"/>
        <a:ext cx="5995295" cy="1215386"/>
      </dsp:txXfrm>
    </dsp:sp>
    <dsp:sp modelId="{FB669A4F-3F94-4A2D-A496-9DFE2706DF4F}">
      <dsp:nvSpPr>
        <dsp:cNvPr id="0" name=""/>
        <dsp:cNvSpPr/>
      </dsp:nvSpPr>
      <dsp:spPr>
        <a:xfrm>
          <a:off x="121538" y="2795388"/>
          <a:ext cx="1529208" cy="97230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6CC37F7-24CA-4987-B405-6F0FF3035FD6}">
      <dsp:nvSpPr>
        <dsp:cNvPr id="0" name=""/>
        <dsp:cNvSpPr/>
      </dsp:nvSpPr>
      <dsp:spPr>
        <a:xfrm>
          <a:off x="0" y="4010774"/>
          <a:ext cx="7646043" cy="12153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/>
            <a:t>MANIFESTACIONES SNC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500" kern="1200"/>
            <a:t>CORTICOIDES Y/O RADIOTERAPIA</a:t>
          </a:r>
          <a:endParaRPr lang="es-ES" sz="2500" kern="1200" dirty="0"/>
        </a:p>
      </dsp:txBody>
      <dsp:txXfrm>
        <a:off x="1650747" y="4010774"/>
        <a:ext cx="5995295" cy="1215386"/>
      </dsp:txXfrm>
    </dsp:sp>
    <dsp:sp modelId="{71223774-00E7-4D01-9C2D-022FB2190668}">
      <dsp:nvSpPr>
        <dsp:cNvPr id="0" name=""/>
        <dsp:cNvSpPr/>
      </dsp:nvSpPr>
      <dsp:spPr>
        <a:xfrm>
          <a:off x="121538" y="4132313"/>
          <a:ext cx="1529208" cy="97230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40A4F0-1D77-47F8-A24B-001CFF468E15}">
      <dsp:nvSpPr>
        <dsp:cNvPr id="0" name=""/>
        <dsp:cNvSpPr/>
      </dsp:nvSpPr>
      <dsp:spPr>
        <a:xfrm rot="10800000">
          <a:off x="1662622" y="44500"/>
          <a:ext cx="5405120" cy="1167328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14759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/>
            <a:t>ES LA ENFERMEDAD NEOPLÁSICA MÁS COMÚN EN NIÑOS (75-80%)</a:t>
          </a:r>
        </a:p>
      </dsp:txBody>
      <dsp:txXfrm rot="10800000">
        <a:off x="1954454" y="44500"/>
        <a:ext cx="5113288" cy="1167328"/>
      </dsp:txXfrm>
    </dsp:sp>
    <dsp:sp modelId="{21A995F4-D55B-4547-AA0E-412FFF18A29C}">
      <dsp:nvSpPr>
        <dsp:cNvPr id="0" name=""/>
        <dsp:cNvSpPr/>
      </dsp:nvSpPr>
      <dsp:spPr>
        <a:xfrm>
          <a:off x="1069607" y="154"/>
          <a:ext cx="1167328" cy="116732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F29BC34-21D5-489E-9C4F-5940283D54E7}">
      <dsp:nvSpPr>
        <dsp:cNvPr id="0" name=""/>
        <dsp:cNvSpPr/>
      </dsp:nvSpPr>
      <dsp:spPr>
        <a:xfrm rot="10800000">
          <a:off x="1653272" y="1515938"/>
          <a:ext cx="5405120" cy="1167328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14759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/>
            <a:t>3 A 4 CASOS POR CADA 100.000 EN LOS MENORES DE 15 AÑOS. </a:t>
          </a:r>
        </a:p>
      </dsp:txBody>
      <dsp:txXfrm rot="10800000">
        <a:off x="1945104" y="1515938"/>
        <a:ext cx="5113288" cy="1167328"/>
      </dsp:txXfrm>
    </dsp:sp>
    <dsp:sp modelId="{EAE81B77-0A9F-42C5-B6AD-4BD6788A7C6D}">
      <dsp:nvSpPr>
        <dsp:cNvPr id="0" name=""/>
        <dsp:cNvSpPr/>
      </dsp:nvSpPr>
      <dsp:spPr>
        <a:xfrm>
          <a:off x="1069607" y="1515938"/>
          <a:ext cx="1167328" cy="116732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A6FA8A2-A676-43ED-AC39-CA486064CA68}">
      <dsp:nvSpPr>
        <dsp:cNvPr id="0" name=""/>
        <dsp:cNvSpPr/>
      </dsp:nvSpPr>
      <dsp:spPr>
        <a:xfrm rot="10800000">
          <a:off x="1653272" y="3031723"/>
          <a:ext cx="5405120" cy="1167328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14759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/>
            <a:t>EL PUNTO MÁXIMO 2-5 a.</a:t>
          </a:r>
          <a:br>
            <a:rPr lang="es-ES" sz="2300" kern="1200" dirty="0"/>
          </a:br>
          <a:r>
            <a:rPr lang="es-ES" sz="2300" kern="1200" dirty="0"/>
            <a:t>LIGERO PREDOMINIO ENTRE LOS VARONES. </a:t>
          </a:r>
        </a:p>
      </dsp:txBody>
      <dsp:txXfrm rot="10800000">
        <a:off x="1945104" y="3031723"/>
        <a:ext cx="5113288" cy="1167328"/>
      </dsp:txXfrm>
    </dsp:sp>
    <dsp:sp modelId="{BE9E2764-7075-47F8-9CD2-DC869FBF792A}">
      <dsp:nvSpPr>
        <dsp:cNvPr id="0" name=""/>
        <dsp:cNvSpPr/>
      </dsp:nvSpPr>
      <dsp:spPr>
        <a:xfrm>
          <a:off x="1069607" y="3031723"/>
          <a:ext cx="1167328" cy="116732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FCEFB4-33E0-4635-89BD-15AEBAA88FF3}">
      <dsp:nvSpPr>
        <dsp:cNvPr id="0" name=""/>
        <dsp:cNvSpPr/>
      </dsp:nvSpPr>
      <dsp:spPr>
        <a:xfrm>
          <a:off x="3178174" y="2645"/>
          <a:ext cx="1771650" cy="98425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PCTE ♂ 51ª.</a:t>
          </a:r>
        </a:p>
      </dsp:txBody>
      <dsp:txXfrm>
        <a:off x="3207002" y="31473"/>
        <a:ext cx="1713994" cy="926594"/>
      </dsp:txXfrm>
    </dsp:sp>
    <dsp:sp modelId="{70EAD1C9-2F7F-4656-A44C-9F9ECEC62369}">
      <dsp:nvSpPr>
        <dsp:cNvPr id="0" name=""/>
        <dsp:cNvSpPr/>
      </dsp:nvSpPr>
      <dsp:spPr>
        <a:xfrm rot="5400000">
          <a:off x="3879453" y="1011502"/>
          <a:ext cx="369093" cy="4429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31126" y="1048411"/>
        <a:ext cx="265748" cy="258365"/>
      </dsp:txXfrm>
    </dsp:sp>
    <dsp:sp modelId="{00D0F6E6-4730-466F-A749-B8C6AEF6E5F4}">
      <dsp:nvSpPr>
        <dsp:cNvPr id="0" name=""/>
        <dsp:cNvSpPr/>
      </dsp:nvSpPr>
      <dsp:spPr>
        <a:xfrm>
          <a:off x="3178174" y="1479020"/>
          <a:ext cx="1771650" cy="98425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CLÍNICA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/>
            <a:t>ASTENIA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/>
            <a:t>PETEQUIAS</a:t>
          </a:r>
        </a:p>
      </dsp:txBody>
      <dsp:txXfrm>
        <a:off x="3207002" y="1507848"/>
        <a:ext cx="1713994" cy="926594"/>
      </dsp:txXfrm>
    </dsp:sp>
    <dsp:sp modelId="{84639A54-B72F-4500-9763-22592783192A}">
      <dsp:nvSpPr>
        <dsp:cNvPr id="0" name=""/>
        <dsp:cNvSpPr/>
      </dsp:nvSpPr>
      <dsp:spPr>
        <a:xfrm rot="5400000">
          <a:off x="3879453" y="2487877"/>
          <a:ext cx="369093" cy="4429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31126" y="2524786"/>
        <a:ext cx="265748" cy="258365"/>
      </dsp:txXfrm>
    </dsp:sp>
    <dsp:sp modelId="{DBF53B9B-CA71-4CCE-A916-475D3964E8F1}">
      <dsp:nvSpPr>
        <dsp:cNvPr id="0" name=""/>
        <dsp:cNvSpPr/>
      </dsp:nvSpPr>
      <dsp:spPr>
        <a:xfrm>
          <a:off x="3178174" y="2955396"/>
          <a:ext cx="1771650" cy="98425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BH/ SEPT 2021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/>
            <a:t>ANEMIA SEVERA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/>
            <a:t>TROMBOCITOPENIA</a:t>
          </a:r>
          <a:endParaRPr lang="es-ES" sz="1400" kern="1200" dirty="0"/>
        </a:p>
      </dsp:txBody>
      <dsp:txXfrm>
        <a:off x="3207002" y="2984224"/>
        <a:ext cx="1713994" cy="926594"/>
      </dsp:txXfrm>
    </dsp:sp>
    <dsp:sp modelId="{7E4476E0-3C68-4993-8BFA-727B3C62849E}">
      <dsp:nvSpPr>
        <dsp:cNvPr id="0" name=""/>
        <dsp:cNvSpPr/>
      </dsp:nvSpPr>
      <dsp:spPr>
        <a:xfrm rot="5400000">
          <a:off x="3879453" y="3964252"/>
          <a:ext cx="369093" cy="4429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31126" y="4001161"/>
        <a:ext cx="265748" cy="258365"/>
      </dsp:txXfrm>
    </dsp:sp>
    <dsp:sp modelId="{53D4398F-EAD5-4448-BBEF-9A22F72B99A7}">
      <dsp:nvSpPr>
        <dsp:cNvPr id="0" name=""/>
        <dsp:cNvSpPr/>
      </dsp:nvSpPr>
      <dsp:spPr>
        <a:xfrm>
          <a:off x="3178174" y="4431771"/>
          <a:ext cx="1771650" cy="98425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HEMATÓLOGO </a:t>
          </a:r>
        </a:p>
      </dsp:txBody>
      <dsp:txXfrm>
        <a:off x="3207002" y="4460599"/>
        <a:ext cx="1713994" cy="926594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79C9BF-D531-47C1-A118-8DBCC24AC4FF}">
      <dsp:nvSpPr>
        <dsp:cNvPr id="0" name=""/>
        <dsp:cNvSpPr/>
      </dsp:nvSpPr>
      <dsp:spPr>
        <a:xfrm>
          <a:off x="3234469" y="661"/>
          <a:ext cx="1659061" cy="773906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SEROLOGÍA</a:t>
          </a:r>
        </a:p>
      </dsp:txBody>
      <dsp:txXfrm>
        <a:off x="3257136" y="23328"/>
        <a:ext cx="1613727" cy="728572"/>
      </dsp:txXfrm>
    </dsp:sp>
    <dsp:sp modelId="{296109AD-00D3-4027-97CF-03037ABB165D}">
      <dsp:nvSpPr>
        <dsp:cNvPr id="0" name=""/>
        <dsp:cNvSpPr/>
      </dsp:nvSpPr>
      <dsp:spPr>
        <a:xfrm rot="5400000">
          <a:off x="3918892" y="793915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822936"/>
        <a:ext cx="208955" cy="203150"/>
      </dsp:txXfrm>
    </dsp:sp>
    <dsp:sp modelId="{D49691E8-8503-4F66-84F1-B95B066D28BC}">
      <dsp:nvSpPr>
        <dsp:cNvPr id="0" name=""/>
        <dsp:cNvSpPr/>
      </dsp:nvSpPr>
      <dsp:spPr>
        <a:xfrm>
          <a:off x="3234469" y="1161520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VALORACIÓN CARDIOLÓGICA</a:t>
          </a:r>
        </a:p>
      </dsp:txBody>
      <dsp:txXfrm>
        <a:off x="3257136" y="1184187"/>
        <a:ext cx="1613727" cy="728572"/>
      </dsp:txXfrm>
    </dsp:sp>
    <dsp:sp modelId="{B6E5AC9D-502E-4EB5-89BE-2C16A0E642B8}">
      <dsp:nvSpPr>
        <dsp:cNvPr id="0" name=""/>
        <dsp:cNvSpPr/>
      </dsp:nvSpPr>
      <dsp:spPr>
        <a:xfrm rot="5400000">
          <a:off x="3918892" y="1954774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1983795"/>
        <a:ext cx="208955" cy="203150"/>
      </dsp:txXfrm>
    </dsp:sp>
    <dsp:sp modelId="{DFFCEFB4-33E0-4635-89BD-15AEBAA88FF3}">
      <dsp:nvSpPr>
        <dsp:cNvPr id="0" name=""/>
        <dsp:cNvSpPr/>
      </dsp:nvSpPr>
      <dsp:spPr>
        <a:xfrm>
          <a:off x="3234469" y="2322380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EVALUACIÓN MEDULAR</a:t>
          </a:r>
        </a:p>
      </dsp:txBody>
      <dsp:txXfrm>
        <a:off x="3257136" y="2345047"/>
        <a:ext cx="1613727" cy="728572"/>
      </dsp:txXfrm>
    </dsp:sp>
    <dsp:sp modelId="{70EAD1C9-2F7F-4656-A44C-9F9ECEC62369}">
      <dsp:nvSpPr>
        <dsp:cNvPr id="0" name=""/>
        <dsp:cNvSpPr/>
      </dsp:nvSpPr>
      <dsp:spPr>
        <a:xfrm rot="5400000">
          <a:off x="3918892" y="3115634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3144655"/>
        <a:ext cx="208955" cy="203150"/>
      </dsp:txXfrm>
    </dsp:sp>
    <dsp:sp modelId="{63CDBB97-B2F3-487E-9A96-6596D9173D1B}">
      <dsp:nvSpPr>
        <dsp:cNvPr id="0" name=""/>
        <dsp:cNvSpPr/>
      </dsp:nvSpPr>
      <dsp:spPr>
        <a:xfrm>
          <a:off x="3234469" y="3483239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VALORACIÓN LCR</a:t>
          </a:r>
        </a:p>
      </dsp:txBody>
      <dsp:txXfrm>
        <a:off x="3257136" y="3505906"/>
        <a:ext cx="1613727" cy="728572"/>
      </dsp:txXfrm>
    </dsp:sp>
    <dsp:sp modelId="{31EA8041-EA01-491A-ABF4-2072F1C2324D}">
      <dsp:nvSpPr>
        <dsp:cNvPr id="0" name=""/>
        <dsp:cNvSpPr/>
      </dsp:nvSpPr>
      <dsp:spPr>
        <a:xfrm rot="5400000">
          <a:off x="3918892" y="4276493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4305514"/>
        <a:ext cx="208955" cy="203150"/>
      </dsp:txXfrm>
    </dsp:sp>
    <dsp:sp modelId="{95A70659-5048-47B4-978C-9C8CEDA4B294}">
      <dsp:nvSpPr>
        <dsp:cNvPr id="0" name=""/>
        <dsp:cNvSpPr/>
      </dsp:nvSpPr>
      <dsp:spPr>
        <a:xfrm>
          <a:off x="3234469" y="4644099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DIAGNÓSTICO</a:t>
          </a:r>
        </a:p>
      </dsp:txBody>
      <dsp:txXfrm>
        <a:off x="3257136" y="4666766"/>
        <a:ext cx="1613727" cy="728572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79C9BF-D531-47C1-A118-8DBCC24AC4FF}">
      <dsp:nvSpPr>
        <dsp:cNvPr id="0" name=""/>
        <dsp:cNvSpPr/>
      </dsp:nvSpPr>
      <dsp:spPr>
        <a:xfrm>
          <a:off x="3234469" y="661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SEROLOGÍA</a:t>
          </a:r>
        </a:p>
      </dsp:txBody>
      <dsp:txXfrm>
        <a:off x="3257136" y="23328"/>
        <a:ext cx="1613727" cy="728572"/>
      </dsp:txXfrm>
    </dsp:sp>
    <dsp:sp modelId="{296109AD-00D3-4027-97CF-03037ABB165D}">
      <dsp:nvSpPr>
        <dsp:cNvPr id="0" name=""/>
        <dsp:cNvSpPr/>
      </dsp:nvSpPr>
      <dsp:spPr>
        <a:xfrm rot="5400000">
          <a:off x="3918892" y="793915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822936"/>
        <a:ext cx="208955" cy="203150"/>
      </dsp:txXfrm>
    </dsp:sp>
    <dsp:sp modelId="{D49691E8-8503-4F66-84F1-B95B066D28BC}">
      <dsp:nvSpPr>
        <dsp:cNvPr id="0" name=""/>
        <dsp:cNvSpPr/>
      </dsp:nvSpPr>
      <dsp:spPr>
        <a:xfrm>
          <a:off x="3234469" y="1161520"/>
          <a:ext cx="1659061" cy="773906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VALORACIÓN CARDIOLÓGICA</a:t>
          </a:r>
        </a:p>
      </dsp:txBody>
      <dsp:txXfrm>
        <a:off x="3257136" y="1184187"/>
        <a:ext cx="1613727" cy="728572"/>
      </dsp:txXfrm>
    </dsp:sp>
    <dsp:sp modelId="{B6E5AC9D-502E-4EB5-89BE-2C16A0E642B8}">
      <dsp:nvSpPr>
        <dsp:cNvPr id="0" name=""/>
        <dsp:cNvSpPr/>
      </dsp:nvSpPr>
      <dsp:spPr>
        <a:xfrm rot="5400000">
          <a:off x="3918892" y="1954774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1983795"/>
        <a:ext cx="208955" cy="203150"/>
      </dsp:txXfrm>
    </dsp:sp>
    <dsp:sp modelId="{DFFCEFB4-33E0-4635-89BD-15AEBAA88FF3}">
      <dsp:nvSpPr>
        <dsp:cNvPr id="0" name=""/>
        <dsp:cNvSpPr/>
      </dsp:nvSpPr>
      <dsp:spPr>
        <a:xfrm>
          <a:off x="3234469" y="2322380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EVALUACIÓN MEDULAR</a:t>
          </a:r>
        </a:p>
      </dsp:txBody>
      <dsp:txXfrm>
        <a:off x="3257136" y="2345047"/>
        <a:ext cx="1613727" cy="728572"/>
      </dsp:txXfrm>
    </dsp:sp>
    <dsp:sp modelId="{70EAD1C9-2F7F-4656-A44C-9F9ECEC62369}">
      <dsp:nvSpPr>
        <dsp:cNvPr id="0" name=""/>
        <dsp:cNvSpPr/>
      </dsp:nvSpPr>
      <dsp:spPr>
        <a:xfrm rot="5400000">
          <a:off x="3918892" y="3115634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3144655"/>
        <a:ext cx="208955" cy="203150"/>
      </dsp:txXfrm>
    </dsp:sp>
    <dsp:sp modelId="{63CDBB97-B2F3-487E-9A96-6596D9173D1B}">
      <dsp:nvSpPr>
        <dsp:cNvPr id="0" name=""/>
        <dsp:cNvSpPr/>
      </dsp:nvSpPr>
      <dsp:spPr>
        <a:xfrm>
          <a:off x="3234469" y="3483239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VALORACIÓN LCR</a:t>
          </a:r>
        </a:p>
      </dsp:txBody>
      <dsp:txXfrm>
        <a:off x="3257136" y="3505906"/>
        <a:ext cx="1613727" cy="728572"/>
      </dsp:txXfrm>
    </dsp:sp>
    <dsp:sp modelId="{31EA8041-EA01-491A-ABF4-2072F1C2324D}">
      <dsp:nvSpPr>
        <dsp:cNvPr id="0" name=""/>
        <dsp:cNvSpPr/>
      </dsp:nvSpPr>
      <dsp:spPr>
        <a:xfrm rot="5400000">
          <a:off x="3918892" y="4276493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4305514"/>
        <a:ext cx="208955" cy="203150"/>
      </dsp:txXfrm>
    </dsp:sp>
    <dsp:sp modelId="{95A70659-5048-47B4-978C-9C8CEDA4B294}">
      <dsp:nvSpPr>
        <dsp:cNvPr id="0" name=""/>
        <dsp:cNvSpPr/>
      </dsp:nvSpPr>
      <dsp:spPr>
        <a:xfrm>
          <a:off x="3234469" y="4644099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DIAGNÓSTICO</a:t>
          </a:r>
        </a:p>
      </dsp:txBody>
      <dsp:txXfrm>
        <a:off x="3257136" y="4666766"/>
        <a:ext cx="1613727" cy="728572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79C9BF-D531-47C1-A118-8DBCC24AC4FF}">
      <dsp:nvSpPr>
        <dsp:cNvPr id="0" name=""/>
        <dsp:cNvSpPr/>
      </dsp:nvSpPr>
      <dsp:spPr>
        <a:xfrm>
          <a:off x="3234469" y="661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SEROLOGÍA</a:t>
          </a:r>
        </a:p>
      </dsp:txBody>
      <dsp:txXfrm>
        <a:off x="3257136" y="23328"/>
        <a:ext cx="1613727" cy="728572"/>
      </dsp:txXfrm>
    </dsp:sp>
    <dsp:sp modelId="{296109AD-00D3-4027-97CF-03037ABB165D}">
      <dsp:nvSpPr>
        <dsp:cNvPr id="0" name=""/>
        <dsp:cNvSpPr/>
      </dsp:nvSpPr>
      <dsp:spPr>
        <a:xfrm rot="5400000">
          <a:off x="3918892" y="793915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822936"/>
        <a:ext cx="208955" cy="203150"/>
      </dsp:txXfrm>
    </dsp:sp>
    <dsp:sp modelId="{D49691E8-8503-4F66-84F1-B95B066D28BC}">
      <dsp:nvSpPr>
        <dsp:cNvPr id="0" name=""/>
        <dsp:cNvSpPr/>
      </dsp:nvSpPr>
      <dsp:spPr>
        <a:xfrm>
          <a:off x="3234469" y="1161520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VALORACIÓN CARDIOLÓGICA</a:t>
          </a:r>
        </a:p>
      </dsp:txBody>
      <dsp:txXfrm>
        <a:off x="3257136" y="1184187"/>
        <a:ext cx="1613727" cy="728572"/>
      </dsp:txXfrm>
    </dsp:sp>
    <dsp:sp modelId="{B6E5AC9D-502E-4EB5-89BE-2C16A0E642B8}">
      <dsp:nvSpPr>
        <dsp:cNvPr id="0" name=""/>
        <dsp:cNvSpPr/>
      </dsp:nvSpPr>
      <dsp:spPr>
        <a:xfrm rot="5400000">
          <a:off x="3918892" y="1954774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1983795"/>
        <a:ext cx="208955" cy="203150"/>
      </dsp:txXfrm>
    </dsp:sp>
    <dsp:sp modelId="{DFFCEFB4-33E0-4635-89BD-15AEBAA88FF3}">
      <dsp:nvSpPr>
        <dsp:cNvPr id="0" name=""/>
        <dsp:cNvSpPr/>
      </dsp:nvSpPr>
      <dsp:spPr>
        <a:xfrm>
          <a:off x="3234469" y="2322380"/>
          <a:ext cx="1659061" cy="773906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EVALUACIÓN MEDULAR</a:t>
          </a:r>
        </a:p>
      </dsp:txBody>
      <dsp:txXfrm>
        <a:off x="3257136" y="2345047"/>
        <a:ext cx="1613727" cy="728572"/>
      </dsp:txXfrm>
    </dsp:sp>
    <dsp:sp modelId="{70EAD1C9-2F7F-4656-A44C-9F9ECEC62369}">
      <dsp:nvSpPr>
        <dsp:cNvPr id="0" name=""/>
        <dsp:cNvSpPr/>
      </dsp:nvSpPr>
      <dsp:spPr>
        <a:xfrm rot="5400000">
          <a:off x="3918892" y="3115634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3144655"/>
        <a:ext cx="208955" cy="203150"/>
      </dsp:txXfrm>
    </dsp:sp>
    <dsp:sp modelId="{63CDBB97-B2F3-487E-9A96-6596D9173D1B}">
      <dsp:nvSpPr>
        <dsp:cNvPr id="0" name=""/>
        <dsp:cNvSpPr/>
      </dsp:nvSpPr>
      <dsp:spPr>
        <a:xfrm>
          <a:off x="3234469" y="3483239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VALORACIÓN LCR</a:t>
          </a:r>
        </a:p>
      </dsp:txBody>
      <dsp:txXfrm>
        <a:off x="3257136" y="3505906"/>
        <a:ext cx="1613727" cy="728572"/>
      </dsp:txXfrm>
    </dsp:sp>
    <dsp:sp modelId="{31EA8041-EA01-491A-ABF4-2072F1C2324D}">
      <dsp:nvSpPr>
        <dsp:cNvPr id="0" name=""/>
        <dsp:cNvSpPr/>
      </dsp:nvSpPr>
      <dsp:spPr>
        <a:xfrm rot="5400000">
          <a:off x="3918892" y="4276493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4305514"/>
        <a:ext cx="208955" cy="203150"/>
      </dsp:txXfrm>
    </dsp:sp>
    <dsp:sp modelId="{95A70659-5048-47B4-978C-9C8CEDA4B294}">
      <dsp:nvSpPr>
        <dsp:cNvPr id="0" name=""/>
        <dsp:cNvSpPr/>
      </dsp:nvSpPr>
      <dsp:spPr>
        <a:xfrm>
          <a:off x="3234469" y="4644099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DIAGNÓSTICO</a:t>
          </a:r>
        </a:p>
      </dsp:txBody>
      <dsp:txXfrm>
        <a:off x="3257136" y="4666766"/>
        <a:ext cx="1613727" cy="728572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79C9BF-D531-47C1-A118-8DBCC24AC4FF}">
      <dsp:nvSpPr>
        <dsp:cNvPr id="0" name=""/>
        <dsp:cNvSpPr/>
      </dsp:nvSpPr>
      <dsp:spPr>
        <a:xfrm>
          <a:off x="3234469" y="661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SEROLOGÍA</a:t>
          </a:r>
        </a:p>
      </dsp:txBody>
      <dsp:txXfrm>
        <a:off x="3257136" y="23328"/>
        <a:ext cx="1613727" cy="728572"/>
      </dsp:txXfrm>
    </dsp:sp>
    <dsp:sp modelId="{296109AD-00D3-4027-97CF-03037ABB165D}">
      <dsp:nvSpPr>
        <dsp:cNvPr id="0" name=""/>
        <dsp:cNvSpPr/>
      </dsp:nvSpPr>
      <dsp:spPr>
        <a:xfrm rot="5400000">
          <a:off x="3918892" y="793915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822936"/>
        <a:ext cx="208955" cy="203150"/>
      </dsp:txXfrm>
    </dsp:sp>
    <dsp:sp modelId="{D49691E8-8503-4F66-84F1-B95B066D28BC}">
      <dsp:nvSpPr>
        <dsp:cNvPr id="0" name=""/>
        <dsp:cNvSpPr/>
      </dsp:nvSpPr>
      <dsp:spPr>
        <a:xfrm>
          <a:off x="3234469" y="1161520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VALORACIÓN CARDIOLÓGICA</a:t>
          </a:r>
        </a:p>
      </dsp:txBody>
      <dsp:txXfrm>
        <a:off x="3257136" y="1184187"/>
        <a:ext cx="1613727" cy="728572"/>
      </dsp:txXfrm>
    </dsp:sp>
    <dsp:sp modelId="{B6E5AC9D-502E-4EB5-89BE-2C16A0E642B8}">
      <dsp:nvSpPr>
        <dsp:cNvPr id="0" name=""/>
        <dsp:cNvSpPr/>
      </dsp:nvSpPr>
      <dsp:spPr>
        <a:xfrm rot="5400000">
          <a:off x="3918892" y="1954774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1983795"/>
        <a:ext cx="208955" cy="203150"/>
      </dsp:txXfrm>
    </dsp:sp>
    <dsp:sp modelId="{DFFCEFB4-33E0-4635-89BD-15AEBAA88FF3}">
      <dsp:nvSpPr>
        <dsp:cNvPr id="0" name=""/>
        <dsp:cNvSpPr/>
      </dsp:nvSpPr>
      <dsp:spPr>
        <a:xfrm>
          <a:off x="3234469" y="2322380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EVALUACIÓN MEDULAR</a:t>
          </a:r>
        </a:p>
      </dsp:txBody>
      <dsp:txXfrm>
        <a:off x="3257136" y="2345047"/>
        <a:ext cx="1613727" cy="728572"/>
      </dsp:txXfrm>
    </dsp:sp>
    <dsp:sp modelId="{70EAD1C9-2F7F-4656-A44C-9F9ECEC62369}">
      <dsp:nvSpPr>
        <dsp:cNvPr id="0" name=""/>
        <dsp:cNvSpPr/>
      </dsp:nvSpPr>
      <dsp:spPr>
        <a:xfrm rot="5400000">
          <a:off x="3918892" y="3115634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3144655"/>
        <a:ext cx="208955" cy="203150"/>
      </dsp:txXfrm>
    </dsp:sp>
    <dsp:sp modelId="{63CDBB97-B2F3-487E-9A96-6596D9173D1B}">
      <dsp:nvSpPr>
        <dsp:cNvPr id="0" name=""/>
        <dsp:cNvSpPr/>
      </dsp:nvSpPr>
      <dsp:spPr>
        <a:xfrm>
          <a:off x="3234469" y="3483239"/>
          <a:ext cx="1659061" cy="773906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VALORACIÓN LCR</a:t>
          </a:r>
        </a:p>
      </dsp:txBody>
      <dsp:txXfrm>
        <a:off x="3257136" y="3505906"/>
        <a:ext cx="1613727" cy="728572"/>
      </dsp:txXfrm>
    </dsp:sp>
    <dsp:sp modelId="{31EA8041-EA01-491A-ABF4-2072F1C2324D}">
      <dsp:nvSpPr>
        <dsp:cNvPr id="0" name=""/>
        <dsp:cNvSpPr/>
      </dsp:nvSpPr>
      <dsp:spPr>
        <a:xfrm rot="5400000">
          <a:off x="3918892" y="4276493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4305514"/>
        <a:ext cx="208955" cy="203150"/>
      </dsp:txXfrm>
    </dsp:sp>
    <dsp:sp modelId="{95A70659-5048-47B4-978C-9C8CEDA4B294}">
      <dsp:nvSpPr>
        <dsp:cNvPr id="0" name=""/>
        <dsp:cNvSpPr/>
      </dsp:nvSpPr>
      <dsp:spPr>
        <a:xfrm>
          <a:off x="3234469" y="4644099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DIAGNÓSTICO</a:t>
          </a:r>
        </a:p>
      </dsp:txBody>
      <dsp:txXfrm>
        <a:off x="3257136" y="4666766"/>
        <a:ext cx="1613727" cy="728572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79C9BF-D531-47C1-A118-8DBCC24AC4FF}">
      <dsp:nvSpPr>
        <dsp:cNvPr id="0" name=""/>
        <dsp:cNvSpPr/>
      </dsp:nvSpPr>
      <dsp:spPr>
        <a:xfrm>
          <a:off x="3234469" y="661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SEROLOGÍA</a:t>
          </a:r>
        </a:p>
      </dsp:txBody>
      <dsp:txXfrm>
        <a:off x="3257136" y="23328"/>
        <a:ext cx="1613727" cy="728572"/>
      </dsp:txXfrm>
    </dsp:sp>
    <dsp:sp modelId="{296109AD-00D3-4027-97CF-03037ABB165D}">
      <dsp:nvSpPr>
        <dsp:cNvPr id="0" name=""/>
        <dsp:cNvSpPr/>
      </dsp:nvSpPr>
      <dsp:spPr>
        <a:xfrm rot="5400000">
          <a:off x="3918892" y="793915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822936"/>
        <a:ext cx="208955" cy="203150"/>
      </dsp:txXfrm>
    </dsp:sp>
    <dsp:sp modelId="{D49691E8-8503-4F66-84F1-B95B066D28BC}">
      <dsp:nvSpPr>
        <dsp:cNvPr id="0" name=""/>
        <dsp:cNvSpPr/>
      </dsp:nvSpPr>
      <dsp:spPr>
        <a:xfrm>
          <a:off x="3234469" y="1161520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VALORACIÓN CARDIOLÓGICA</a:t>
          </a:r>
        </a:p>
      </dsp:txBody>
      <dsp:txXfrm>
        <a:off x="3257136" y="1184187"/>
        <a:ext cx="1613727" cy="728572"/>
      </dsp:txXfrm>
    </dsp:sp>
    <dsp:sp modelId="{B6E5AC9D-502E-4EB5-89BE-2C16A0E642B8}">
      <dsp:nvSpPr>
        <dsp:cNvPr id="0" name=""/>
        <dsp:cNvSpPr/>
      </dsp:nvSpPr>
      <dsp:spPr>
        <a:xfrm rot="5400000">
          <a:off x="3918892" y="1954774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1983795"/>
        <a:ext cx="208955" cy="203150"/>
      </dsp:txXfrm>
    </dsp:sp>
    <dsp:sp modelId="{DFFCEFB4-33E0-4635-89BD-15AEBAA88FF3}">
      <dsp:nvSpPr>
        <dsp:cNvPr id="0" name=""/>
        <dsp:cNvSpPr/>
      </dsp:nvSpPr>
      <dsp:spPr>
        <a:xfrm>
          <a:off x="3234469" y="2322380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EVALUACIÓN MEDULAR</a:t>
          </a:r>
        </a:p>
      </dsp:txBody>
      <dsp:txXfrm>
        <a:off x="3257136" y="2345047"/>
        <a:ext cx="1613727" cy="728572"/>
      </dsp:txXfrm>
    </dsp:sp>
    <dsp:sp modelId="{70EAD1C9-2F7F-4656-A44C-9F9ECEC62369}">
      <dsp:nvSpPr>
        <dsp:cNvPr id="0" name=""/>
        <dsp:cNvSpPr/>
      </dsp:nvSpPr>
      <dsp:spPr>
        <a:xfrm rot="5400000">
          <a:off x="3918892" y="3115634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3144655"/>
        <a:ext cx="208955" cy="203150"/>
      </dsp:txXfrm>
    </dsp:sp>
    <dsp:sp modelId="{63CDBB97-B2F3-487E-9A96-6596D9173D1B}">
      <dsp:nvSpPr>
        <dsp:cNvPr id="0" name=""/>
        <dsp:cNvSpPr/>
      </dsp:nvSpPr>
      <dsp:spPr>
        <a:xfrm>
          <a:off x="3234469" y="3483239"/>
          <a:ext cx="1659061" cy="773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VALORACIÓN LCR</a:t>
          </a:r>
        </a:p>
      </dsp:txBody>
      <dsp:txXfrm>
        <a:off x="3257136" y="3505906"/>
        <a:ext cx="1613727" cy="728572"/>
      </dsp:txXfrm>
    </dsp:sp>
    <dsp:sp modelId="{31EA8041-EA01-491A-ABF4-2072F1C2324D}">
      <dsp:nvSpPr>
        <dsp:cNvPr id="0" name=""/>
        <dsp:cNvSpPr/>
      </dsp:nvSpPr>
      <dsp:spPr>
        <a:xfrm rot="5400000">
          <a:off x="3918892" y="4276493"/>
          <a:ext cx="290214" cy="3482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-5400000">
        <a:off x="3959522" y="4305514"/>
        <a:ext cx="208955" cy="203150"/>
      </dsp:txXfrm>
    </dsp:sp>
    <dsp:sp modelId="{95A70659-5048-47B4-978C-9C8CEDA4B294}">
      <dsp:nvSpPr>
        <dsp:cNvPr id="0" name=""/>
        <dsp:cNvSpPr/>
      </dsp:nvSpPr>
      <dsp:spPr>
        <a:xfrm>
          <a:off x="3234469" y="4644099"/>
          <a:ext cx="1659061" cy="773906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DIAGNÓSTICO</a:t>
          </a:r>
        </a:p>
      </dsp:txBody>
      <dsp:txXfrm>
        <a:off x="3257136" y="4666766"/>
        <a:ext cx="1613727" cy="728572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79C9BF-D531-47C1-A118-8DBCC24AC4FF}">
      <dsp:nvSpPr>
        <dsp:cNvPr id="0" name=""/>
        <dsp:cNvSpPr/>
      </dsp:nvSpPr>
      <dsp:spPr>
        <a:xfrm>
          <a:off x="2468171" y="723"/>
          <a:ext cx="3490107" cy="846762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TRATAMIENTO</a:t>
          </a:r>
        </a:p>
      </dsp:txBody>
      <dsp:txXfrm>
        <a:off x="2492972" y="25524"/>
        <a:ext cx="3440505" cy="797160"/>
      </dsp:txXfrm>
    </dsp:sp>
    <dsp:sp modelId="{296109AD-00D3-4027-97CF-03037ABB165D}">
      <dsp:nvSpPr>
        <dsp:cNvPr id="0" name=""/>
        <dsp:cNvSpPr/>
      </dsp:nvSpPr>
      <dsp:spPr>
        <a:xfrm rot="5400000">
          <a:off x="4054457" y="868655"/>
          <a:ext cx="317535" cy="3810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/>
        </a:p>
      </dsp:txBody>
      <dsp:txXfrm rot="-5400000">
        <a:off x="4098912" y="900409"/>
        <a:ext cx="228625" cy="222275"/>
      </dsp:txXfrm>
    </dsp:sp>
    <dsp:sp modelId="{A5F855D4-57EF-423B-BED7-0E335E41BF89}">
      <dsp:nvSpPr>
        <dsp:cNvPr id="0" name=""/>
        <dsp:cNvSpPr/>
      </dsp:nvSpPr>
      <dsp:spPr>
        <a:xfrm>
          <a:off x="2468171" y="1270867"/>
          <a:ext cx="3490107" cy="846762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INDUCCIÓN</a:t>
          </a: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QT IV+ QT IT</a:t>
          </a:r>
        </a:p>
      </dsp:txBody>
      <dsp:txXfrm>
        <a:off x="2492972" y="1295668"/>
        <a:ext cx="3440505" cy="797160"/>
      </dsp:txXfrm>
    </dsp:sp>
    <dsp:sp modelId="{ACF7AD72-B37D-4926-B3FF-8E7CD09E63BA}">
      <dsp:nvSpPr>
        <dsp:cNvPr id="0" name=""/>
        <dsp:cNvSpPr/>
      </dsp:nvSpPr>
      <dsp:spPr>
        <a:xfrm rot="5400000">
          <a:off x="4054457" y="2138798"/>
          <a:ext cx="317535" cy="3810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/>
        </a:p>
      </dsp:txBody>
      <dsp:txXfrm rot="-5400000">
        <a:off x="4098912" y="2170552"/>
        <a:ext cx="228625" cy="222275"/>
      </dsp:txXfrm>
    </dsp:sp>
    <dsp:sp modelId="{2374AAE3-BFB4-46FE-8B67-0CD865BEFA38}">
      <dsp:nvSpPr>
        <dsp:cNvPr id="0" name=""/>
        <dsp:cNvSpPr/>
      </dsp:nvSpPr>
      <dsp:spPr>
        <a:xfrm>
          <a:off x="2468171" y="2541010"/>
          <a:ext cx="3490107" cy="84676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CONSOLIDACIÓN</a:t>
          </a:r>
        </a:p>
      </dsp:txBody>
      <dsp:txXfrm>
        <a:off x="2492972" y="2565811"/>
        <a:ext cx="3440505" cy="797160"/>
      </dsp:txXfrm>
    </dsp:sp>
    <dsp:sp modelId="{303EA86B-4EA8-4BA2-9700-CD28C2903DCC}">
      <dsp:nvSpPr>
        <dsp:cNvPr id="0" name=""/>
        <dsp:cNvSpPr/>
      </dsp:nvSpPr>
      <dsp:spPr>
        <a:xfrm rot="5400000">
          <a:off x="4054457" y="3408942"/>
          <a:ext cx="317535" cy="3810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/>
        </a:p>
      </dsp:txBody>
      <dsp:txXfrm rot="-5400000">
        <a:off x="4098912" y="3440696"/>
        <a:ext cx="228625" cy="222275"/>
      </dsp:txXfrm>
    </dsp:sp>
    <dsp:sp modelId="{C8F2BCDE-52F4-4297-A4F5-323C890F94DD}">
      <dsp:nvSpPr>
        <dsp:cNvPr id="0" name=""/>
        <dsp:cNvSpPr/>
      </dsp:nvSpPr>
      <dsp:spPr>
        <a:xfrm>
          <a:off x="2468171" y="3811154"/>
          <a:ext cx="3490107" cy="84676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MANTENIMIENTO</a:t>
          </a:r>
        </a:p>
      </dsp:txBody>
      <dsp:txXfrm>
        <a:off x="2492972" y="3835955"/>
        <a:ext cx="3440505" cy="797160"/>
      </dsp:txXfrm>
    </dsp:sp>
    <dsp:sp modelId="{46377DBD-C774-41D6-A5CB-F611A24BDA6B}">
      <dsp:nvSpPr>
        <dsp:cNvPr id="0" name=""/>
        <dsp:cNvSpPr/>
      </dsp:nvSpPr>
      <dsp:spPr>
        <a:xfrm rot="5400000">
          <a:off x="4054457" y="4679085"/>
          <a:ext cx="317535" cy="3810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/>
        </a:p>
      </dsp:txBody>
      <dsp:txXfrm rot="-5400000">
        <a:off x="4098912" y="4710839"/>
        <a:ext cx="228625" cy="222275"/>
      </dsp:txXfrm>
    </dsp:sp>
    <dsp:sp modelId="{0E9FBF4C-8C31-435F-9C9A-27881C2B00CF}">
      <dsp:nvSpPr>
        <dsp:cNvPr id="0" name=""/>
        <dsp:cNvSpPr/>
      </dsp:nvSpPr>
      <dsp:spPr>
        <a:xfrm>
          <a:off x="2468171" y="5081297"/>
          <a:ext cx="3490107" cy="84676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SEGUIMIENTO</a:t>
          </a:r>
        </a:p>
      </dsp:txBody>
      <dsp:txXfrm>
        <a:off x="2492972" y="5106098"/>
        <a:ext cx="3440505" cy="797160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A5E33-49C1-4691-9142-45C9680F6FEC}">
      <dsp:nvSpPr>
        <dsp:cNvPr id="0" name=""/>
        <dsp:cNvSpPr/>
      </dsp:nvSpPr>
      <dsp:spPr>
        <a:xfrm>
          <a:off x="0" y="0"/>
          <a:ext cx="6572251" cy="143963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HIPERCVAD C1 FASE IMPAR Y C2 FASE 2 PAR  / EXTERNO</a:t>
          </a:r>
        </a:p>
      </dsp:txBody>
      <dsp:txXfrm>
        <a:off x="0" y="0"/>
        <a:ext cx="6572251" cy="777403"/>
      </dsp:txXfrm>
    </dsp:sp>
    <dsp:sp modelId="{5578C13D-C0C4-4C49-BF8B-A7D667B444B0}">
      <dsp:nvSpPr>
        <dsp:cNvPr id="0" name=""/>
        <dsp:cNvSpPr/>
      </dsp:nvSpPr>
      <dsp:spPr>
        <a:xfrm>
          <a:off x="0" y="748610"/>
          <a:ext cx="3286125" cy="66223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>
              <a:solidFill>
                <a:schemeClr val="tx1"/>
              </a:solidFill>
            </a:rPr>
            <a:t>QT IT</a:t>
          </a:r>
          <a:endParaRPr lang="es-ES" sz="1400" b="1" kern="1200" dirty="0">
            <a:solidFill>
              <a:schemeClr val="tx1"/>
            </a:solidFill>
          </a:endParaRPr>
        </a:p>
      </dsp:txBody>
      <dsp:txXfrm>
        <a:off x="0" y="748610"/>
        <a:ext cx="3286125" cy="662232"/>
      </dsp:txXfrm>
    </dsp:sp>
    <dsp:sp modelId="{417E8653-7837-4B56-8481-E12D1CA8C47F}">
      <dsp:nvSpPr>
        <dsp:cNvPr id="0" name=""/>
        <dsp:cNvSpPr/>
      </dsp:nvSpPr>
      <dsp:spPr>
        <a:xfrm>
          <a:off x="3286125" y="748610"/>
          <a:ext cx="3286125" cy="66223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LCR NEGATIVO PARA INFILTRACIÓN</a:t>
          </a:r>
        </a:p>
      </dsp:txBody>
      <dsp:txXfrm>
        <a:off x="3286125" y="748610"/>
        <a:ext cx="3286125" cy="662232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9220E-0D21-446F-99CB-C52D2594B205}">
      <dsp:nvSpPr>
        <dsp:cNvPr id="0" name=""/>
        <dsp:cNvSpPr/>
      </dsp:nvSpPr>
      <dsp:spPr>
        <a:xfrm>
          <a:off x="3006136" y="661"/>
          <a:ext cx="2115726" cy="54173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DIAGNÓSTICO</a:t>
          </a:r>
        </a:p>
      </dsp:txBody>
      <dsp:txXfrm>
        <a:off x="3022003" y="16528"/>
        <a:ext cx="2083992" cy="510000"/>
      </dsp:txXfrm>
    </dsp:sp>
    <dsp:sp modelId="{22AA7014-83AB-4021-917E-32353A6B2BB1}">
      <dsp:nvSpPr>
        <dsp:cNvPr id="0" name=""/>
        <dsp:cNvSpPr/>
      </dsp:nvSpPr>
      <dsp:spPr>
        <a:xfrm rot="5400000">
          <a:off x="3962424" y="555939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576254"/>
        <a:ext cx="146268" cy="142205"/>
      </dsp:txXfrm>
    </dsp:sp>
    <dsp:sp modelId="{DFFCEFB4-33E0-4635-89BD-15AEBAA88FF3}">
      <dsp:nvSpPr>
        <dsp:cNvPr id="0" name=""/>
        <dsp:cNvSpPr/>
      </dsp:nvSpPr>
      <dsp:spPr>
        <a:xfrm>
          <a:off x="3006136" y="813263"/>
          <a:ext cx="2115726" cy="541734"/>
        </a:xfrm>
        <a:prstGeom prst="roundRect">
          <a:avLst>
            <a:gd name="adj" fmla="val 10000"/>
          </a:avLst>
        </a:prstGeom>
        <a:solidFill>
          <a:schemeClr val="bg1"/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EVALUACIÓN MEDULAR</a:t>
          </a:r>
        </a:p>
      </dsp:txBody>
      <dsp:txXfrm>
        <a:off x="3022003" y="829130"/>
        <a:ext cx="2083992" cy="510000"/>
      </dsp:txXfrm>
    </dsp:sp>
    <dsp:sp modelId="{70EAD1C9-2F7F-4656-A44C-9F9ECEC62369}">
      <dsp:nvSpPr>
        <dsp:cNvPr id="0" name=""/>
        <dsp:cNvSpPr/>
      </dsp:nvSpPr>
      <dsp:spPr>
        <a:xfrm rot="5400000">
          <a:off x="3962424" y="1368540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1388855"/>
        <a:ext cx="146268" cy="142205"/>
      </dsp:txXfrm>
    </dsp:sp>
    <dsp:sp modelId="{63CDBB97-B2F3-487E-9A96-6596D9173D1B}">
      <dsp:nvSpPr>
        <dsp:cNvPr id="0" name=""/>
        <dsp:cNvSpPr/>
      </dsp:nvSpPr>
      <dsp:spPr>
        <a:xfrm>
          <a:off x="3006136" y="1625864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VALORACIÓN LCR</a:t>
          </a:r>
        </a:p>
      </dsp:txBody>
      <dsp:txXfrm>
        <a:off x="3022003" y="1641731"/>
        <a:ext cx="2083992" cy="510000"/>
      </dsp:txXfrm>
    </dsp:sp>
    <dsp:sp modelId="{31EA8041-EA01-491A-ABF4-2072F1C2324D}">
      <dsp:nvSpPr>
        <dsp:cNvPr id="0" name=""/>
        <dsp:cNvSpPr/>
      </dsp:nvSpPr>
      <dsp:spPr>
        <a:xfrm rot="5400000">
          <a:off x="3962424" y="2181142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2201457"/>
        <a:ext cx="146268" cy="142205"/>
      </dsp:txXfrm>
    </dsp:sp>
    <dsp:sp modelId="{D03826BF-2D6C-40B4-A8F7-0743137BA117}">
      <dsp:nvSpPr>
        <dsp:cNvPr id="0" name=""/>
        <dsp:cNvSpPr/>
      </dsp:nvSpPr>
      <dsp:spPr>
        <a:xfrm>
          <a:off x="3006136" y="2438466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INDUCCIÓN</a:t>
          </a:r>
        </a:p>
      </dsp:txBody>
      <dsp:txXfrm>
        <a:off x="3022003" y="2454333"/>
        <a:ext cx="2083992" cy="510000"/>
      </dsp:txXfrm>
    </dsp:sp>
    <dsp:sp modelId="{E2ED70C5-658E-49AC-9425-08DA8D24D787}">
      <dsp:nvSpPr>
        <dsp:cNvPr id="0" name=""/>
        <dsp:cNvSpPr/>
      </dsp:nvSpPr>
      <dsp:spPr>
        <a:xfrm rot="5400000">
          <a:off x="3962424" y="2993744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3014059"/>
        <a:ext cx="146268" cy="142205"/>
      </dsp:txXfrm>
    </dsp:sp>
    <dsp:sp modelId="{9A9CC4C5-B0EE-46E1-ACF5-A23BAFEA0647}">
      <dsp:nvSpPr>
        <dsp:cNvPr id="0" name=""/>
        <dsp:cNvSpPr/>
      </dsp:nvSpPr>
      <dsp:spPr>
        <a:xfrm>
          <a:off x="3006136" y="3251067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CONSOLIDACIÓN</a:t>
          </a:r>
        </a:p>
      </dsp:txBody>
      <dsp:txXfrm>
        <a:off x="3022003" y="3266934"/>
        <a:ext cx="2083992" cy="510000"/>
      </dsp:txXfrm>
    </dsp:sp>
    <dsp:sp modelId="{8FED8473-5E3B-418C-A27C-3784C9A0396A}">
      <dsp:nvSpPr>
        <dsp:cNvPr id="0" name=""/>
        <dsp:cNvSpPr/>
      </dsp:nvSpPr>
      <dsp:spPr>
        <a:xfrm rot="5400000">
          <a:off x="3962424" y="3806345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3826660"/>
        <a:ext cx="146268" cy="142205"/>
      </dsp:txXfrm>
    </dsp:sp>
    <dsp:sp modelId="{965CD6E0-C8A8-4D7D-8007-A9A894D63212}">
      <dsp:nvSpPr>
        <dsp:cNvPr id="0" name=""/>
        <dsp:cNvSpPr/>
      </dsp:nvSpPr>
      <dsp:spPr>
        <a:xfrm>
          <a:off x="3006136" y="4063669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MANTENIMIENTO</a:t>
          </a:r>
        </a:p>
      </dsp:txBody>
      <dsp:txXfrm>
        <a:off x="3022003" y="4079536"/>
        <a:ext cx="2083992" cy="510000"/>
      </dsp:txXfrm>
    </dsp:sp>
    <dsp:sp modelId="{50395F07-4C5F-4E17-9254-D1D55EB7EA15}">
      <dsp:nvSpPr>
        <dsp:cNvPr id="0" name=""/>
        <dsp:cNvSpPr/>
      </dsp:nvSpPr>
      <dsp:spPr>
        <a:xfrm rot="5400000">
          <a:off x="3962424" y="4618947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4639262"/>
        <a:ext cx="146268" cy="142205"/>
      </dsp:txXfrm>
    </dsp:sp>
    <dsp:sp modelId="{D61CE0E8-6624-480E-BC97-538BAC729908}">
      <dsp:nvSpPr>
        <dsp:cNvPr id="0" name=""/>
        <dsp:cNvSpPr/>
      </dsp:nvSpPr>
      <dsp:spPr>
        <a:xfrm>
          <a:off x="3006136" y="4876271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TPH</a:t>
          </a:r>
        </a:p>
      </dsp:txBody>
      <dsp:txXfrm>
        <a:off x="3022003" y="4892138"/>
        <a:ext cx="2083992" cy="510000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9220E-0D21-446F-99CB-C52D2594B205}">
      <dsp:nvSpPr>
        <dsp:cNvPr id="0" name=""/>
        <dsp:cNvSpPr/>
      </dsp:nvSpPr>
      <dsp:spPr>
        <a:xfrm>
          <a:off x="3006136" y="661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DIAGNÓSTICO</a:t>
          </a:r>
        </a:p>
      </dsp:txBody>
      <dsp:txXfrm>
        <a:off x="3022003" y="16528"/>
        <a:ext cx="2083992" cy="510000"/>
      </dsp:txXfrm>
    </dsp:sp>
    <dsp:sp modelId="{22AA7014-83AB-4021-917E-32353A6B2BB1}">
      <dsp:nvSpPr>
        <dsp:cNvPr id="0" name=""/>
        <dsp:cNvSpPr/>
      </dsp:nvSpPr>
      <dsp:spPr>
        <a:xfrm rot="5400000">
          <a:off x="3962424" y="555939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576254"/>
        <a:ext cx="146268" cy="142205"/>
      </dsp:txXfrm>
    </dsp:sp>
    <dsp:sp modelId="{DFFCEFB4-33E0-4635-89BD-15AEBAA88FF3}">
      <dsp:nvSpPr>
        <dsp:cNvPr id="0" name=""/>
        <dsp:cNvSpPr/>
      </dsp:nvSpPr>
      <dsp:spPr>
        <a:xfrm>
          <a:off x="3006136" y="813263"/>
          <a:ext cx="2115726" cy="54173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EVALUACIÓN MEDULAR</a:t>
          </a:r>
        </a:p>
      </dsp:txBody>
      <dsp:txXfrm>
        <a:off x="3022003" y="829130"/>
        <a:ext cx="2083992" cy="510000"/>
      </dsp:txXfrm>
    </dsp:sp>
    <dsp:sp modelId="{70EAD1C9-2F7F-4656-A44C-9F9ECEC62369}">
      <dsp:nvSpPr>
        <dsp:cNvPr id="0" name=""/>
        <dsp:cNvSpPr/>
      </dsp:nvSpPr>
      <dsp:spPr>
        <a:xfrm rot="5400000">
          <a:off x="3962424" y="1368540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1388855"/>
        <a:ext cx="146268" cy="142205"/>
      </dsp:txXfrm>
    </dsp:sp>
    <dsp:sp modelId="{63CDBB97-B2F3-487E-9A96-6596D9173D1B}">
      <dsp:nvSpPr>
        <dsp:cNvPr id="0" name=""/>
        <dsp:cNvSpPr/>
      </dsp:nvSpPr>
      <dsp:spPr>
        <a:xfrm>
          <a:off x="3006136" y="1625864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VALORACIÓN LCR</a:t>
          </a:r>
        </a:p>
      </dsp:txBody>
      <dsp:txXfrm>
        <a:off x="3022003" y="1641731"/>
        <a:ext cx="2083992" cy="510000"/>
      </dsp:txXfrm>
    </dsp:sp>
    <dsp:sp modelId="{31EA8041-EA01-491A-ABF4-2072F1C2324D}">
      <dsp:nvSpPr>
        <dsp:cNvPr id="0" name=""/>
        <dsp:cNvSpPr/>
      </dsp:nvSpPr>
      <dsp:spPr>
        <a:xfrm rot="5400000">
          <a:off x="3962424" y="2181142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2201457"/>
        <a:ext cx="146268" cy="142205"/>
      </dsp:txXfrm>
    </dsp:sp>
    <dsp:sp modelId="{D03826BF-2D6C-40B4-A8F7-0743137BA117}">
      <dsp:nvSpPr>
        <dsp:cNvPr id="0" name=""/>
        <dsp:cNvSpPr/>
      </dsp:nvSpPr>
      <dsp:spPr>
        <a:xfrm>
          <a:off x="3006136" y="2438466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INDUCCIÓN</a:t>
          </a:r>
        </a:p>
      </dsp:txBody>
      <dsp:txXfrm>
        <a:off x="3022003" y="2454333"/>
        <a:ext cx="2083992" cy="510000"/>
      </dsp:txXfrm>
    </dsp:sp>
    <dsp:sp modelId="{E2ED70C5-658E-49AC-9425-08DA8D24D787}">
      <dsp:nvSpPr>
        <dsp:cNvPr id="0" name=""/>
        <dsp:cNvSpPr/>
      </dsp:nvSpPr>
      <dsp:spPr>
        <a:xfrm rot="5400000">
          <a:off x="3962424" y="2993744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3014059"/>
        <a:ext cx="146268" cy="142205"/>
      </dsp:txXfrm>
    </dsp:sp>
    <dsp:sp modelId="{9A9CC4C5-B0EE-46E1-ACF5-A23BAFEA0647}">
      <dsp:nvSpPr>
        <dsp:cNvPr id="0" name=""/>
        <dsp:cNvSpPr/>
      </dsp:nvSpPr>
      <dsp:spPr>
        <a:xfrm>
          <a:off x="3006136" y="3251067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CONSOLIDACIÓN</a:t>
          </a:r>
        </a:p>
      </dsp:txBody>
      <dsp:txXfrm>
        <a:off x="3022003" y="3266934"/>
        <a:ext cx="2083992" cy="510000"/>
      </dsp:txXfrm>
    </dsp:sp>
    <dsp:sp modelId="{8FED8473-5E3B-418C-A27C-3784C9A0396A}">
      <dsp:nvSpPr>
        <dsp:cNvPr id="0" name=""/>
        <dsp:cNvSpPr/>
      </dsp:nvSpPr>
      <dsp:spPr>
        <a:xfrm rot="5400000">
          <a:off x="3962424" y="3806345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3826660"/>
        <a:ext cx="146268" cy="142205"/>
      </dsp:txXfrm>
    </dsp:sp>
    <dsp:sp modelId="{965CD6E0-C8A8-4D7D-8007-A9A894D63212}">
      <dsp:nvSpPr>
        <dsp:cNvPr id="0" name=""/>
        <dsp:cNvSpPr/>
      </dsp:nvSpPr>
      <dsp:spPr>
        <a:xfrm>
          <a:off x="3006136" y="4063669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MANTENIMIENTO</a:t>
          </a:r>
        </a:p>
      </dsp:txBody>
      <dsp:txXfrm>
        <a:off x="3022003" y="4079536"/>
        <a:ext cx="2083992" cy="510000"/>
      </dsp:txXfrm>
    </dsp:sp>
    <dsp:sp modelId="{50395F07-4C5F-4E17-9254-D1D55EB7EA15}">
      <dsp:nvSpPr>
        <dsp:cNvPr id="0" name=""/>
        <dsp:cNvSpPr/>
      </dsp:nvSpPr>
      <dsp:spPr>
        <a:xfrm rot="5400000">
          <a:off x="3962424" y="4618947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4639262"/>
        <a:ext cx="146268" cy="142205"/>
      </dsp:txXfrm>
    </dsp:sp>
    <dsp:sp modelId="{D61CE0E8-6624-480E-BC97-538BAC729908}">
      <dsp:nvSpPr>
        <dsp:cNvPr id="0" name=""/>
        <dsp:cNvSpPr/>
      </dsp:nvSpPr>
      <dsp:spPr>
        <a:xfrm>
          <a:off x="3006136" y="4876271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TPH</a:t>
          </a:r>
        </a:p>
      </dsp:txBody>
      <dsp:txXfrm>
        <a:off x="3022003" y="4892138"/>
        <a:ext cx="2083992" cy="51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5DF090-BF37-4862-B88D-F300605550D4}">
      <dsp:nvSpPr>
        <dsp:cNvPr id="0" name=""/>
        <dsp:cNvSpPr/>
      </dsp:nvSpPr>
      <dsp:spPr>
        <a:xfrm rot="10800000">
          <a:off x="1416344" y="1258"/>
          <a:ext cx="4040740" cy="159425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03023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/>
            <a:t>El cromosoma Filadelfia (Ph+) es la anomalía más común en paciente adultos (25-30%)</a:t>
          </a:r>
        </a:p>
      </dsp:txBody>
      <dsp:txXfrm rot="10800000">
        <a:off x="1814908" y="1258"/>
        <a:ext cx="3642176" cy="1594257"/>
      </dsp:txXfrm>
    </dsp:sp>
    <dsp:sp modelId="{4E68527E-FEAF-4FD4-88CC-A0763A36ACA0}">
      <dsp:nvSpPr>
        <dsp:cNvPr id="0" name=""/>
        <dsp:cNvSpPr/>
      </dsp:nvSpPr>
      <dsp:spPr>
        <a:xfrm>
          <a:off x="619216" y="1258"/>
          <a:ext cx="1594257" cy="159425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F454DC0-056E-424F-954B-D2FC14E1806D}">
      <dsp:nvSpPr>
        <dsp:cNvPr id="0" name=""/>
        <dsp:cNvSpPr/>
      </dsp:nvSpPr>
      <dsp:spPr>
        <a:xfrm rot="10800000">
          <a:off x="1416344" y="2071413"/>
          <a:ext cx="4040740" cy="159425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03023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/>
            <a:t>Presencia t(9;22)(q34;q11)</a:t>
          </a:r>
          <a:br>
            <a:rPr lang="es-ES" sz="2200" kern="1200" dirty="0"/>
          </a:br>
          <a:r>
            <a:rPr lang="es-ES" sz="2200" kern="1200" dirty="0"/>
            <a:t>Gen BCR-ABL</a:t>
          </a:r>
        </a:p>
      </dsp:txBody>
      <dsp:txXfrm rot="10800000">
        <a:off x="1814908" y="2071413"/>
        <a:ext cx="3642176" cy="1594257"/>
      </dsp:txXfrm>
    </dsp:sp>
    <dsp:sp modelId="{E5EE246D-B2A5-4CE3-ADAC-3E524B2655D6}">
      <dsp:nvSpPr>
        <dsp:cNvPr id="0" name=""/>
        <dsp:cNvSpPr/>
      </dsp:nvSpPr>
      <dsp:spPr>
        <a:xfrm>
          <a:off x="619216" y="2071413"/>
          <a:ext cx="1594257" cy="159425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9220E-0D21-446F-99CB-C52D2594B205}">
      <dsp:nvSpPr>
        <dsp:cNvPr id="0" name=""/>
        <dsp:cNvSpPr/>
      </dsp:nvSpPr>
      <dsp:spPr>
        <a:xfrm>
          <a:off x="3006136" y="661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DIAGNÓSTICO</a:t>
          </a:r>
        </a:p>
      </dsp:txBody>
      <dsp:txXfrm>
        <a:off x="3022003" y="16528"/>
        <a:ext cx="2083992" cy="510000"/>
      </dsp:txXfrm>
    </dsp:sp>
    <dsp:sp modelId="{22AA7014-83AB-4021-917E-32353A6B2BB1}">
      <dsp:nvSpPr>
        <dsp:cNvPr id="0" name=""/>
        <dsp:cNvSpPr/>
      </dsp:nvSpPr>
      <dsp:spPr>
        <a:xfrm rot="5400000">
          <a:off x="3962424" y="555939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576254"/>
        <a:ext cx="146268" cy="142205"/>
      </dsp:txXfrm>
    </dsp:sp>
    <dsp:sp modelId="{DFFCEFB4-33E0-4635-89BD-15AEBAA88FF3}">
      <dsp:nvSpPr>
        <dsp:cNvPr id="0" name=""/>
        <dsp:cNvSpPr/>
      </dsp:nvSpPr>
      <dsp:spPr>
        <a:xfrm>
          <a:off x="3006136" y="813263"/>
          <a:ext cx="2115726" cy="541734"/>
        </a:xfrm>
        <a:prstGeom prst="roundRect">
          <a:avLst>
            <a:gd name="adj" fmla="val 10000"/>
          </a:avLst>
        </a:prstGeom>
        <a:solidFill>
          <a:schemeClr val="bg1"/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EVALUACIÓN MEDULAR</a:t>
          </a:r>
        </a:p>
      </dsp:txBody>
      <dsp:txXfrm>
        <a:off x="3022003" y="829130"/>
        <a:ext cx="2083992" cy="510000"/>
      </dsp:txXfrm>
    </dsp:sp>
    <dsp:sp modelId="{70EAD1C9-2F7F-4656-A44C-9F9ECEC62369}">
      <dsp:nvSpPr>
        <dsp:cNvPr id="0" name=""/>
        <dsp:cNvSpPr/>
      </dsp:nvSpPr>
      <dsp:spPr>
        <a:xfrm rot="5400000">
          <a:off x="3962424" y="1368540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1388855"/>
        <a:ext cx="146268" cy="142205"/>
      </dsp:txXfrm>
    </dsp:sp>
    <dsp:sp modelId="{63CDBB97-B2F3-487E-9A96-6596D9173D1B}">
      <dsp:nvSpPr>
        <dsp:cNvPr id="0" name=""/>
        <dsp:cNvSpPr/>
      </dsp:nvSpPr>
      <dsp:spPr>
        <a:xfrm>
          <a:off x="3006136" y="1625864"/>
          <a:ext cx="2115726" cy="54173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VALORACIÓN LCR</a:t>
          </a:r>
        </a:p>
      </dsp:txBody>
      <dsp:txXfrm>
        <a:off x="3022003" y="1641731"/>
        <a:ext cx="2083992" cy="510000"/>
      </dsp:txXfrm>
    </dsp:sp>
    <dsp:sp modelId="{31EA8041-EA01-491A-ABF4-2072F1C2324D}">
      <dsp:nvSpPr>
        <dsp:cNvPr id="0" name=""/>
        <dsp:cNvSpPr/>
      </dsp:nvSpPr>
      <dsp:spPr>
        <a:xfrm rot="5400000">
          <a:off x="3962424" y="2181142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2201457"/>
        <a:ext cx="146268" cy="142205"/>
      </dsp:txXfrm>
    </dsp:sp>
    <dsp:sp modelId="{D03826BF-2D6C-40B4-A8F7-0743137BA117}">
      <dsp:nvSpPr>
        <dsp:cNvPr id="0" name=""/>
        <dsp:cNvSpPr/>
      </dsp:nvSpPr>
      <dsp:spPr>
        <a:xfrm>
          <a:off x="3006136" y="2438466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INDUCCIÓN</a:t>
          </a:r>
        </a:p>
      </dsp:txBody>
      <dsp:txXfrm>
        <a:off x="3022003" y="2454333"/>
        <a:ext cx="2083992" cy="510000"/>
      </dsp:txXfrm>
    </dsp:sp>
    <dsp:sp modelId="{E2ED70C5-658E-49AC-9425-08DA8D24D787}">
      <dsp:nvSpPr>
        <dsp:cNvPr id="0" name=""/>
        <dsp:cNvSpPr/>
      </dsp:nvSpPr>
      <dsp:spPr>
        <a:xfrm rot="5400000">
          <a:off x="3962424" y="2993744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3014059"/>
        <a:ext cx="146268" cy="142205"/>
      </dsp:txXfrm>
    </dsp:sp>
    <dsp:sp modelId="{9A9CC4C5-B0EE-46E1-ACF5-A23BAFEA0647}">
      <dsp:nvSpPr>
        <dsp:cNvPr id="0" name=""/>
        <dsp:cNvSpPr/>
      </dsp:nvSpPr>
      <dsp:spPr>
        <a:xfrm>
          <a:off x="3006136" y="3251067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CONSOLIDACIÓN</a:t>
          </a:r>
        </a:p>
      </dsp:txBody>
      <dsp:txXfrm>
        <a:off x="3022003" y="3266934"/>
        <a:ext cx="2083992" cy="510000"/>
      </dsp:txXfrm>
    </dsp:sp>
    <dsp:sp modelId="{8FED8473-5E3B-418C-A27C-3784C9A0396A}">
      <dsp:nvSpPr>
        <dsp:cNvPr id="0" name=""/>
        <dsp:cNvSpPr/>
      </dsp:nvSpPr>
      <dsp:spPr>
        <a:xfrm rot="5400000">
          <a:off x="3962424" y="3806345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3826660"/>
        <a:ext cx="146268" cy="142205"/>
      </dsp:txXfrm>
    </dsp:sp>
    <dsp:sp modelId="{965CD6E0-C8A8-4D7D-8007-A9A894D63212}">
      <dsp:nvSpPr>
        <dsp:cNvPr id="0" name=""/>
        <dsp:cNvSpPr/>
      </dsp:nvSpPr>
      <dsp:spPr>
        <a:xfrm>
          <a:off x="3006136" y="4063669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MANTENIMIENTO</a:t>
          </a:r>
        </a:p>
      </dsp:txBody>
      <dsp:txXfrm>
        <a:off x="3022003" y="4079536"/>
        <a:ext cx="2083992" cy="510000"/>
      </dsp:txXfrm>
    </dsp:sp>
    <dsp:sp modelId="{50395F07-4C5F-4E17-9254-D1D55EB7EA15}">
      <dsp:nvSpPr>
        <dsp:cNvPr id="0" name=""/>
        <dsp:cNvSpPr/>
      </dsp:nvSpPr>
      <dsp:spPr>
        <a:xfrm rot="5400000">
          <a:off x="3962424" y="4618947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4639262"/>
        <a:ext cx="146268" cy="142205"/>
      </dsp:txXfrm>
    </dsp:sp>
    <dsp:sp modelId="{D61CE0E8-6624-480E-BC97-538BAC729908}">
      <dsp:nvSpPr>
        <dsp:cNvPr id="0" name=""/>
        <dsp:cNvSpPr/>
      </dsp:nvSpPr>
      <dsp:spPr>
        <a:xfrm>
          <a:off x="3006136" y="4876271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TPH</a:t>
          </a:r>
        </a:p>
      </dsp:txBody>
      <dsp:txXfrm>
        <a:off x="3022003" y="4892138"/>
        <a:ext cx="2083992" cy="510000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4D5F18-ECC1-4700-9D5F-94E307029901}">
      <dsp:nvSpPr>
        <dsp:cNvPr id="0" name=""/>
        <dsp:cNvSpPr/>
      </dsp:nvSpPr>
      <dsp:spPr>
        <a:xfrm>
          <a:off x="0" y="4970679"/>
          <a:ext cx="6572251" cy="14774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HIPERCVAD C6 FASE PAR (FEB 2022) </a:t>
          </a:r>
        </a:p>
      </dsp:txBody>
      <dsp:txXfrm>
        <a:off x="0" y="4970679"/>
        <a:ext cx="6572251" cy="797841"/>
      </dsp:txXfrm>
    </dsp:sp>
    <dsp:sp modelId="{75B90E6E-390F-4962-8E0C-1A144E62C7E2}">
      <dsp:nvSpPr>
        <dsp:cNvPr id="0" name=""/>
        <dsp:cNvSpPr/>
      </dsp:nvSpPr>
      <dsp:spPr>
        <a:xfrm>
          <a:off x="0" y="5542800"/>
          <a:ext cx="3286125" cy="8999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EVALUACIÓN MEDULAR (MARZO 2022):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>
              <a:solidFill>
                <a:schemeClr val="tx1"/>
              </a:solidFill>
            </a:rPr>
            <a:t>MEDULOGRAMA: REMISIÓN MORFOLÓGICA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>
              <a:solidFill>
                <a:schemeClr val="tx1"/>
              </a:solidFill>
            </a:rPr>
            <a:t>EMR 0,02%</a:t>
          </a:r>
        </a:p>
      </dsp:txBody>
      <dsp:txXfrm>
        <a:off x="0" y="5542800"/>
        <a:ext cx="3286125" cy="899999"/>
      </dsp:txXfrm>
    </dsp:sp>
    <dsp:sp modelId="{74F763E4-73A0-4029-8B4D-93BED19450C7}">
      <dsp:nvSpPr>
        <dsp:cNvPr id="0" name=""/>
        <dsp:cNvSpPr/>
      </dsp:nvSpPr>
      <dsp:spPr>
        <a:xfrm>
          <a:off x="3286125" y="5550243"/>
          <a:ext cx="3286125" cy="50041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QT IT.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>
              <a:solidFill>
                <a:schemeClr val="tx1"/>
              </a:solidFill>
            </a:rPr>
            <a:t>LCR: NO INFILTRACIÓN</a:t>
          </a:r>
        </a:p>
      </dsp:txBody>
      <dsp:txXfrm>
        <a:off x="3286125" y="5550243"/>
        <a:ext cx="3286125" cy="500414"/>
      </dsp:txXfrm>
    </dsp:sp>
    <dsp:sp modelId="{24D95AD3-2D11-445F-8017-509DB4AB4B19}">
      <dsp:nvSpPr>
        <dsp:cNvPr id="0" name=""/>
        <dsp:cNvSpPr/>
      </dsp:nvSpPr>
      <dsp:spPr>
        <a:xfrm rot="10800000">
          <a:off x="0" y="3313873"/>
          <a:ext cx="6572251" cy="167312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HIPERCVAD C5 FASE IMPAR (ENERO 2022) </a:t>
          </a:r>
        </a:p>
      </dsp:txBody>
      <dsp:txXfrm rot="-10800000">
        <a:off x="0" y="3313873"/>
        <a:ext cx="6572251" cy="587266"/>
      </dsp:txXfrm>
    </dsp:sp>
    <dsp:sp modelId="{2E8E83EE-F62A-48DD-8D78-FA4322AEF791}">
      <dsp:nvSpPr>
        <dsp:cNvPr id="0" name=""/>
        <dsp:cNvSpPr/>
      </dsp:nvSpPr>
      <dsp:spPr>
        <a:xfrm>
          <a:off x="0" y="3901140"/>
          <a:ext cx="6572251" cy="50026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QT IT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>
              <a:solidFill>
                <a:schemeClr val="tx1"/>
              </a:solidFill>
            </a:rPr>
            <a:t>LCR NEGATIVO PARA INFILTRACIÓN</a:t>
          </a:r>
        </a:p>
      </dsp:txBody>
      <dsp:txXfrm>
        <a:off x="0" y="3901140"/>
        <a:ext cx="6572251" cy="500264"/>
      </dsp:txXfrm>
    </dsp:sp>
    <dsp:sp modelId="{E11B09C6-823B-4CF3-A28B-B3677C8D546A}">
      <dsp:nvSpPr>
        <dsp:cNvPr id="0" name=""/>
        <dsp:cNvSpPr/>
      </dsp:nvSpPr>
      <dsp:spPr>
        <a:xfrm rot="10800000">
          <a:off x="0" y="1657067"/>
          <a:ext cx="6572251" cy="167312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HIPERCVAD C4 FASE PAR (DIC 2021) </a:t>
          </a:r>
        </a:p>
      </dsp:txBody>
      <dsp:txXfrm rot="-10800000">
        <a:off x="0" y="1657067"/>
        <a:ext cx="6572251" cy="587266"/>
      </dsp:txXfrm>
    </dsp:sp>
    <dsp:sp modelId="{315236DC-51FD-45C4-9A08-2EEA64E51FEC}">
      <dsp:nvSpPr>
        <dsp:cNvPr id="0" name=""/>
        <dsp:cNvSpPr/>
      </dsp:nvSpPr>
      <dsp:spPr>
        <a:xfrm>
          <a:off x="0" y="2240944"/>
          <a:ext cx="3286125" cy="51335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EVALUACIÓN MEDULAR: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>
              <a:solidFill>
                <a:schemeClr val="tx1"/>
              </a:solidFill>
            </a:rPr>
            <a:t>EMR </a:t>
          </a:r>
          <a:r>
            <a:rPr lang="en-US" sz="1400" b="1" i="0" kern="1200" dirty="0">
              <a:solidFill>
                <a:schemeClr val="tx1"/>
              </a:solidFill>
            </a:rPr>
            <a:t>&lt;0,001%</a:t>
          </a:r>
          <a:endParaRPr lang="es-ES" sz="1400" b="1" kern="1200" dirty="0">
            <a:solidFill>
              <a:schemeClr val="tx1"/>
            </a:solidFill>
          </a:endParaRPr>
        </a:p>
      </dsp:txBody>
      <dsp:txXfrm>
        <a:off x="0" y="2240944"/>
        <a:ext cx="3286125" cy="513355"/>
      </dsp:txXfrm>
    </dsp:sp>
    <dsp:sp modelId="{453292F5-445B-45A2-9EFE-A8A0FEA2F3DF}">
      <dsp:nvSpPr>
        <dsp:cNvPr id="0" name=""/>
        <dsp:cNvSpPr/>
      </dsp:nvSpPr>
      <dsp:spPr>
        <a:xfrm>
          <a:off x="3286125" y="2244334"/>
          <a:ext cx="3286125" cy="50026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QT IT.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>
              <a:solidFill>
                <a:schemeClr val="tx1"/>
              </a:solidFill>
            </a:rPr>
            <a:t>LCR: NO INFILTRACIÓN</a:t>
          </a:r>
        </a:p>
      </dsp:txBody>
      <dsp:txXfrm>
        <a:off x="3286125" y="2244334"/>
        <a:ext cx="3286125" cy="500264"/>
      </dsp:txXfrm>
    </dsp:sp>
    <dsp:sp modelId="{7C5AC77D-A1EE-483E-A01A-1E6BF9545339}">
      <dsp:nvSpPr>
        <dsp:cNvPr id="0" name=""/>
        <dsp:cNvSpPr/>
      </dsp:nvSpPr>
      <dsp:spPr>
        <a:xfrm rot="10800000">
          <a:off x="0" y="261"/>
          <a:ext cx="6572251" cy="167312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HIPERCVAD C3 FASE IMPAR (NOV 2021)</a:t>
          </a:r>
        </a:p>
      </dsp:txBody>
      <dsp:txXfrm rot="-10800000">
        <a:off x="0" y="261"/>
        <a:ext cx="6572251" cy="587266"/>
      </dsp:txXfrm>
    </dsp:sp>
    <dsp:sp modelId="{7D19F5AF-0D18-46E4-A9E5-1CD6894842A6}">
      <dsp:nvSpPr>
        <dsp:cNvPr id="0" name=""/>
        <dsp:cNvSpPr/>
      </dsp:nvSpPr>
      <dsp:spPr>
        <a:xfrm>
          <a:off x="0" y="583931"/>
          <a:ext cx="3286125" cy="88609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EVALUACIÓN MEDULAR (DIC 2021):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>
              <a:solidFill>
                <a:schemeClr val="tx1"/>
              </a:solidFill>
            </a:rPr>
            <a:t>MEDULOGRAMA: REMISIÓN MORFOLÓGICA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>
              <a:solidFill>
                <a:schemeClr val="tx1"/>
              </a:solidFill>
            </a:rPr>
            <a:t>EMR 0,02%</a:t>
          </a:r>
        </a:p>
      </dsp:txBody>
      <dsp:txXfrm>
        <a:off x="0" y="583931"/>
        <a:ext cx="3286125" cy="886097"/>
      </dsp:txXfrm>
    </dsp:sp>
    <dsp:sp modelId="{B1F17015-5213-4EC7-8785-2A8E35ED5AE5}">
      <dsp:nvSpPr>
        <dsp:cNvPr id="0" name=""/>
        <dsp:cNvSpPr/>
      </dsp:nvSpPr>
      <dsp:spPr>
        <a:xfrm>
          <a:off x="3286125" y="587528"/>
          <a:ext cx="3286125" cy="50026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QT IT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>
              <a:solidFill>
                <a:schemeClr val="tx1"/>
              </a:solidFill>
            </a:rPr>
            <a:t>LCR NEGATIVO PARA INFILTRACIÓN</a:t>
          </a:r>
        </a:p>
      </dsp:txBody>
      <dsp:txXfrm>
        <a:off x="3286125" y="587528"/>
        <a:ext cx="3286125" cy="500264"/>
      </dsp:txXfrm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9220E-0D21-446F-99CB-C52D2594B205}">
      <dsp:nvSpPr>
        <dsp:cNvPr id="0" name=""/>
        <dsp:cNvSpPr/>
      </dsp:nvSpPr>
      <dsp:spPr>
        <a:xfrm>
          <a:off x="3006136" y="661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DIAGNÓSTICO</a:t>
          </a:r>
        </a:p>
      </dsp:txBody>
      <dsp:txXfrm>
        <a:off x="3022003" y="16528"/>
        <a:ext cx="2083992" cy="510000"/>
      </dsp:txXfrm>
    </dsp:sp>
    <dsp:sp modelId="{22AA7014-83AB-4021-917E-32353A6B2BB1}">
      <dsp:nvSpPr>
        <dsp:cNvPr id="0" name=""/>
        <dsp:cNvSpPr/>
      </dsp:nvSpPr>
      <dsp:spPr>
        <a:xfrm rot="5400000">
          <a:off x="3962424" y="555939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576254"/>
        <a:ext cx="146268" cy="142205"/>
      </dsp:txXfrm>
    </dsp:sp>
    <dsp:sp modelId="{DFFCEFB4-33E0-4635-89BD-15AEBAA88FF3}">
      <dsp:nvSpPr>
        <dsp:cNvPr id="0" name=""/>
        <dsp:cNvSpPr/>
      </dsp:nvSpPr>
      <dsp:spPr>
        <a:xfrm>
          <a:off x="3006136" y="813263"/>
          <a:ext cx="2115726" cy="541734"/>
        </a:xfrm>
        <a:prstGeom prst="roundRect">
          <a:avLst>
            <a:gd name="adj" fmla="val 10000"/>
          </a:avLst>
        </a:prstGeom>
        <a:solidFill>
          <a:schemeClr val="bg1"/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EVALUACIÓN MEDULAR</a:t>
          </a:r>
        </a:p>
      </dsp:txBody>
      <dsp:txXfrm>
        <a:off x="3022003" y="829130"/>
        <a:ext cx="2083992" cy="510000"/>
      </dsp:txXfrm>
    </dsp:sp>
    <dsp:sp modelId="{70EAD1C9-2F7F-4656-A44C-9F9ECEC62369}">
      <dsp:nvSpPr>
        <dsp:cNvPr id="0" name=""/>
        <dsp:cNvSpPr/>
      </dsp:nvSpPr>
      <dsp:spPr>
        <a:xfrm rot="5400000">
          <a:off x="3962424" y="1368540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1388855"/>
        <a:ext cx="146268" cy="142205"/>
      </dsp:txXfrm>
    </dsp:sp>
    <dsp:sp modelId="{63CDBB97-B2F3-487E-9A96-6596D9173D1B}">
      <dsp:nvSpPr>
        <dsp:cNvPr id="0" name=""/>
        <dsp:cNvSpPr/>
      </dsp:nvSpPr>
      <dsp:spPr>
        <a:xfrm>
          <a:off x="3006136" y="1625864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VALORACIÓN LCR</a:t>
          </a:r>
        </a:p>
      </dsp:txBody>
      <dsp:txXfrm>
        <a:off x="3022003" y="1641731"/>
        <a:ext cx="2083992" cy="510000"/>
      </dsp:txXfrm>
    </dsp:sp>
    <dsp:sp modelId="{31EA8041-EA01-491A-ABF4-2072F1C2324D}">
      <dsp:nvSpPr>
        <dsp:cNvPr id="0" name=""/>
        <dsp:cNvSpPr/>
      </dsp:nvSpPr>
      <dsp:spPr>
        <a:xfrm rot="5400000">
          <a:off x="3962424" y="2181142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2201457"/>
        <a:ext cx="146268" cy="142205"/>
      </dsp:txXfrm>
    </dsp:sp>
    <dsp:sp modelId="{D03826BF-2D6C-40B4-A8F7-0743137BA117}">
      <dsp:nvSpPr>
        <dsp:cNvPr id="0" name=""/>
        <dsp:cNvSpPr/>
      </dsp:nvSpPr>
      <dsp:spPr>
        <a:xfrm>
          <a:off x="3006136" y="2438466"/>
          <a:ext cx="2115726" cy="54173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INDUCCIÓN</a:t>
          </a:r>
        </a:p>
      </dsp:txBody>
      <dsp:txXfrm>
        <a:off x="3022003" y="2454333"/>
        <a:ext cx="2083992" cy="510000"/>
      </dsp:txXfrm>
    </dsp:sp>
    <dsp:sp modelId="{E2ED70C5-658E-49AC-9425-08DA8D24D787}">
      <dsp:nvSpPr>
        <dsp:cNvPr id="0" name=""/>
        <dsp:cNvSpPr/>
      </dsp:nvSpPr>
      <dsp:spPr>
        <a:xfrm rot="5400000">
          <a:off x="3962424" y="2993744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3014059"/>
        <a:ext cx="146268" cy="142205"/>
      </dsp:txXfrm>
    </dsp:sp>
    <dsp:sp modelId="{9A9CC4C5-B0EE-46E1-ACF5-A23BAFEA0647}">
      <dsp:nvSpPr>
        <dsp:cNvPr id="0" name=""/>
        <dsp:cNvSpPr/>
      </dsp:nvSpPr>
      <dsp:spPr>
        <a:xfrm>
          <a:off x="3006136" y="3251067"/>
          <a:ext cx="2115726" cy="54173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CONSOLIDACIÓN</a:t>
          </a:r>
        </a:p>
      </dsp:txBody>
      <dsp:txXfrm>
        <a:off x="3022003" y="3266934"/>
        <a:ext cx="2083992" cy="510000"/>
      </dsp:txXfrm>
    </dsp:sp>
    <dsp:sp modelId="{8FED8473-5E3B-418C-A27C-3784C9A0396A}">
      <dsp:nvSpPr>
        <dsp:cNvPr id="0" name=""/>
        <dsp:cNvSpPr/>
      </dsp:nvSpPr>
      <dsp:spPr>
        <a:xfrm rot="5400000">
          <a:off x="3962424" y="3806345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3826660"/>
        <a:ext cx="146268" cy="142205"/>
      </dsp:txXfrm>
    </dsp:sp>
    <dsp:sp modelId="{965CD6E0-C8A8-4D7D-8007-A9A894D63212}">
      <dsp:nvSpPr>
        <dsp:cNvPr id="0" name=""/>
        <dsp:cNvSpPr/>
      </dsp:nvSpPr>
      <dsp:spPr>
        <a:xfrm>
          <a:off x="3006136" y="4063669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MANTENIMIENTO</a:t>
          </a:r>
        </a:p>
      </dsp:txBody>
      <dsp:txXfrm>
        <a:off x="3022003" y="4079536"/>
        <a:ext cx="2083992" cy="510000"/>
      </dsp:txXfrm>
    </dsp:sp>
    <dsp:sp modelId="{50395F07-4C5F-4E17-9254-D1D55EB7EA15}">
      <dsp:nvSpPr>
        <dsp:cNvPr id="0" name=""/>
        <dsp:cNvSpPr/>
      </dsp:nvSpPr>
      <dsp:spPr>
        <a:xfrm rot="5400000">
          <a:off x="3962424" y="4618947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4639262"/>
        <a:ext cx="146268" cy="142205"/>
      </dsp:txXfrm>
    </dsp:sp>
    <dsp:sp modelId="{D61CE0E8-6624-480E-BC97-538BAC729908}">
      <dsp:nvSpPr>
        <dsp:cNvPr id="0" name=""/>
        <dsp:cNvSpPr/>
      </dsp:nvSpPr>
      <dsp:spPr>
        <a:xfrm>
          <a:off x="3006136" y="4876271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TPH</a:t>
          </a:r>
        </a:p>
      </dsp:txBody>
      <dsp:txXfrm>
        <a:off x="3022003" y="4892138"/>
        <a:ext cx="2083992" cy="510000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20183D-3C53-4516-8E14-6184D965E7BB}">
      <dsp:nvSpPr>
        <dsp:cNvPr id="0" name=""/>
        <dsp:cNvSpPr/>
      </dsp:nvSpPr>
      <dsp:spPr>
        <a:xfrm>
          <a:off x="0" y="2498072"/>
          <a:ext cx="6608990" cy="2218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HIPERCVAD C8 FASE PAR </a:t>
          </a:r>
        </a:p>
      </dsp:txBody>
      <dsp:txXfrm>
        <a:off x="0" y="2498072"/>
        <a:ext cx="6608990" cy="1198077"/>
      </dsp:txXfrm>
    </dsp:sp>
    <dsp:sp modelId="{D3145F97-601D-4D92-B10F-BBDFC383AEE7}">
      <dsp:nvSpPr>
        <dsp:cNvPr id="0" name=""/>
        <dsp:cNvSpPr/>
      </dsp:nvSpPr>
      <dsp:spPr>
        <a:xfrm>
          <a:off x="0" y="3299388"/>
          <a:ext cx="3304495" cy="12427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DIFERIDO POR NEUTROPENIA FEBRIL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400" b="1" kern="120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400" b="1" kern="120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400" b="1" kern="120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400" b="1" kern="120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400" b="1" kern="1200" dirty="0">
            <a:solidFill>
              <a:schemeClr val="tx1"/>
            </a:solidFill>
          </a:endParaRPr>
        </a:p>
      </dsp:txBody>
      <dsp:txXfrm>
        <a:off x="0" y="3299388"/>
        <a:ext cx="3304495" cy="1242723"/>
      </dsp:txXfrm>
    </dsp:sp>
    <dsp:sp modelId="{75B90E6E-390F-4962-8E0C-1A144E62C7E2}">
      <dsp:nvSpPr>
        <dsp:cNvPr id="0" name=""/>
        <dsp:cNvSpPr/>
      </dsp:nvSpPr>
      <dsp:spPr>
        <a:xfrm>
          <a:off x="3304495" y="3295091"/>
          <a:ext cx="3304495" cy="141369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EVALUACIÓN MEDULAR (ABRIL 2022):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>
              <a:solidFill>
                <a:schemeClr val="tx1"/>
              </a:solidFill>
            </a:rPr>
            <a:t>MEDULOGRAMA: BLASTOS 0% (REMISIÓN MORFOLÓGICA)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>
              <a:solidFill>
                <a:schemeClr val="tx1"/>
              </a:solidFill>
            </a:rPr>
            <a:t>EMR: 0,001%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>
              <a:solidFill>
                <a:schemeClr val="tx1"/>
              </a:solidFill>
            </a:rPr>
            <a:t>T4:11: 0,000%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>
              <a:solidFill>
                <a:schemeClr val="tx1"/>
              </a:solidFill>
            </a:rPr>
            <a:t>LCR: NO INFILTRACIÓN</a:t>
          </a:r>
        </a:p>
      </dsp:txBody>
      <dsp:txXfrm>
        <a:off x="3304495" y="3295091"/>
        <a:ext cx="3304495" cy="1413695"/>
      </dsp:txXfrm>
    </dsp:sp>
    <dsp:sp modelId="{7C5AC77D-A1EE-483E-A01A-1E6BF9545339}">
      <dsp:nvSpPr>
        <dsp:cNvPr id="0" name=""/>
        <dsp:cNvSpPr/>
      </dsp:nvSpPr>
      <dsp:spPr>
        <a:xfrm rot="10800000">
          <a:off x="0" y="108"/>
          <a:ext cx="6608990" cy="252256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HIPERCVAD C7 FASE IMPAR (MARZO 2022)</a:t>
          </a:r>
        </a:p>
      </dsp:txBody>
      <dsp:txXfrm rot="-10800000">
        <a:off x="0" y="108"/>
        <a:ext cx="6608990" cy="885420"/>
      </dsp:txXfrm>
    </dsp:sp>
    <dsp:sp modelId="{7D19F5AF-0D18-46E4-A9E5-1CD6894842A6}">
      <dsp:nvSpPr>
        <dsp:cNvPr id="0" name=""/>
        <dsp:cNvSpPr/>
      </dsp:nvSpPr>
      <dsp:spPr>
        <a:xfrm>
          <a:off x="0" y="880106"/>
          <a:ext cx="3304495" cy="7611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EVALUACIÓN MEDULAR: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>
              <a:solidFill>
                <a:schemeClr val="tx1"/>
              </a:solidFill>
            </a:rPr>
            <a:t>EMR 0,02%</a:t>
          </a:r>
        </a:p>
      </dsp:txBody>
      <dsp:txXfrm>
        <a:off x="0" y="880106"/>
        <a:ext cx="3304495" cy="761126"/>
      </dsp:txXfrm>
    </dsp:sp>
    <dsp:sp modelId="{B1F17015-5213-4EC7-8785-2A8E35ED5AE5}">
      <dsp:nvSpPr>
        <dsp:cNvPr id="0" name=""/>
        <dsp:cNvSpPr/>
      </dsp:nvSpPr>
      <dsp:spPr>
        <a:xfrm>
          <a:off x="3304495" y="885529"/>
          <a:ext cx="3304495" cy="7542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>
              <a:solidFill>
                <a:schemeClr val="tx1"/>
              </a:solidFill>
            </a:rPr>
            <a:t>QT IT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>
              <a:solidFill>
                <a:schemeClr val="tx1"/>
              </a:solidFill>
            </a:rPr>
            <a:t>LCR NEGATIVO PARA INFILTRACIÓN</a:t>
          </a:r>
        </a:p>
      </dsp:txBody>
      <dsp:txXfrm>
        <a:off x="3304495" y="885529"/>
        <a:ext cx="3304495" cy="754247"/>
      </dsp:txXfrm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9220E-0D21-446F-99CB-C52D2594B205}">
      <dsp:nvSpPr>
        <dsp:cNvPr id="0" name=""/>
        <dsp:cNvSpPr/>
      </dsp:nvSpPr>
      <dsp:spPr>
        <a:xfrm>
          <a:off x="3002644" y="661"/>
          <a:ext cx="2122710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DIAGN+OSTICO</a:t>
          </a:r>
        </a:p>
      </dsp:txBody>
      <dsp:txXfrm>
        <a:off x="3018511" y="16528"/>
        <a:ext cx="2090976" cy="510000"/>
      </dsp:txXfrm>
    </dsp:sp>
    <dsp:sp modelId="{22AA7014-83AB-4021-917E-32353A6B2BB1}">
      <dsp:nvSpPr>
        <dsp:cNvPr id="0" name=""/>
        <dsp:cNvSpPr/>
      </dsp:nvSpPr>
      <dsp:spPr>
        <a:xfrm rot="5400000">
          <a:off x="3962424" y="555939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576254"/>
        <a:ext cx="146268" cy="142205"/>
      </dsp:txXfrm>
    </dsp:sp>
    <dsp:sp modelId="{DFFCEFB4-33E0-4635-89BD-15AEBAA88FF3}">
      <dsp:nvSpPr>
        <dsp:cNvPr id="0" name=""/>
        <dsp:cNvSpPr/>
      </dsp:nvSpPr>
      <dsp:spPr>
        <a:xfrm>
          <a:off x="3002644" y="813263"/>
          <a:ext cx="2122710" cy="541734"/>
        </a:xfrm>
        <a:prstGeom prst="roundRect">
          <a:avLst>
            <a:gd name="adj" fmla="val 10000"/>
          </a:avLst>
        </a:prstGeom>
        <a:solidFill>
          <a:schemeClr val="bg1"/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EVALUACIÓN MEDULAR</a:t>
          </a:r>
        </a:p>
      </dsp:txBody>
      <dsp:txXfrm>
        <a:off x="3018511" y="829130"/>
        <a:ext cx="2090976" cy="510000"/>
      </dsp:txXfrm>
    </dsp:sp>
    <dsp:sp modelId="{70EAD1C9-2F7F-4656-A44C-9F9ECEC62369}">
      <dsp:nvSpPr>
        <dsp:cNvPr id="0" name=""/>
        <dsp:cNvSpPr/>
      </dsp:nvSpPr>
      <dsp:spPr>
        <a:xfrm rot="5400000">
          <a:off x="3962424" y="1368540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1388855"/>
        <a:ext cx="146268" cy="142205"/>
      </dsp:txXfrm>
    </dsp:sp>
    <dsp:sp modelId="{63CDBB97-B2F3-487E-9A96-6596D9173D1B}">
      <dsp:nvSpPr>
        <dsp:cNvPr id="0" name=""/>
        <dsp:cNvSpPr/>
      </dsp:nvSpPr>
      <dsp:spPr>
        <a:xfrm>
          <a:off x="3002644" y="1625864"/>
          <a:ext cx="2122710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VALORACIÓN LCR</a:t>
          </a:r>
        </a:p>
      </dsp:txBody>
      <dsp:txXfrm>
        <a:off x="3018511" y="1641731"/>
        <a:ext cx="2090976" cy="510000"/>
      </dsp:txXfrm>
    </dsp:sp>
    <dsp:sp modelId="{31EA8041-EA01-491A-ABF4-2072F1C2324D}">
      <dsp:nvSpPr>
        <dsp:cNvPr id="0" name=""/>
        <dsp:cNvSpPr/>
      </dsp:nvSpPr>
      <dsp:spPr>
        <a:xfrm rot="5400000">
          <a:off x="3962424" y="2181142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2201457"/>
        <a:ext cx="146268" cy="142205"/>
      </dsp:txXfrm>
    </dsp:sp>
    <dsp:sp modelId="{D03826BF-2D6C-40B4-A8F7-0743137BA117}">
      <dsp:nvSpPr>
        <dsp:cNvPr id="0" name=""/>
        <dsp:cNvSpPr/>
      </dsp:nvSpPr>
      <dsp:spPr>
        <a:xfrm>
          <a:off x="3002644" y="2438466"/>
          <a:ext cx="2122710" cy="541734"/>
        </a:xfrm>
        <a:prstGeom prst="roundRect">
          <a:avLst>
            <a:gd name="adj" fmla="val 10000"/>
          </a:avLst>
        </a:prstGeom>
        <a:solidFill>
          <a:schemeClr val="bg1"/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INDUCCIÓN</a:t>
          </a:r>
        </a:p>
      </dsp:txBody>
      <dsp:txXfrm>
        <a:off x="3018511" y="2454333"/>
        <a:ext cx="2090976" cy="510000"/>
      </dsp:txXfrm>
    </dsp:sp>
    <dsp:sp modelId="{E2ED70C5-658E-49AC-9425-08DA8D24D787}">
      <dsp:nvSpPr>
        <dsp:cNvPr id="0" name=""/>
        <dsp:cNvSpPr/>
      </dsp:nvSpPr>
      <dsp:spPr>
        <a:xfrm rot="5400000">
          <a:off x="3962424" y="2993744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3014059"/>
        <a:ext cx="146268" cy="142205"/>
      </dsp:txXfrm>
    </dsp:sp>
    <dsp:sp modelId="{9A9CC4C5-B0EE-46E1-ACF5-A23BAFEA0647}">
      <dsp:nvSpPr>
        <dsp:cNvPr id="0" name=""/>
        <dsp:cNvSpPr/>
      </dsp:nvSpPr>
      <dsp:spPr>
        <a:xfrm>
          <a:off x="3002644" y="3251067"/>
          <a:ext cx="2122710" cy="54173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CONSOLIDACIÓN</a:t>
          </a:r>
        </a:p>
      </dsp:txBody>
      <dsp:txXfrm>
        <a:off x="3018511" y="3266934"/>
        <a:ext cx="2090976" cy="510000"/>
      </dsp:txXfrm>
    </dsp:sp>
    <dsp:sp modelId="{8FED8473-5E3B-418C-A27C-3784C9A0396A}">
      <dsp:nvSpPr>
        <dsp:cNvPr id="0" name=""/>
        <dsp:cNvSpPr/>
      </dsp:nvSpPr>
      <dsp:spPr>
        <a:xfrm rot="5400000">
          <a:off x="3962424" y="3806345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3826660"/>
        <a:ext cx="146268" cy="142205"/>
      </dsp:txXfrm>
    </dsp:sp>
    <dsp:sp modelId="{965CD6E0-C8A8-4D7D-8007-A9A894D63212}">
      <dsp:nvSpPr>
        <dsp:cNvPr id="0" name=""/>
        <dsp:cNvSpPr/>
      </dsp:nvSpPr>
      <dsp:spPr>
        <a:xfrm>
          <a:off x="3002644" y="4063669"/>
          <a:ext cx="2122710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MANTENIMIENTO</a:t>
          </a:r>
        </a:p>
      </dsp:txBody>
      <dsp:txXfrm>
        <a:off x="3018511" y="4079536"/>
        <a:ext cx="2090976" cy="510000"/>
      </dsp:txXfrm>
    </dsp:sp>
    <dsp:sp modelId="{50395F07-4C5F-4E17-9254-D1D55EB7EA15}">
      <dsp:nvSpPr>
        <dsp:cNvPr id="0" name=""/>
        <dsp:cNvSpPr/>
      </dsp:nvSpPr>
      <dsp:spPr>
        <a:xfrm rot="5400000">
          <a:off x="3962424" y="4618947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4639262"/>
        <a:ext cx="146268" cy="142205"/>
      </dsp:txXfrm>
    </dsp:sp>
    <dsp:sp modelId="{D61CE0E8-6624-480E-BC97-538BAC729908}">
      <dsp:nvSpPr>
        <dsp:cNvPr id="0" name=""/>
        <dsp:cNvSpPr/>
      </dsp:nvSpPr>
      <dsp:spPr>
        <a:xfrm>
          <a:off x="3002644" y="4876271"/>
          <a:ext cx="2122710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TPH</a:t>
          </a:r>
        </a:p>
      </dsp:txBody>
      <dsp:txXfrm>
        <a:off x="3018511" y="4892138"/>
        <a:ext cx="2090976" cy="510000"/>
      </dsp:txXfrm>
    </dsp:sp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9220E-0D21-446F-99CB-C52D2594B205}">
      <dsp:nvSpPr>
        <dsp:cNvPr id="0" name=""/>
        <dsp:cNvSpPr/>
      </dsp:nvSpPr>
      <dsp:spPr>
        <a:xfrm>
          <a:off x="3006136" y="661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DIAGNÓSTICO</a:t>
          </a:r>
        </a:p>
      </dsp:txBody>
      <dsp:txXfrm>
        <a:off x="3022003" y="16528"/>
        <a:ext cx="2083992" cy="510000"/>
      </dsp:txXfrm>
    </dsp:sp>
    <dsp:sp modelId="{22AA7014-83AB-4021-917E-32353A6B2BB1}">
      <dsp:nvSpPr>
        <dsp:cNvPr id="0" name=""/>
        <dsp:cNvSpPr/>
      </dsp:nvSpPr>
      <dsp:spPr>
        <a:xfrm rot="5400000">
          <a:off x="3962424" y="555939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576254"/>
        <a:ext cx="146268" cy="142205"/>
      </dsp:txXfrm>
    </dsp:sp>
    <dsp:sp modelId="{DFFCEFB4-33E0-4635-89BD-15AEBAA88FF3}">
      <dsp:nvSpPr>
        <dsp:cNvPr id="0" name=""/>
        <dsp:cNvSpPr/>
      </dsp:nvSpPr>
      <dsp:spPr>
        <a:xfrm>
          <a:off x="3006136" y="813263"/>
          <a:ext cx="2115726" cy="541734"/>
        </a:xfrm>
        <a:prstGeom prst="roundRect">
          <a:avLst>
            <a:gd name="adj" fmla="val 10000"/>
          </a:avLst>
        </a:prstGeom>
        <a:solidFill>
          <a:schemeClr val="bg1"/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EVALUACIÓN MEDULAR</a:t>
          </a:r>
        </a:p>
      </dsp:txBody>
      <dsp:txXfrm>
        <a:off x="3022003" y="829130"/>
        <a:ext cx="2083992" cy="510000"/>
      </dsp:txXfrm>
    </dsp:sp>
    <dsp:sp modelId="{70EAD1C9-2F7F-4656-A44C-9F9ECEC62369}">
      <dsp:nvSpPr>
        <dsp:cNvPr id="0" name=""/>
        <dsp:cNvSpPr/>
      </dsp:nvSpPr>
      <dsp:spPr>
        <a:xfrm rot="5400000">
          <a:off x="3962424" y="1368540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1388855"/>
        <a:ext cx="146268" cy="142205"/>
      </dsp:txXfrm>
    </dsp:sp>
    <dsp:sp modelId="{63CDBB97-B2F3-487E-9A96-6596D9173D1B}">
      <dsp:nvSpPr>
        <dsp:cNvPr id="0" name=""/>
        <dsp:cNvSpPr/>
      </dsp:nvSpPr>
      <dsp:spPr>
        <a:xfrm>
          <a:off x="3006136" y="1625864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VALORACIÓN LCR</a:t>
          </a:r>
        </a:p>
      </dsp:txBody>
      <dsp:txXfrm>
        <a:off x="3022003" y="1641731"/>
        <a:ext cx="2083992" cy="510000"/>
      </dsp:txXfrm>
    </dsp:sp>
    <dsp:sp modelId="{31EA8041-EA01-491A-ABF4-2072F1C2324D}">
      <dsp:nvSpPr>
        <dsp:cNvPr id="0" name=""/>
        <dsp:cNvSpPr/>
      </dsp:nvSpPr>
      <dsp:spPr>
        <a:xfrm rot="5400000">
          <a:off x="3962424" y="2181142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2201457"/>
        <a:ext cx="146268" cy="142205"/>
      </dsp:txXfrm>
    </dsp:sp>
    <dsp:sp modelId="{D03826BF-2D6C-40B4-A8F7-0743137BA117}">
      <dsp:nvSpPr>
        <dsp:cNvPr id="0" name=""/>
        <dsp:cNvSpPr/>
      </dsp:nvSpPr>
      <dsp:spPr>
        <a:xfrm>
          <a:off x="3006136" y="2438466"/>
          <a:ext cx="2115726" cy="541734"/>
        </a:xfrm>
        <a:prstGeom prst="roundRect">
          <a:avLst>
            <a:gd name="adj" fmla="val 10000"/>
          </a:avLst>
        </a:prstGeom>
        <a:solidFill>
          <a:schemeClr val="bg1"/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INDUCCIÓN</a:t>
          </a:r>
        </a:p>
      </dsp:txBody>
      <dsp:txXfrm>
        <a:off x="3022003" y="2454333"/>
        <a:ext cx="2083992" cy="510000"/>
      </dsp:txXfrm>
    </dsp:sp>
    <dsp:sp modelId="{E2ED70C5-658E-49AC-9425-08DA8D24D787}">
      <dsp:nvSpPr>
        <dsp:cNvPr id="0" name=""/>
        <dsp:cNvSpPr/>
      </dsp:nvSpPr>
      <dsp:spPr>
        <a:xfrm rot="5400000">
          <a:off x="3962424" y="2993744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3014059"/>
        <a:ext cx="146268" cy="142205"/>
      </dsp:txXfrm>
    </dsp:sp>
    <dsp:sp modelId="{9A9CC4C5-B0EE-46E1-ACF5-A23BAFEA0647}">
      <dsp:nvSpPr>
        <dsp:cNvPr id="0" name=""/>
        <dsp:cNvSpPr/>
      </dsp:nvSpPr>
      <dsp:spPr>
        <a:xfrm>
          <a:off x="3006136" y="3251067"/>
          <a:ext cx="2115726" cy="541734"/>
        </a:xfrm>
        <a:prstGeom prst="roundRect">
          <a:avLst>
            <a:gd name="adj" fmla="val 10000"/>
          </a:avLst>
        </a:prstGeom>
        <a:solidFill>
          <a:schemeClr val="bg1"/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CONSOLIDACIÓN</a:t>
          </a:r>
        </a:p>
      </dsp:txBody>
      <dsp:txXfrm>
        <a:off x="3022003" y="3266934"/>
        <a:ext cx="2083992" cy="510000"/>
      </dsp:txXfrm>
    </dsp:sp>
    <dsp:sp modelId="{8FED8473-5E3B-418C-A27C-3784C9A0396A}">
      <dsp:nvSpPr>
        <dsp:cNvPr id="0" name=""/>
        <dsp:cNvSpPr/>
      </dsp:nvSpPr>
      <dsp:spPr>
        <a:xfrm rot="5400000">
          <a:off x="3962424" y="3806345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3826660"/>
        <a:ext cx="146268" cy="142205"/>
      </dsp:txXfrm>
    </dsp:sp>
    <dsp:sp modelId="{965CD6E0-C8A8-4D7D-8007-A9A894D63212}">
      <dsp:nvSpPr>
        <dsp:cNvPr id="0" name=""/>
        <dsp:cNvSpPr/>
      </dsp:nvSpPr>
      <dsp:spPr>
        <a:xfrm>
          <a:off x="3006136" y="4063669"/>
          <a:ext cx="2115726" cy="54173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MANTENIMIENTO</a:t>
          </a:r>
        </a:p>
      </dsp:txBody>
      <dsp:txXfrm>
        <a:off x="3022003" y="4079536"/>
        <a:ext cx="2083992" cy="510000"/>
      </dsp:txXfrm>
    </dsp:sp>
    <dsp:sp modelId="{50395F07-4C5F-4E17-9254-D1D55EB7EA15}">
      <dsp:nvSpPr>
        <dsp:cNvPr id="0" name=""/>
        <dsp:cNvSpPr/>
      </dsp:nvSpPr>
      <dsp:spPr>
        <a:xfrm rot="5400000">
          <a:off x="3962424" y="4618947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4639262"/>
        <a:ext cx="146268" cy="142205"/>
      </dsp:txXfrm>
    </dsp:sp>
    <dsp:sp modelId="{D61CE0E8-6624-480E-BC97-538BAC729908}">
      <dsp:nvSpPr>
        <dsp:cNvPr id="0" name=""/>
        <dsp:cNvSpPr/>
      </dsp:nvSpPr>
      <dsp:spPr>
        <a:xfrm>
          <a:off x="3006136" y="4876271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TPH</a:t>
          </a:r>
        </a:p>
      </dsp:txBody>
      <dsp:txXfrm>
        <a:off x="3022003" y="4892138"/>
        <a:ext cx="2083992" cy="510000"/>
      </dsp:txXfrm>
    </dsp:sp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ACB65F-D0A6-4C6F-B9AB-7E6935F71BC4}">
      <dsp:nvSpPr>
        <dsp:cNvPr id="0" name=""/>
        <dsp:cNvSpPr/>
      </dsp:nvSpPr>
      <dsp:spPr>
        <a:xfrm>
          <a:off x="0" y="1708052"/>
          <a:ext cx="6781186" cy="26304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solidFill>
                <a:schemeClr val="tx1"/>
              </a:solidFill>
            </a:rPr>
            <a:t>PERFUSION C12 DE REFUERZO DE MANTENIMIENTO ESQUEMA HIPERCVAD FASE PAR EN MARZO 2023</a:t>
          </a:r>
        </a:p>
      </dsp:txBody>
      <dsp:txXfrm>
        <a:off x="0" y="1708052"/>
        <a:ext cx="6781186" cy="1420458"/>
      </dsp:txXfrm>
    </dsp:sp>
    <dsp:sp modelId="{2E016EAB-F47A-4D60-9A70-A524FC8E107B}">
      <dsp:nvSpPr>
        <dsp:cNvPr id="0" name=""/>
        <dsp:cNvSpPr/>
      </dsp:nvSpPr>
      <dsp:spPr>
        <a:xfrm>
          <a:off x="0" y="2912259"/>
          <a:ext cx="3390593" cy="141269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>
              <a:solidFill>
                <a:schemeClr val="tx1"/>
              </a:solidFill>
            </a:rPr>
            <a:t>VALORACIÓN MEDULAR:</a:t>
          </a:r>
          <a:endParaRPr lang="es-ES" sz="1800" b="1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b="1" kern="1200" dirty="0">
              <a:solidFill>
                <a:schemeClr val="tx1"/>
              </a:solidFill>
            </a:rPr>
            <a:t>EMR &lt;0.001%</a:t>
          </a:r>
          <a:endParaRPr lang="es-ES" sz="1800" b="1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kern="1200" dirty="0">
              <a:solidFill>
                <a:schemeClr val="tx1"/>
              </a:solidFill>
            </a:rPr>
            <a:t>MEDULOGRAMA: BLASTOS 0%. </a:t>
          </a:r>
          <a:r>
            <a:rPr lang="es-EC" sz="1800" b="1" kern="1200" dirty="0">
              <a:solidFill>
                <a:schemeClr val="tx1"/>
              </a:solidFill>
            </a:rPr>
            <a:t>(REMISION MORFOLOGICA COMPLETA DE LLA)</a:t>
          </a:r>
          <a:endParaRPr lang="es-ES" sz="1800" b="1" kern="1200" dirty="0">
            <a:solidFill>
              <a:schemeClr val="tx1"/>
            </a:solidFill>
          </a:endParaRPr>
        </a:p>
      </dsp:txBody>
      <dsp:txXfrm>
        <a:off x="0" y="2912259"/>
        <a:ext cx="3390593" cy="1412695"/>
      </dsp:txXfrm>
    </dsp:sp>
    <dsp:sp modelId="{C74C64BA-62FF-48D5-A05F-51A2FC73D472}">
      <dsp:nvSpPr>
        <dsp:cNvPr id="0" name=""/>
        <dsp:cNvSpPr/>
      </dsp:nvSpPr>
      <dsp:spPr>
        <a:xfrm>
          <a:off x="3390593" y="2935214"/>
          <a:ext cx="3390593" cy="73659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solidFill>
                <a:schemeClr val="tx1"/>
              </a:solidFill>
            </a:rPr>
            <a:t>LCR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kern="1200" dirty="0">
              <a:solidFill>
                <a:schemeClr val="tx1"/>
              </a:solidFill>
            </a:rPr>
            <a:t>CMF: NEGATIVO</a:t>
          </a:r>
        </a:p>
      </dsp:txBody>
      <dsp:txXfrm>
        <a:off x="3390593" y="2935214"/>
        <a:ext cx="3390593" cy="736598"/>
      </dsp:txXfrm>
    </dsp:sp>
    <dsp:sp modelId="{59E30CBC-1215-4D57-B29F-CFE9C36E482D}">
      <dsp:nvSpPr>
        <dsp:cNvPr id="0" name=""/>
        <dsp:cNvSpPr/>
      </dsp:nvSpPr>
      <dsp:spPr>
        <a:xfrm rot="10800000">
          <a:off x="0" y="939"/>
          <a:ext cx="6781186" cy="172392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solidFill>
                <a:schemeClr val="tx1"/>
              </a:solidFill>
            </a:rPr>
            <a:t>ESQUEMA POMP (</a:t>
          </a:r>
          <a:r>
            <a:rPr lang="en-US" sz="1800" b="1" i="0" kern="1200" dirty="0">
              <a:solidFill>
                <a:schemeClr val="tx1"/>
              </a:solidFill>
            </a:rPr>
            <a:t>6-MERCAPTOPURINA, VINCRISTINA, METOTREXATO Y PREDNISONA)</a:t>
          </a:r>
          <a:endParaRPr lang="es-ES" sz="1800" b="1" kern="1200" dirty="0">
            <a:solidFill>
              <a:schemeClr val="tx1"/>
            </a:solidFill>
          </a:endParaRPr>
        </a:p>
      </dsp:txBody>
      <dsp:txXfrm rot="-10800000">
        <a:off x="0" y="939"/>
        <a:ext cx="6781186" cy="605098"/>
      </dsp:txXfrm>
    </dsp:sp>
    <dsp:sp modelId="{338BAD0A-4023-4BE7-B925-CC48F40E6ECB}">
      <dsp:nvSpPr>
        <dsp:cNvPr id="0" name=""/>
        <dsp:cNvSpPr/>
      </dsp:nvSpPr>
      <dsp:spPr>
        <a:xfrm>
          <a:off x="0" y="606037"/>
          <a:ext cx="3390593" cy="51545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solidFill>
                <a:schemeClr val="tx1"/>
              </a:solidFill>
            </a:rPr>
            <a:t>C1 ABRIL 2022</a:t>
          </a:r>
        </a:p>
      </dsp:txBody>
      <dsp:txXfrm>
        <a:off x="0" y="606037"/>
        <a:ext cx="3390593" cy="515454"/>
      </dsp:txXfrm>
    </dsp:sp>
    <dsp:sp modelId="{0274E2C9-902A-4280-8D61-896529971723}">
      <dsp:nvSpPr>
        <dsp:cNvPr id="0" name=""/>
        <dsp:cNvSpPr/>
      </dsp:nvSpPr>
      <dsp:spPr>
        <a:xfrm>
          <a:off x="3390593" y="606037"/>
          <a:ext cx="3390593" cy="51545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solidFill>
                <a:schemeClr val="tx1"/>
              </a:solidFill>
            </a:rPr>
            <a:t>C11 MARZO 2023</a:t>
          </a:r>
        </a:p>
      </dsp:txBody>
      <dsp:txXfrm>
        <a:off x="3390593" y="606037"/>
        <a:ext cx="3390593" cy="515454"/>
      </dsp:txXfrm>
    </dsp:sp>
  </dsp:spTree>
</dsp:drawing>
</file>

<file path=ppt/diagrams/drawing4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9220E-0D21-446F-99CB-C52D2594B205}">
      <dsp:nvSpPr>
        <dsp:cNvPr id="0" name=""/>
        <dsp:cNvSpPr/>
      </dsp:nvSpPr>
      <dsp:spPr>
        <a:xfrm>
          <a:off x="3006136" y="661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DIAGNÓSTICO</a:t>
          </a:r>
        </a:p>
      </dsp:txBody>
      <dsp:txXfrm>
        <a:off x="3022003" y="16528"/>
        <a:ext cx="2083992" cy="510000"/>
      </dsp:txXfrm>
    </dsp:sp>
    <dsp:sp modelId="{22AA7014-83AB-4021-917E-32353A6B2BB1}">
      <dsp:nvSpPr>
        <dsp:cNvPr id="0" name=""/>
        <dsp:cNvSpPr/>
      </dsp:nvSpPr>
      <dsp:spPr>
        <a:xfrm rot="5400000">
          <a:off x="3962424" y="555939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576254"/>
        <a:ext cx="146268" cy="142205"/>
      </dsp:txXfrm>
    </dsp:sp>
    <dsp:sp modelId="{DFFCEFB4-33E0-4635-89BD-15AEBAA88FF3}">
      <dsp:nvSpPr>
        <dsp:cNvPr id="0" name=""/>
        <dsp:cNvSpPr/>
      </dsp:nvSpPr>
      <dsp:spPr>
        <a:xfrm>
          <a:off x="3006136" y="813263"/>
          <a:ext cx="2115726" cy="541734"/>
        </a:xfrm>
        <a:prstGeom prst="roundRect">
          <a:avLst>
            <a:gd name="adj" fmla="val 10000"/>
          </a:avLst>
        </a:prstGeom>
        <a:solidFill>
          <a:schemeClr val="bg1"/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EVALUACIÓN MEDULAR</a:t>
          </a:r>
        </a:p>
      </dsp:txBody>
      <dsp:txXfrm>
        <a:off x="3022003" y="829130"/>
        <a:ext cx="2083992" cy="510000"/>
      </dsp:txXfrm>
    </dsp:sp>
    <dsp:sp modelId="{70EAD1C9-2F7F-4656-A44C-9F9ECEC62369}">
      <dsp:nvSpPr>
        <dsp:cNvPr id="0" name=""/>
        <dsp:cNvSpPr/>
      </dsp:nvSpPr>
      <dsp:spPr>
        <a:xfrm rot="5400000">
          <a:off x="3962424" y="1368540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1388855"/>
        <a:ext cx="146268" cy="142205"/>
      </dsp:txXfrm>
    </dsp:sp>
    <dsp:sp modelId="{63CDBB97-B2F3-487E-9A96-6596D9173D1B}">
      <dsp:nvSpPr>
        <dsp:cNvPr id="0" name=""/>
        <dsp:cNvSpPr/>
      </dsp:nvSpPr>
      <dsp:spPr>
        <a:xfrm>
          <a:off x="3006136" y="1625864"/>
          <a:ext cx="2115726" cy="5417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VALORACIÓN LCR</a:t>
          </a:r>
        </a:p>
      </dsp:txBody>
      <dsp:txXfrm>
        <a:off x="3022003" y="1641731"/>
        <a:ext cx="2083992" cy="510000"/>
      </dsp:txXfrm>
    </dsp:sp>
    <dsp:sp modelId="{31EA8041-EA01-491A-ABF4-2072F1C2324D}">
      <dsp:nvSpPr>
        <dsp:cNvPr id="0" name=""/>
        <dsp:cNvSpPr/>
      </dsp:nvSpPr>
      <dsp:spPr>
        <a:xfrm rot="5400000">
          <a:off x="3962424" y="2181142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2201457"/>
        <a:ext cx="146268" cy="142205"/>
      </dsp:txXfrm>
    </dsp:sp>
    <dsp:sp modelId="{D03826BF-2D6C-40B4-A8F7-0743137BA117}">
      <dsp:nvSpPr>
        <dsp:cNvPr id="0" name=""/>
        <dsp:cNvSpPr/>
      </dsp:nvSpPr>
      <dsp:spPr>
        <a:xfrm>
          <a:off x="3006136" y="2438466"/>
          <a:ext cx="2115726" cy="541734"/>
        </a:xfrm>
        <a:prstGeom prst="roundRect">
          <a:avLst>
            <a:gd name="adj" fmla="val 10000"/>
          </a:avLst>
        </a:prstGeom>
        <a:solidFill>
          <a:schemeClr val="bg1"/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INDUCCIÓN</a:t>
          </a:r>
        </a:p>
      </dsp:txBody>
      <dsp:txXfrm>
        <a:off x="3022003" y="2454333"/>
        <a:ext cx="2083992" cy="510000"/>
      </dsp:txXfrm>
    </dsp:sp>
    <dsp:sp modelId="{E2ED70C5-658E-49AC-9425-08DA8D24D787}">
      <dsp:nvSpPr>
        <dsp:cNvPr id="0" name=""/>
        <dsp:cNvSpPr/>
      </dsp:nvSpPr>
      <dsp:spPr>
        <a:xfrm rot="5400000">
          <a:off x="3962424" y="2993744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3014059"/>
        <a:ext cx="146268" cy="142205"/>
      </dsp:txXfrm>
    </dsp:sp>
    <dsp:sp modelId="{9A9CC4C5-B0EE-46E1-ACF5-A23BAFEA0647}">
      <dsp:nvSpPr>
        <dsp:cNvPr id="0" name=""/>
        <dsp:cNvSpPr/>
      </dsp:nvSpPr>
      <dsp:spPr>
        <a:xfrm>
          <a:off x="3006136" y="3251067"/>
          <a:ext cx="2115726" cy="541734"/>
        </a:xfrm>
        <a:prstGeom prst="roundRect">
          <a:avLst>
            <a:gd name="adj" fmla="val 10000"/>
          </a:avLst>
        </a:prstGeom>
        <a:solidFill>
          <a:schemeClr val="bg1"/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CONSOLIDACIÓN</a:t>
          </a:r>
        </a:p>
      </dsp:txBody>
      <dsp:txXfrm>
        <a:off x="3022003" y="3266934"/>
        <a:ext cx="2083992" cy="510000"/>
      </dsp:txXfrm>
    </dsp:sp>
    <dsp:sp modelId="{8FED8473-5E3B-418C-A27C-3784C9A0396A}">
      <dsp:nvSpPr>
        <dsp:cNvPr id="0" name=""/>
        <dsp:cNvSpPr/>
      </dsp:nvSpPr>
      <dsp:spPr>
        <a:xfrm rot="5400000">
          <a:off x="3962424" y="3806345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3826660"/>
        <a:ext cx="146268" cy="142205"/>
      </dsp:txXfrm>
    </dsp:sp>
    <dsp:sp modelId="{965CD6E0-C8A8-4D7D-8007-A9A894D63212}">
      <dsp:nvSpPr>
        <dsp:cNvPr id="0" name=""/>
        <dsp:cNvSpPr/>
      </dsp:nvSpPr>
      <dsp:spPr>
        <a:xfrm>
          <a:off x="3006136" y="4063669"/>
          <a:ext cx="2115726" cy="541734"/>
        </a:xfrm>
        <a:prstGeom prst="roundRect">
          <a:avLst>
            <a:gd name="adj" fmla="val 10000"/>
          </a:avLst>
        </a:prstGeom>
        <a:solidFill>
          <a:schemeClr val="bg1"/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MANTENIMIENTO</a:t>
          </a:r>
        </a:p>
      </dsp:txBody>
      <dsp:txXfrm>
        <a:off x="3022003" y="4079536"/>
        <a:ext cx="2083992" cy="510000"/>
      </dsp:txXfrm>
    </dsp:sp>
    <dsp:sp modelId="{50395F07-4C5F-4E17-9254-D1D55EB7EA15}">
      <dsp:nvSpPr>
        <dsp:cNvPr id="0" name=""/>
        <dsp:cNvSpPr/>
      </dsp:nvSpPr>
      <dsp:spPr>
        <a:xfrm rot="5400000">
          <a:off x="3962424" y="4618947"/>
          <a:ext cx="203150" cy="2437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 rot="-5400000">
        <a:off x="3990866" y="4639262"/>
        <a:ext cx="146268" cy="142205"/>
      </dsp:txXfrm>
    </dsp:sp>
    <dsp:sp modelId="{D61CE0E8-6624-480E-BC97-538BAC729908}">
      <dsp:nvSpPr>
        <dsp:cNvPr id="0" name=""/>
        <dsp:cNvSpPr/>
      </dsp:nvSpPr>
      <dsp:spPr>
        <a:xfrm>
          <a:off x="3006136" y="4876271"/>
          <a:ext cx="2115726" cy="54173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TPH</a:t>
          </a:r>
        </a:p>
      </dsp:txBody>
      <dsp:txXfrm>
        <a:off x="3022003" y="4892138"/>
        <a:ext cx="2083992" cy="51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274277-B1F8-45A2-9AFD-78BFA910DE4D}">
      <dsp:nvSpPr>
        <dsp:cNvPr id="0" name=""/>
        <dsp:cNvSpPr/>
      </dsp:nvSpPr>
      <dsp:spPr>
        <a:xfrm rot="10800000">
          <a:off x="1402464" y="1795"/>
          <a:ext cx="4082796" cy="1496363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59855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>
              <a:latin typeface="+mn-lt"/>
            </a:rPr>
            <a:t>2% neoplasias linfoides en el adulto</a:t>
          </a:r>
        </a:p>
      </dsp:txBody>
      <dsp:txXfrm rot="10800000">
        <a:off x="1776555" y="1795"/>
        <a:ext cx="3708705" cy="1496363"/>
      </dsp:txXfrm>
    </dsp:sp>
    <dsp:sp modelId="{96510F2A-7288-4568-929E-F39DED1839CD}">
      <dsp:nvSpPr>
        <dsp:cNvPr id="0" name=""/>
        <dsp:cNvSpPr/>
      </dsp:nvSpPr>
      <dsp:spPr>
        <a:xfrm>
          <a:off x="654282" y="1795"/>
          <a:ext cx="1496363" cy="1496363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CE42689-C4DE-4628-8394-BAE484FFC14F}">
      <dsp:nvSpPr>
        <dsp:cNvPr id="0" name=""/>
        <dsp:cNvSpPr/>
      </dsp:nvSpPr>
      <dsp:spPr>
        <a:xfrm rot="10800000">
          <a:off x="1402464" y="1944835"/>
          <a:ext cx="4082796" cy="1496363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59855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>
              <a:latin typeface="+mn-lt"/>
            </a:rPr>
            <a:t>Incidencia </a:t>
          </a:r>
          <a:r>
            <a:rPr lang="es-ES" sz="2200" kern="1200" dirty="0">
              <a:latin typeface="+mn-lt"/>
              <a:cs typeface="Times New Roman" panose="02020603050405020304" pitchFamily="18" charset="0"/>
            </a:rPr>
            <a:t>↑ 40% en adulto </a:t>
          </a:r>
          <a:r>
            <a:rPr lang="en-US" sz="2200" b="0" i="0" kern="1200" dirty="0"/>
            <a:t>&gt;60a.</a:t>
          </a:r>
          <a:endParaRPr lang="es-ES" sz="2200" kern="1200" dirty="0">
            <a:latin typeface="+mn-lt"/>
          </a:endParaRPr>
        </a:p>
      </dsp:txBody>
      <dsp:txXfrm rot="10800000">
        <a:off x="1776555" y="1944835"/>
        <a:ext cx="3708705" cy="1496363"/>
      </dsp:txXfrm>
    </dsp:sp>
    <dsp:sp modelId="{228DA358-E725-4B3F-B7DF-5CF6AC3DDB20}">
      <dsp:nvSpPr>
        <dsp:cNvPr id="0" name=""/>
        <dsp:cNvSpPr/>
      </dsp:nvSpPr>
      <dsp:spPr>
        <a:xfrm>
          <a:off x="654282" y="1944835"/>
          <a:ext cx="1496363" cy="1496363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63FE1-34BC-4602-9703-1100D5E33E40}">
      <dsp:nvSpPr>
        <dsp:cNvPr id="0" name=""/>
        <dsp:cNvSpPr/>
      </dsp:nvSpPr>
      <dsp:spPr>
        <a:xfrm>
          <a:off x="3001976" y="3146165"/>
          <a:ext cx="3475303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6ED6E9-648F-4375-95D8-6887119702FF}">
      <dsp:nvSpPr>
        <dsp:cNvPr id="0" name=""/>
        <dsp:cNvSpPr/>
      </dsp:nvSpPr>
      <dsp:spPr>
        <a:xfrm>
          <a:off x="3001976" y="726038"/>
          <a:ext cx="3475303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0C60BE-B546-4188-9AAD-C21B890602AA}">
      <dsp:nvSpPr>
        <dsp:cNvPr id="0" name=""/>
        <dsp:cNvSpPr/>
      </dsp:nvSpPr>
      <dsp:spPr>
        <a:xfrm>
          <a:off x="1065874" y="0"/>
          <a:ext cx="3872204" cy="387220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1F9EB6-06AD-4A8A-9D78-93C909E39719}">
      <dsp:nvSpPr>
        <dsp:cNvPr id="0" name=""/>
        <dsp:cNvSpPr/>
      </dsp:nvSpPr>
      <dsp:spPr>
        <a:xfrm>
          <a:off x="1762871" y="2056140"/>
          <a:ext cx="2478210" cy="127782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200" kern="1200" dirty="0"/>
        </a:p>
      </dsp:txBody>
      <dsp:txXfrm>
        <a:off x="1762871" y="2056140"/>
        <a:ext cx="2478210" cy="1277827"/>
      </dsp:txXfrm>
    </dsp:sp>
    <dsp:sp modelId="{9CEB2C1F-9F20-4DAA-A168-7B9E185D6743}">
      <dsp:nvSpPr>
        <dsp:cNvPr id="0" name=""/>
        <dsp:cNvSpPr/>
      </dsp:nvSpPr>
      <dsp:spPr>
        <a:xfrm>
          <a:off x="5751241" y="0"/>
          <a:ext cx="1452076" cy="145207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B33212-8E77-49F2-8000-6F649F8C65F5}">
      <dsp:nvSpPr>
        <dsp:cNvPr id="0" name=""/>
        <dsp:cNvSpPr/>
      </dsp:nvSpPr>
      <dsp:spPr>
        <a:xfrm>
          <a:off x="7203318" y="0"/>
          <a:ext cx="1857489" cy="14520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0" rIns="12192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/>
            <a:t>ADULTOS</a:t>
          </a:r>
        </a:p>
      </dsp:txBody>
      <dsp:txXfrm>
        <a:off x="7203318" y="0"/>
        <a:ext cx="1857489" cy="1452076"/>
      </dsp:txXfrm>
    </dsp:sp>
    <dsp:sp modelId="{63DF67F1-8C1F-4F40-8620-D242FB0779D5}">
      <dsp:nvSpPr>
        <dsp:cNvPr id="0" name=""/>
        <dsp:cNvSpPr/>
      </dsp:nvSpPr>
      <dsp:spPr>
        <a:xfrm>
          <a:off x="5751241" y="2420127"/>
          <a:ext cx="1452076" cy="145207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3671FA-64FD-4237-BADA-76EA73C07254}">
      <dsp:nvSpPr>
        <dsp:cNvPr id="0" name=""/>
        <dsp:cNvSpPr/>
      </dsp:nvSpPr>
      <dsp:spPr>
        <a:xfrm>
          <a:off x="7203318" y="2420127"/>
          <a:ext cx="1408700" cy="14520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0" rIns="12192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/>
            <a:t>NIÑOS</a:t>
          </a:r>
        </a:p>
      </dsp:txBody>
      <dsp:txXfrm>
        <a:off x="7203318" y="2420127"/>
        <a:ext cx="1408700" cy="145207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0566B0-E499-4D14-B1E5-17CC04677A09}">
      <dsp:nvSpPr>
        <dsp:cNvPr id="0" name=""/>
        <dsp:cNvSpPr/>
      </dsp:nvSpPr>
      <dsp:spPr>
        <a:xfrm>
          <a:off x="214529" y="1283988"/>
          <a:ext cx="5148698" cy="160896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9808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latin typeface="+mn-lt"/>
            </a:rPr>
            <a:t>GENÉTICOS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>
              <a:latin typeface="+mn-lt"/>
            </a:rPr>
            <a:t>ALTERACIONES CROMOSÓMICAS (FRAGILIDAD O INESTABILIDAD)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>
              <a:latin typeface="+mn-lt"/>
            </a:rPr>
            <a:t>SÍNDROME DE DOWN (</a:t>
          </a:r>
          <a:r>
            <a:rPr lang="es-ES" sz="1800" kern="1200" dirty="0">
              <a:latin typeface="+mn-lt"/>
              <a:cs typeface="Times New Roman" panose="02020603050405020304" pitchFamily="18" charset="0"/>
            </a:rPr>
            <a:t>↑ </a:t>
          </a:r>
          <a:r>
            <a:rPr lang="es-ES" sz="1800" kern="1200" dirty="0">
              <a:latin typeface="+mn-lt"/>
            </a:rPr>
            <a:t>RIESGO 10-20 VECES DE LEUCEMIAS LINFOBLÁSTICAS)</a:t>
          </a:r>
        </a:p>
      </dsp:txBody>
      <dsp:txXfrm>
        <a:off x="214529" y="1283988"/>
        <a:ext cx="5148698" cy="1608968"/>
      </dsp:txXfrm>
    </dsp:sp>
    <dsp:sp modelId="{504FF1C7-4BCB-40B4-939C-F6E7D77D2C2D}">
      <dsp:nvSpPr>
        <dsp:cNvPr id="0" name=""/>
        <dsp:cNvSpPr/>
      </dsp:nvSpPr>
      <dsp:spPr>
        <a:xfrm>
          <a:off x="0" y="1051581"/>
          <a:ext cx="1126277" cy="1689416"/>
        </a:xfrm>
        <a:prstGeom prst="rect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9451DA0-500F-4FF6-82F6-E4697988DB99}">
      <dsp:nvSpPr>
        <dsp:cNvPr id="0" name=""/>
        <dsp:cNvSpPr/>
      </dsp:nvSpPr>
      <dsp:spPr>
        <a:xfrm>
          <a:off x="214529" y="3768242"/>
          <a:ext cx="5148698" cy="160896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9808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latin typeface="+mn-lt"/>
            </a:rPr>
            <a:t>INFECCIOSOS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>
              <a:latin typeface="+mn-lt"/>
            </a:rPr>
            <a:t>VEB RELACIONADO CON LLA-L3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>
              <a:latin typeface="+mn-lt"/>
            </a:rPr>
            <a:t>HTLV-1 RELACIONADO CON LEUCEMIA T DEL ADULTO.</a:t>
          </a:r>
        </a:p>
      </dsp:txBody>
      <dsp:txXfrm>
        <a:off x="214529" y="3768242"/>
        <a:ext cx="5148698" cy="1608968"/>
      </dsp:txXfrm>
    </dsp:sp>
    <dsp:sp modelId="{1D819627-DD46-4D2B-9708-AE642E749AB2}">
      <dsp:nvSpPr>
        <dsp:cNvPr id="0" name=""/>
        <dsp:cNvSpPr/>
      </dsp:nvSpPr>
      <dsp:spPr>
        <a:xfrm>
          <a:off x="0" y="3535836"/>
          <a:ext cx="1126277" cy="1689416"/>
        </a:xfrm>
        <a:prstGeom prst="rect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AD8C01-68E9-4327-BC19-8E3AD215E04C}">
      <dsp:nvSpPr>
        <dsp:cNvPr id="0" name=""/>
        <dsp:cNvSpPr/>
      </dsp:nvSpPr>
      <dsp:spPr>
        <a:xfrm>
          <a:off x="233265" y="797763"/>
          <a:ext cx="5598367" cy="162259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4988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/>
            <a:t>FÍSICOS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RADIACIONES IONIZANTES</a:t>
          </a:r>
        </a:p>
      </dsp:txBody>
      <dsp:txXfrm>
        <a:off x="233265" y="797763"/>
        <a:ext cx="5598367" cy="1622599"/>
      </dsp:txXfrm>
    </dsp:sp>
    <dsp:sp modelId="{8F036C7D-F428-47F9-B059-801C67F97510}">
      <dsp:nvSpPr>
        <dsp:cNvPr id="0" name=""/>
        <dsp:cNvSpPr/>
      </dsp:nvSpPr>
      <dsp:spPr>
        <a:xfrm>
          <a:off x="0" y="481613"/>
          <a:ext cx="1224642" cy="1836964"/>
        </a:xfrm>
        <a:prstGeom prst="rect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20AC7D0-D319-451C-9C5E-BE742EABC1E6}">
      <dsp:nvSpPr>
        <dsp:cNvPr id="0" name=""/>
        <dsp:cNvSpPr/>
      </dsp:nvSpPr>
      <dsp:spPr>
        <a:xfrm>
          <a:off x="233265" y="3217974"/>
          <a:ext cx="5598367" cy="17494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4988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/>
            <a:t>QUÍMICOS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ALQUILANTES (MELFALÁN, CLORAMBUCIL)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BENCENO (P. EJ., INDUSTRIA DEL CALZADO)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CLORANFENICOL, INMUNOSUPRESORES (POSTRASPLANTADOS RENALES).</a:t>
          </a:r>
        </a:p>
      </dsp:txBody>
      <dsp:txXfrm>
        <a:off x="233265" y="3217974"/>
        <a:ext cx="5598367" cy="1749489"/>
      </dsp:txXfrm>
    </dsp:sp>
    <dsp:sp modelId="{E23360C6-B1CE-40CB-8766-E0D98DF749EE}">
      <dsp:nvSpPr>
        <dsp:cNvPr id="0" name=""/>
        <dsp:cNvSpPr/>
      </dsp:nvSpPr>
      <dsp:spPr>
        <a:xfrm>
          <a:off x="0" y="2965270"/>
          <a:ext cx="1224642" cy="1836964"/>
        </a:xfrm>
        <a:prstGeom prst="rect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7325D4-82E3-4143-952B-FE588ABE4979}">
      <dsp:nvSpPr>
        <dsp:cNvPr id="0" name=""/>
        <dsp:cNvSpPr/>
      </dsp:nvSpPr>
      <dsp:spPr>
        <a:xfrm>
          <a:off x="1174114" y="473815"/>
          <a:ext cx="0" cy="4264343"/>
        </a:xfrm>
        <a:prstGeom prst="lin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3F4FC3-DCF5-4526-A56E-1EA96AC9FA4C}">
      <dsp:nvSpPr>
        <dsp:cNvPr id="0" name=""/>
        <dsp:cNvSpPr/>
      </dsp:nvSpPr>
      <dsp:spPr>
        <a:xfrm>
          <a:off x="1292568" y="615960"/>
          <a:ext cx="2242807" cy="19189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E04791A-5EC7-45BB-B145-B5720AE9F0E9}">
      <dsp:nvSpPr>
        <dsp:cNvPr id="0" name=""/>
        <dsp:cNvSpPr/>
      </dsp:nvSpPr>
      <dsp:spPr>
        <a:xfrm>
          <a:off x="1292568" y="2534915"/>
          <a:ext cx="2242807" cy="2203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58420" rIns="58420" bIns="5842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/>
            <a:t>BLASTOS HOMOGÉNEOS, CITOPLASMA MÍNIMO</a:t>
          </a:r>
        </a:p>
      </dsp:txBody>
      <dsp:txXfrm>
        <a:off x="1292568" y="2534915"/>
        <a:ext cx="2242807" cy="2203243"/>
      </dsp:txXfrm>
    </dsp:sp>
    <dsp:sp modelId="{D741E26A-3BB5-4D1D-8C6B-6D98E7E4AC40}">
      <dsp:nvSpPr>
        <dsp:cNvPr id="0" name=""/>
        <dsp:cNvSpPr/>
      </dsp:nvSpPr>
      <dsp:spPr>
        <a:xfrm>
          <a:off x="1174114" y="0"/>
          <a:ext cx="2369079" cy="4738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L1</a:t>
          </a:r>
        </a:p>
      </dsp:txBody>
      <dsp:txXfrm>
        <a:off x="1174114" y="0"/>
        <a:ext cx="2369079" cy="473815"/>
      </dsp:txXfrm>
    </dsp:sp>
    <dsp:sp modelId="{4A7E5AAD-8E65-4831-9E94-664B78430BC0}">
      <dsp:nvSpPr>
        <dsp:cNvPr id="0" name=""/>
        <dsp:cNvSpPr/>
      </dsp:nvSpPr>
      <dsp:spPr>
        <a:xfrm>
          <a:off x="4068498" y="473815"/>
          <a:ext cx="0" cy="4264343"/>
        </a:xfrm>
        <a:prstGeom prst="lin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FC7FE5-F0A7-4B02-A56E-CC29E6D28648}">
      <dsp:nvSpPr>
        <dsp:cNvPr id="0" name=""/>
        <dsp:cNvSpPr/>
      </dsp:nvSpPr>
      <dsp:spPr>
        <a:xfrm>
          <a:off x="4186952" y="615960"/>
          <a:ext cx="2242807" cy="19189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977236A-E7B5-4B97-9941-8805984A70AE}">
      <dsp:nvSpPr>
        <dsp:cNvPr id="0" name=""/>
        <dsp:cNvSpPr/>
      </dsp:nvSpPr>
      <dsp:spPr>
        <a:xfrm>
          <a:off x="4186952" y="2534915"/>
          <a:ext cx="2242807" cy="2203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58420" rIns="58420" bIns="5842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/>
            <a:t>AUMENTO DE LA HETEROGENIDAD NUCLEAR, NÚCLEOS PROMINENTES</a:t>
          </a:r>
        </a:p>
      </dsp:txBody>
      <dsp:txXfrm>
        <a:off x="4186952" y="2534915"/>
        <a:ext cx="2242807" cy="2203243"/>
      </dsp:txXfrm>
    </dsp:sp>
    <dsp:sp modelId="{4D5C4E12-9493-4D65-BE6E-591AB686CDBB}">
      <dsp:nvSpPr>
        <dsp:cNvPr id="0" name=""/>
        <dsp:cNvSpPr/>
      </dsp:nvSpPr>
      <dsp:spPr>
        <a:xfrm>
          <a:off x="4068498" y="0"/>
          <a:ext cx="2369079" cy="4738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L2</a:t>
          </a:r>
        </a:p>
      </dsp:txBody>
      <dsp:txXfrm>
        <a:off x="4068498" y="0"/>
        <a:ext cx="2369079" cy="473815"/>
      </dsp:txXfrm>
    </dsp:sp>
    <dsp:sp modelId="{3CF961C0-4823-4828-A142-4EC9280F3C94}">
      <dsp:nvSpPr>
        <dsp:cNvPr id="0" name=""/>
        <dsp:cNvSpPr/>
      </dsp:nvSpPr>
      <dsp:spPr>
        <a:xfrm>
          <a:off x="6962881" y="473815"/>
          <a:ext cx="0" cy="4264343"/>
        </a:xfrm>
        <a:prstGeom prst="lin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A8FFFF-CDB7-407C-A746-EC74BE856C50}">
      <dsp:nvSpPr>
        <dsp:cNvPr id="0" name=""/>
        <dsp:cNvSpPr/>
      </dsp:nvSpPr>
      <dsp:spPr>
        <a:xfrm>
          <a:off x="7081335" y="615960"/>
          <a:ext cx="2242807" cy="19189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1A961C6-748D-4670-86DC-32932BDDC180}">
      <dsp:nvSpPr>
        <dsp:cNvPr id="0" name=""/>
        <dsp:cNvSpPr/>
      </dsp:nvSpPr>
      <dsp:spPr>
        <a:xfrm>
          <a:off x="7081335" y="2534915"/>
          <a:ext cx="2242807" cy="2203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58420" rIns="58420" bIns="5842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/>
            <a:t>CITOPLASMA BASÓFILO CON VACUALIZACIÓN PROMINENTE</a:t>
          </a:r>
        </a:p>
      </dsp:txBody>
      <dsp:txXfrm>
        <a:off x="7081335" y="2534915"/>
        <a:ext cx="2242807" cy="2203243"/>
      </dsp:txXfrm>
    </dsp:sp>
    <dsp:sp modelId="{EE8914C6-BE2F-484A-9774-661DBC3D0EA0}">
      <dsp:nvSpPr>
        <dsp:cNvPr id="0" name=""/>
        <dsp:cNvSpPr/>
      </dsp:nvSpPr>
      <dsp:spPr>
        <a:xfrm>
          <a:off x="6962881" y="0"/>
          <a:ext cx="2369079" cy="4738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L3</a:t>
          </a:r>
        </a:p>
      </dsp:txBody>
      <dsp:txXfrm>
        <a:off x="6962881" y="0"/>
        <a:ext cx="2369079" cy="4738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AF49C-479A-4B9D-AEB5-72E954E77D87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EC9F0-1FBE-420F-8142-6FB69C6D8B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81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LLA es la consecuencia de la transformación maligna de una célula progenitora linfoide inmadura que tiene la capacidad de expandirse y formar un clon de células progenitoras idénticas bloqueadas en un punto de su diferenciación.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EC9F0-1FBE-420F-8142-6FB69C6D8B9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443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LLA es la consecuencia de la transformación maligna de una célula progenitora linfoide inmadura que tiene la capacidad de expandirse y formar un clon de células progenitoras idénticas bloqueadas en un punto de su diferenciación.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EC9F0-1FBE-420F-8142-6FB69C6D8B9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483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80A13-C6CD-D199-C936-7E1C412AF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1195" y="2057168"/>
            <a:ext cx="7149612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94A8F48-C874-2AC4-3BC3-A29A7CA56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3443" y="4992660"/>
            <a:ext cx="6345116" cy="11458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715452-75CB-EFDE-E714-0D090180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20/4/2023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FAFC58-43C4-961A-20F8-6E3CB147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0AB7FD-1271-B1C4-7C5B-36A9B281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9857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1A5154-2192-4CDE-84D5-A2127BB2B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3" y="1386363"/>
            <a:ext cx="7741627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EFB92CB-3FCF-9F5F-5D31-CE8C5426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5"/>
            <a:ext cx="5200651" cy="25166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8BA081-FC8E-D366-EBEA-4A737D65B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20/4/2023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C49E8D-42A5-6916-4BD4-4E8137A96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3B12C5-8480-1E82-084B-30729FC4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496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9C7165-BA60-717F-003D-8516D81A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9CBE04B-4422-3A6E-1897-B90E8921D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30907F-2FD5-0DA1-DB9F-C9623758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20/4/2023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02DBC0-CBCF-92BA-2D91-A130DC37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48C64C-0EE3-8337-9C75-881316A8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979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E05A43-2D23-40E0-A9AB-9919DCCE0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21" y="1288377"/>
            <a:ext cx="10436468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4A8748-68C6-F3DB-77B5-E1DA043D3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320" y="2748482"/>
            <a:ext cx="5181600" cy="347332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2429643-5EA1-46FF-3959-9B18780F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8188" y="2748480"/>
            <a:ext cx="5181600" cy="3473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88A3DD0-8118-92C8-85B4-353F0173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20/4/2023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9B11E56-4CD9-5CF3-4CD0-25B0710D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DDFD680-C02B-BD95-C158-BFBC225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1214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51EA7E-75F6-079F-1A4A-4A3648A20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1153991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C1ECDC1-82DE-6FED-03CA-FCCA3A09A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9" y="2471249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845D8AC-F363-AF6D-3FEE-7CB994F6E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3332284"/>
            <a:ext cx="5157787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DE6F7AF-3C3A-8DDF-461E-B38FBB9BC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63969" y="2471249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08B07DE-2FA6-CE59-CC99-BDD14D94D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70" y="3332284"/>
            <a:ext cx="5183188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A28FEEB-95DD-4963-D6AD-033ADB25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20/4/2023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5B47BE9-4AC1-7931-4B95-FB6E8A2F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7A6795B-41C0-CBDD-8373-F261513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0171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A8EA61-DCCE-8EC4-12FD-340DECDC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182811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F200FB-D759-4166-FAF8-694CD57C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20/4/2023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7B4F8C-2868-A72D-B0D1-EA89751D7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CDA2D9F-DCA2-BD2F-BFA0-E259B73B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1101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4BAC0A5-E237-742C-FCCE-FD9A665D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20/4/2023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A8E965C-9EFC-2F3A-DC33-80876FB8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D22891-1957-4E32-1EDB-8F3B8CB1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9310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60A997-AE67-16CB-BBD8-86F9682F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827" y="138918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219E57-BE78-D9E1-3308-7F28658B0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023" y="1389185"/>
            <a:ext cx="6172200" cy="46644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D2F909-8C47-F5CA-8A53-0D978EB97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6" y="3213589"/>
            <a:ext cx="3932237" cy="2840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D368099-5184-F9A3-24AE-AF4B361F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20/4/2023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27E7AFB-4352-4991-0E68-B27975E0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475DE3A-24FA-B5C0-0F86-505ECAC7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4047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417F33-4AEE-472E-B289-FE999238A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1" y="1267926"/>
            <a:ext cx="4248883" cy="203798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290FAD6-F216-26EE-0AEA-DDCA452A3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5119" y="12679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11DA7E1-2520-D697-C998-1983B22B2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863" y="3429000"/>
            <a:ext cx="4248883" cy="271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8732253-DA04-EE59-6D13-D7921A8F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20/4/2023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06AE0B5-D6D8-4DF4-ABF7-57898C0E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3F55127-2E0A-1DA0-51DA-A4AE2B24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4245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DDCE7B2-E66D-D6F7-2DD7-57B3365E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917" y="2325310"/>
            <a:ext cx="77416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E00E947-7096-3880-661E-8E28B14CF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5823-9EBA-4099-90B0-965F4AC23E8F}" type="datetimeFigureOut">
              <a:rPr lang="es-EC" smtClean="0"/>
              <a:pPr/>
              <a:t>20/4/2023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1B8CF-49DA-D92D-4D69-94DB99B005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26B192-9345-AD73-77D2-546D864E2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618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image" Target="../media/image14.png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1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image" Target="../media/image16.png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17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13" Type="http://schemas.openxmlformats.org/officeDocument/2006/relationships/image" Target="../media/image20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5" Type="http://schemas.openxmlformats.org/officeDocument/2006/relationships/image" Target="../media/image22.png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Relationship Id="rId1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26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13" Type="http://schemas.openxmlformats.org/officeDocument/2006/relationships/image" Target="../media/image34.png"/><Relationship Id="rId18" Type="http://schemas.openxmlformats.org/officeDocument/2006/relationships/image" Target="../media/image39.png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" Type="http://schemas.openxmlformats.org/officeDocument/2006/relationships/diagramData" Target="../diagrams/data10.xml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5" Type="http://schemas.openxmlformats.org/officeDocument/2006/relationships/image" Target="../media/image36.png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Relationship Id="rId1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40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diagramLayout" Target="../diagrams/layout13.xml"/><Relationship Id="rId7" Type="http://schemas.openxmlformats.org/officeDocument/2006/relationships/image" Target="../media/image41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11" Type="http://schemas.openxmlformats.org/officeDocument/2006/relationships/image" Target="../media/image45.png"/><Relationship Id="rId5" Type="http://schemas.openxmlformats.org/officeDocument/2006/relationships/diagramColors" Target="../diagrams/colors13.xml"/><Relationship Id="rId10" Type="http://schemas.openxmlformats.org/officeDocument/2006/relationships/image" Target="../media/image44.png"/><Relationship Id="rId4" Type="http://schemas.openxmlformats.org/officeDocument/2006/relationships/diagramQuickStyle" Target="../diagrams/quickStyle13.xml"/><Relationship Id="rId9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diagramLayout" Target="../diagrams/layout14.xml"/><Relationship Id="rId7" Type="http://schemas.openxmlformats.org/officeDocument/2006/relationships/image" Target="../media/image41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11" Type="http://schemas.openxmlformats.org/officeDocument/2006/relationships/image" Target="../media/image45.png"/><Relationship Id="rId5" Type="http://schemas.openxmlformats.org/officeDocument/2006/relationships/diagramColors" Target="../diagrams/colors14.xml"/><Relationship Id="rId10" Type="http://schemas.openxmlformats.org/officeDocument/2006/relationships/image" Target="../media/image44.png"/><Relationship Id="rId4" Type="http://schemas.openxmlformats.org/officeDocument/2006/relationships/diagramQuickStyle" Target="../diagrams/quickStyle14.xml"/><Relationship Id="rId9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diagramLayout" Target="../diagrams/layout15.xml"/><Relationship Id="rId7" Type="http://schemas.openxmlformats.org/officeDocument/2006/relationships/image" Target="../media/image47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image" Target="../media/image51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52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7" Type="http://schemas.openxmlformats.org/officeDocument/2006/relationships/image" Target="../media/image53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4.xml"/><Relationship Id="rId3" Type="http://schemas.openxmlformats.org/officeDocument/2006/relationships/diagramLayout" Target="../diagrams/layout23.xml"/><Relationship Id="rId7" Type="http://schemas.openxmlformats.org/officeDocument/2006/relationships/diagramData" Target="../diagrams/data24.xml"/><Relationship Id="rId12" Type="http://schemas.openxmlformats.org/officeDocument/2006/relationships/image" Target="../media/image54.jp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3.xml"/><Relationship Id="rId11" Type="http://schemas.microsoft.com/office/2007/relationships/diagramDrawing" Target="../diagrams/drawing24.xml"/><Relationship Id="rId5" Type="http://schemas.openxmlformats.org/officeDocument/2006/relationships/diagramColors" Target="../diagrams/colors23.xml"/><Relationship Id="rId10" Type="http://schemas.openxmlformats.org/officeDocument/2006/relationships/diagramColors" Target="../diagrams/colors24.xml"/><Relationship Id="rId4" Type="http://schemas.openxmlformats.org/officeDocument/2006/relationships/diagramQuickStyle" Target="../diagrams/quickStyle23.xml"/><Relationship Id="rId9" Type="http://schemas.openxmlformats.org/officeDocument/2006/relationships/diagramQuickStyle" Target="../diagrams/quickStyle24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6.xml"/><Relationship Id="rId3" Type="http://schemas.openxmlformats.org/officeDocument/2006/relationships/diagramLayout" Target="../diagrams/layout25.xml"/><Relationship Id="rId7" Type="http://schemas.openxmlformats.org/officeDocument/2006/relationships/diagramData" Target="../diagrams/data26.xml"/><Relationship Id="rId12" Type="http://schemas.openxmlformats.org/officeDocument/2006/relationships/image" Target="../media/image55.pn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5.xml"/><Relationship Id="rId11" Type="http://schemas.microsoft.com/office/2007/relationships/diagramDrawing" Target="../diagrams/drawing26.xml"/><Relationship Id="rId5" Type="http://schemas.openxmlformats.org/officeDocument/2006/relationships/diagramColors" Target="../diagrams/colors25.xml"/><Relationship Id="rId10" Type="http://schemas.openxmlformats.org/officeDocument/2006/relationships/diagramColors" Target="../diagrams/colors26.xml"/><Relationship Id="rId4" Type="http://schemas.openxmlformats.org/officeDocument/2006/relationships/diagramQuickStyle" Target="../diagrams/quickStyle25.xml"/><Relationship Id="rId9" Type="http://schemas.openxmlformats.org/officeDocument/2006/relationships/diagramQuickStyle" Target="../diagrams/quickStyle2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8.xml"/><Relationship Id="rId13" Type="http://schemas.openxmlformats.org/officeDocument/2006/relationships/image" Target="../media/image58.png"/><Relationship Id="rId3" Type="http://schemas.openxmlformats.org/officeDocument/2006/relationships/diagramLayout" Target="../diagrams/layout27.xml"/><Relationship Id="rId7" Type="http://schemas.openxmlformats.org/officeDocument/2006/relationships/image" Target="../media/image57.png"/><Relationship Id="rId12" Type="http://schemas.microsoft.com/office/2007/relationships/diagramDrawing" Target="../diagrams/drawing28.xml"/><Relationship Id="rId17" Type="http://schemas.openxmlformats.org/officeDocument/2006/relationships/image" Target="../media/image62.png"/><Relationship Id="rId2" Type="http://schemas.openxmlformats.org/officeDocument/2006/relationships/diagramData" Target="../diagrams/data27.xml"/><Relationship Id="rId16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7.xml"/><Relationship Id="rId11" Type="http://schemas.openxmlformats.org/officeDocument/2006/relationships/diagramColors" Target="../diagrams/colors28.xml"/><Relationship Id="rId5" Type="http://schemas.openxmlformats.org/officeDocument/2006/relationships/diagramColors" Target="../diagrams/colors27.xml"/><Relationship Id="rId15" Type="http://schemas.openxmlformats.org/officeDocument/2006/relationships/image" Target="../media/image60.png"/><Relationship Id="rId10" Type="http://schemas.openxmlformats.org/officeDocument/2006/relationships/diagramQuickStyle" Target="../diagrams/quickStyle28.xml"/><Relationship Id="rId4" Type="http://schemas.openxmlformats.org/officeDocument/2006/relationships/diagramQuickStyle" Target="../diagrams/quickStyle27.xml"/><Relationship Id="rId9" Type="http://schemas.openxmlformats.org/officeDocument/2006/relationships/diagramLayout" Target="../diagrams/layout28.xml"/><Relationship Id="rId14" Type="http://schemas.openxmlformats.org/officeDocument/2006/relationships/image" Target="../media/image59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diagramLayout" Target="../diagrams/layout29.xml"/><Relationship Id="rId7" Type="http://schemas.openxmlformats.org/officeDocument/2006/relationships/image" Target="../media/image63.png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10" Type="http://schemas.openxmlformats.org/officeDocument/2006/relationships/image" Target="../media/image66.png"/><Relationship Id="rId4" Type="http://schemas.openxmlformats.org/officeDocument/2006/relationships/diagramQuickStyle" Target="../diagrams/quickStyle29.xml"/><Relationship Id="rId9" Type="http://schemas.openxmlformats.org/officeDocument/2006/relationships/image" Target="../media/image65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30.xml"/><Relationship Id="rId7" Type="http://schemas.openxmlformats.org/officeDocument/2006/relationships/image" Target="../media/image4.png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Relationship Id="rId9" Type="http://schemas.openxmlformats.org/officeDocument/2006/relationships/image" Target="../media/image6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7.xml"/><Relationship Id="rId3" Type="http://schemas.openxmlformats.org/officeDocument/2006/relationships/diagramLayout" Target="../diagrams/layout36.xml"/><Relationship Id="rId7" Type="http://schemas.openxmlformats.org/officeDocument/2006/relationships/diagramData" Target="../diagrams/data37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6.xml"/><Relationship Id="rId11" Type="http://schemas.microsoft.com/office/2007/relationships/diagramDrawing" Target="../diagrams/drawing37.xml"/><Relationship Id="rId5" Type="http://schemas.openxmlformats.org/officeDocument/2006/relationships/diagramColors" Target="../diagrams/colors36.xml"/><Relationship Id="rId10" Type="http://schemas.openxmlformats.org/officeDocument/2006/relationships/diagramColors" Target="../diagrams/colors37.xml"/><Relationship Id="rId4" Type="http://schemas.openxmlformats.org/officeDocument/2006/relationships/diagramQuickStyle" Target="../diagrams/quickStyle36.xml"/><Relationship Id="rId9" Type="http://schemas.openxmlformats.org/officeDocument/2006/relationships/diagramQuickStyle" Target="../diagrams/quickStyle3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8.xml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8.xml"/><Relationship Id="rId5" Type="http://schemas.openxmlformats.org/officeDocument/2006/relationships/diagramColors" Target="../diagrams/colors38.xml"/><Relationship Id="rId4" Type="http://schemas.openxmlformats.org/officeDocument/2006/relationships/diagramQuickStyle" Target="../diagrams/quickStyle3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9.xml"/><Relationship Id="rId2" Type="http://schemas.openxmlformats.org/officeDocument/2006/relationships/diagramData" Target="../diagrams/data3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9.xml"/><Relationship Id="rId5" Type="http://schemas.openxmlformats.org/officeDocument/2006/relationships/diagramColors" Target="../diagrams/colors39.xml"/><Relationship Id="rId4" Type="http://schemas.openxmlformats.org/officeDocument/2006/relationships/diagramQuickStyle" Target="../diagrams/quickStyle3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0.xml"/><Relationship Id="rId2" Type="http://schemas.openxmlformats.org/officeDocument/2006/relationships/diagramData" Target="../diagrams/data4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0.xml"/><Relationship Id="rId5" Type="http://schemas.openxmlformats.org/officeDocument/2006/relationships/diagramColors" Target="../diagrams/colors40.xml"/><Relationship Id="rId4" Type="http://schemas.openxmlformats.org/officeDocument/2006/relationships/diagramQuickStyle" Target="../diagrams/quickStyle40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2.xml"/><Relationship Id="rId3" Type="http://schemas.openxmlformats.org/officeDocument/2006/relationships/diagramLayout" Target="../diagrams/layout41.xml"/><Relationship Id="rId7" Type="http://schemas.openxmlformats.org/officeDocument/2006/relationships/diagramData" Target="../diagrams/data42.xml"/><Relationship Id="rId2" Type="http://schemas.openxmlformats.org/officeDocument/2006/relationships/diagramData" Target="../diagrams/data4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1.xml"/><Relationship Id="rId11" Type="http://schemas.microsoft.com/office/2007/relationships/diagramDrawing" Target="../diagrams/drawing42.xml"/><Relationship Id="rId5" Type="http://schemas.openxmlformats.org/officeDocument/2006/relationships/diagramColors" Target="../diagrams/colors41.xml"/><Relationship Id="rId10" Type="http://schemas.openxmlformats.org/officeDocument/2006/relationships/diagramColors" Target="../diagrams/colors42.xml"/><Relationship Id="rId4" Type="http://schemas.openxmlformats.org/officeDocument/2006/relationships/diagramQuickStyle" Target="../diagrams/quickStyle41.xml"/><Relationship Id="rId9" Type="http://schemas.openxmlformats.org/officeDocument/2006/relationships/diagramQuickStyle" Target="../diagrams/quickStyle42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4.xml"/><Relationship Id="rId3" Type="http://schemas.openxmlformats.org/officeDocument/2006/relationships/diagramLayout" Target="../diagrams/layout43.xml"/><Relationship Id="rId7" Type="http://schemas.openxmlformats.org/officeDocument/2006/relationships/diagramData" Target="../diagrams/data44.xml"/><Relationship Id="rId2" Type="http://schemas.openxmlformats.org/officeDocument/2006/relationships/diagramData" Target="../diagrams/data4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3.xml"/><Relationship Id="rId11" Type="http://schemas.microsoft.com/office/2007/relationships/diagramDrawing" Target="../diagrams/drawing44.xml"/><Relationship Id="rId5" Type="http://schemas.openxmlformats.org/officeDocument/2006/relationships/diagramColors" Target="../diagrams/colors43.xml"/><Relationship Id="rId10" Type="http://schemas.openxmlformats.org/officeDocument/2006/relationships/diagramColors" Target="../diagrams/colors44.xml"/><Relationship Id="rId4" Type="http://schemas.openxmlformats.org/officeDocument/2006/relationships/diagramQuickStyle" Target="../diagrams/quickStyle43.xml"/><Relationship Id="rId9" Type="http://schemas.openxmlformats.org/officeDocument/2006/relationships/diagramQuickStyle" Target="../diagrams/quickStyle44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6.xml"/><Relationship Id="rId3" Type="http://schemas.openxmlformats.org/officeDocument/2006/relationships/diagramLayout" Target="../diagrams/layout45.xml"/><Relationship Id="rId7" Type="http://schemas.openxmlformats.org/officeDocument/2006/relationships/diagramData" Target="../diagrams/data46.xml"/><Relationship Id="rId2" Type="http://schemas.openxmlformats.org/officeDocument/2006/relationships/diagramData" Target="../diagrams/data4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5.xml"/><Relationship Id="rId11" Type="http://schemas.microsoft.com/office/2007/relationships/diagramDrawing" Target="../diagrams/drawing46.xml"/><Relationship Id="rId5" Type="http://schemas.openxmlformats.org/officeDocument/2006/relationships/diagramColors" Target="../diagrams/colors45.xml"/><Relationship Id="rId10" Type="http://schemas.openxmlformats.org/officeDocument/2006/relationships/diagramColors" Target="../diagrams/colors46.xml"/><Relationship Id="rId4" Type="http://schemas.openxmlformats.org/officeDocument/2006/relationships/diagramQuickStyle" Target="../diagrams/quickStyle45.xml"/><Relationship Id="rId9" Type="http://schemas.openxmlformats.org/officeDocument/2006/relationships/diagramQuickStyle" Target="../diagrams/quickStyle4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7.xml"/><Relationship Id="rId2" Type="http://schemas.openxmlformats.org/officeDocument/2006/relationships/diagramData" Target="../diagrams/data4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7.xml"/><Relationship Id="rId5" Type="http://schemas.openxmlformats.org/officeDocument/2006/relationships/diagramColors" Target="../diagrams/colors47.xml"/><Relationship Id="rId4" Type="http://schemas.openxmlformats.org/officeDocument/2006/relationships/diagramQuickStyle" Target="../diagrams/quickStyle4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hyperlink" Target="https://www.ncbi.nlm.nih.gov/pmc/articles/PMC6617197/" TargetMode="External"/><Relationship Id="rId12" Type="http://schemas.microsoft.com/office/2007/relationships/diagramDrawing" Target="../diagrams/drawing2.xml"/><Relationship Id="rId2" Type="http://schemas.openxmlformats.org/officeDocument/2006/relationships/diagramData" Target="../diagrams/data1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5" Type="http://schemas.openxmlformats.org/officeDocument/2006/relationships/image" Target="../media/image8.jpeg"/><Relationship Id="rId10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7F5FBC-0A1A-DCF8-7180-0D453B3BC5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2450" y="3768042"/>
            <a:ext cx="6127103" cy="621900"/>
          </a:xfrm>
        </p:spPr>
        <p:txBody>
          <a:bodyPr>
            <a:noAutofit/>
          </a:bodyPr>
          <a:lstStyle/>
          <a:p>
            <a:r>
              <a:rPr lang="es-MX" sz="2000" b="1" dirty="0">
                <a:cs typeface="Red Hat Display" panose="02010303040201060303" pitchFamily="2" charset="0"/>
              </a:rPr>
              <a:t>MD. SULAY BATALLAS</a:t>
            </a:r>
            <a:br>
              <a:rPr lang="es-MX" sz="2000" b="1" dirty="0">
                <a:cs typeface="Red Hat Display" panose="02010303040201060303" pitchFamily="2" charset="0"/>
              </a:rPr>
            </a:br>
            <a:r>
              <a:rPr lang="es-MX" sz="2000" b="1" dirty="0">
                <a:cs typeface="Red Hat Display" panose="02010303040201060303" pitchFamily="2" charset="0"/>
              </a:rPr>
              <a:t>RESIDENTE DE HEMATOLOGÍA</a:t>
            </a:r>
            <a:endParaRPr lang="es-EC" sz="2800" b="1" dirty="0">
              <a:cs typeface="Red Hat Display" panose="02010303040201060303" pitchFamily="2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0C42216-2560-F51B-C5F8-95C470788D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99104" y="5054564"/>
            <a:ext cx="7527766" cy="592811"/>
          </a:xfrm>
        </p:spPr>
        <p:txBody>
          <a:bodyPr/>
          <a:lstStyle/>
          <a:p>
            <a:r>
              <a:rPr lang="es-EC" sz="1800" b="1" dirty="0">
                <a:latin typeface="Arial" panose="020B0604020202020204" pitchFamily="34" charset="0"/>
                <a:ea typeface="Open Sans" pitchFamily="2" charset="0"/>
              </a:rPr>
              <a:t>TUTORAS: DRA. CLAUDIA OCHOA / DRA. MARCELA ZAMORA</a:t>
            </a:r>
            <a:br>
              <a:rPr lang="es-EC" sz="1800" b="1" dirty="0">
                <a:latin typeface="Arial" panose="020B0604020202020204" pitchFamily="34" charset="0"/>
                <a:ea typeface="Open Sans" pitchFamily="2" charset="0"/>
              </a:rPr>
            </a:br>
            <a:r>
              <a:rPr lang="es-EC" sz="1800" b="1" dirty="0">
                <a:latin typeface="Arial" panose="020B0604020202020204" pitchFamily="34" charset="0"/>
                <a:ea typeface="Open Sans" pitchFamily="2" charset="0"/>
              </a:rPr>
              <a:t>MÉDICAS TRATANTES DE HEMATOLOGÍA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D9962C04-4DB9-031F-5212-A08E2896B60A}"/>
              </a:ext>
            </a:extLst>
          </p:cNvPr>
          <p:cNvSpPr txBox="1">
            <a:spLocks/>
          </p:cNvSpPr>
          <p:nvPr/>
        </p:nvSpPr>
        <p:spPr>
          <a:xfrm>
            <a:off x="1597959" y="2421976"/>
            <a:ext cx="8996083" cy="9021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5400" dirty="0"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rPr>
              <a:t>LEUCEMIA LINFOBLÁSTICA AGUDA</a:t>
            </a:r>
          </a:p>
        </p:txBody>
      </p:sp>
    </p:spTree>
    <p:extLst>
      <p:ext uri="{BB962C8B-B14F-4D97-AF65-F5344CB8AC3E}">
        <p14:creationId xmlns:p14="http://schemas.microsoft.com/office/powerpoint/2010/main" val="261232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726225183"/>
              </p:ext>
            </p:extLst>
          </p:nvPr>
        </p:nvGraphicFramePr>
        <p:xfrm>
          <a:off x="2321250" y="1641757"/>
          <a:ext cx="8128000" cy="4199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5"/>
          <p:cNvSpPr/>
          <p:nvPr/>
        </p:nvSpPr>
        <p:spPr>
          <a:xfrm>
            <a:off x="118354" y="6280920"/>
            <a:ext cx="11955295" cy="577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1" dirty="0" err="1"/>
              <a:t>Lustosa</a:t>
            </a:r>
            <a:r>
              <a:rPr lang="en-US" sz="1051" dirty="0"/>
              <a:t> D, de Almeida F, </a:t>
            </a:r>
            <a:r>
              <a:rPr lang="en-US" sz="1051" dirty="0" err="1"/>
              <a:t>Cavalcante</a:t>
            </a:r>
            <a:r>
              <a:rPr lang="en-US" sz="1051" dirty="0"/>
              <a:t> F, de Oliveira M. Acute lymphoblastic leukemia in children and adolescents: prognostic factors and analysis of survival. </a:t>
            </a:r>
            <a:r>
              <a:rPr lang="en-US" sz="1051" dirty="0" err="1"/>
              <a:t>Revista</a:t>
            </a:r>
            <a:r>
              <a:rPr lang="en-US" sz="1051" dirty="0"/>
              <a:t> </a:t>
            </a:r>
            <a:r>
              <a:rPr lang="en-US" sz="1051" dirty="0" err="1"/>
              <a:t>Brasileira</a:t>
            </a:r>
            <a:r>
              <a:rPr lang="en-US" sz="1051" dirty="0"/>
              <a:t> de </a:t>
            </a:r>
            <a:r>
              <a:rPr lang="en-US" sz="1051" dirty="0" err="1"/>
              <a:t>Hematologia</a:t>
            </a:r>
            <a:r>
              <a:rPr lang="en-US" sz="1051" dirty="0"/>
              <a:t> e </a:t>
            </a:r>
            <a:r>
              <a:rPr lang="en-US" sz="1051" dirty="0" err="1"/>
              <a:t>Hemoterapia</a:t>
            </a:r>
            <a:r>
              <a:rPr lang="en-US" sz="1051" dirty="0"/>
              <a:t> [Internet]. </a:t>
            </a:r>
            <a:r>
              <a:rPr lang="en-US" sz="1051" dirty="0" err="1"/>
              <a:t>julio</a:t>
            </a:r>
            <a:r>
              <a:rPr lang="en-US" sz="1051" dirty="0"/>
              <a:t> de 2015 [</a:t>
            </a:r>
            <a:r>
              <a:rPr lang="en-US" sz="1051" dirty="0" err="1"/>
              <a:t>citado</a:t>
            </a:r>
            <a:r>
              <a:rPr lang="en-US" sz="1051" dirty="0"/>
              <a:t> 18 de </a:t>
            </a:r>
            <a:r>
              <a:rPr lang="en-US" sz="1051" dirty="0" err="1"/>
              <a:t>octubre</a:t>
            </a:r>
            <a:r>
              <a:rPr lang="en-US" sz="1051" dirty="0"/>
              <a:t> de </a:t>
            </a:r>
            <a:r>
              <a:rPr lang="en-US" sz="1051" dirty="0" err="1"/>
              <a:t>Figura</a:t>
            </a:r>
            <a:r>
              <a:rPr lang="en-US" sz="1051" dirty="0"/>
              <a:t> 1. </a:t>
            </a:r>
            <a:r>
              <a:rPr lang="en-US" sz="1051" dirty="0" err="1"/>
              <a:t>Complicaciones</a:t>
            </a:r>
            <a:r>
              <a:rPr lang="en-US" sz="1051" dirty="0"/>
              <a:t> </a:t>
            </a:r>
            <a:r>
              <a:rPr lang="en-US" sz="1051" dirty="0" err="1"/>
              <a:t>neurológicas</a:t>
            </a:r>
            <a:r>
              <a:rPr lang="en-US" sz="1051" dirty="0"/>
              <a:t> mas </a:t>
            </a:r>
            <a:r>
              <a:rPr lang="en-US" sz="1051" dirty="0" err="1"/>
              <a:t>frecuentes</a:t>
            </a:r>
            <a:r>
              <a:rPr lang="en-US" sz="1051" dirty="0"/>
              <a:t> </a:t>
            </a:r>
            <a:r>
              <a:rPr lang="en-US" sz="1051" dirty="0" err="1"/>
              <a:t>en</a:t>
            </a:r>
            <a:r>
              <a:rPr lang="en-US" sz="1051" dirty="0"/>
              <a:t> </a:t>
            </a:r>
            <a:r>
              <a:rPr lang="en-US" sz="1051" dirty="0" err="1"/>
              <a:t>pacientes</a:t>
            </a:r>
            <a:r>
              <a:rPr lang="en-US" sz="1051" dirty="0"/>
              <a:t> </a:t>
            </a:r>
            <a:r>
              <a:rPr lang="en-US" sz="1051" dirty="0" err="1"/>
              <a:t>pediátricos</a:t>
            </a:r>
            <a:r>
              <a:rPr lang="en-US" sz="1051" dirty="0"/>
              <a:t> con LLA 768 2019];37(4):223-9. </a:t>
            </a:r>
            <a:r>
              <a:rPr lang="en-US" sz="1051" dirty="0" err="1"/>
              <a:t>Disponible</a:t>
            </a:r>
            <a:r>
              <a:rPr lang="en-US" sz="1051" dirty="0"/>
              <a:t> </a:t>
            </a:r>
            <a:r>
              <a:rPr lang="en-US" sz="1051" dirty="0" err="1"/>
              <a:t>en</a:t>
            </a:r>
            <a:r>
              <a:rPr lang="en-US" sz="1051" dirty="0"/>
              <a:t>: https://linkinghub.elsevier.com/ retrieve/</a:t>
            </a:r>
            <a:r>
              <a:rPr lang="en-US" sz="1051" dirty="0" err="1"/>
              <a:t>pii</a:t>
            </a:r>
            <a:r>
              <a:rPr lang="en-US" sz="1051" dirty="0"/>
              <a:t>/S1516848415000547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1362268" y="366589"/>
            <a:ext cx="10226352" cy="7682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/>
            <a:r>
              <a:rPr lang="es-EC" sz="3600" b="1" dirty="0"/>
              <a:t>LEUCEMIA LINFOBLÁSTICA AGUDA (LLA)</a:t>
            </a:r>
            <a:endParaRPr lang="en-US" sz="3600" b="1" dirty="0"/>
          </a:p>
        </p:txBody>
      </p:sp>
      <p:sp>
        <p:nvSpPr>
          <p:cNvPr id="2" name="AutoShape 4" descr="Cáncer infantil: Conoce los signos de alarma para detectarlo a tiempo –  APES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6" descr="Cáncer infantil: Conoce los signos de alarma para detectarlo a tiempo –  APES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66718" y="1574804"/>
            <a:ext cx="1363156" cy="135783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66718" y="4501409"/>
            <a:ext cx="1363156" cy="140650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12377" y="3106987"/>
            <a:ext cx="1417497" cy="12469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45539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194837325"/>
              </p:ext>
            </p:extLst>
          </p:nvPr>
        </p:nvGraphicFramePr>
        <p:xfrm>
          <a:off x="5402425" y="1987420"/>
          <a:ext cx="6076301" cy="3666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158262" y="6138334"/>
            <a:ext cx="118520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Khalil Saleh 1, Alexis Fernandez 1 and Florence </a:t>
            </a:r>
            <a:r>
              <a:rPr lang="en-US" sz="1200" dirty="0" err="1"/>
              <a:t>Pasquier</a:t>
            </a:r>
            <a:r>
              <a:rPr lang="en-US" sz="1200" dirty="0"/>
              <a:t> 1,2,"Treatment of Philadelphia Chromosome-Positive Acute Lymphoblastic Leukemia in </a:t>
            </a:r>
            <a:r>
              <a:rPr lang="en-US" sz="1200" dirty="0" err="1"/>
              <a:t>Adul</a:t>
            </a:r>
            <a:r>
              <a:rPr lang="en-US" sz="1200" dirty="0"/>
              <a:t>". file:///C:/Users/Sulay%20Batallas/AppData/Local/Microsoft/Windows/INetCache/IE/MC3VIL8H/35406576_Treatment_of_Philadelphia_Chromosome_Positive_Acute_Lymphoblastic[1].pdf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362268" y="366589"/>
            <a:ext cx="10226352" cy="7682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/>
            <a:r>
              <a:rPr lang="es-EC" sz="3600" b="1" dirty="0"/>
              <a:t>LEUCEMIA LINFOBLÁSTICA AGUDA (LLA)</a:t>
            </a:r>
            <a:endParaRPr lang="en-US" sz="3600" b="1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987605108"/>
              </p:ext>
            </p:extLst>
          </p:nvPr>
        </p:nvGraphicFramePr>
        <p:xfrm>
          <a:off x="-345233" y="2099388"/>
          <a:ext cx="6139543" cy="3442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4643" y="2099388"/>
            <a:ext cx="1597306" cy="14887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8262" y="4018105"/>
            <a:ext cx="1794076" cy="156882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02425" y="1990305"/>
            <a:ext cx="2233651" cy="17069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733204" y="3946911"/>
            <a:ext cx="1905165" cy="180609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99527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362268" y="366589"/>
            <a:ext cx="10226352" cy="7682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/>
            <a:r>
              <a:rPr lang="es-EC" sz="3600" b="1" dirty="0"/>
              <a:t>LEUCEMIAS ATENDIDAS EN SOLCA QUITO, AÑOS 2015 - 2021</a:t>
            </a:r>
            <a:endParaRPr lang="en-US" sz="3600" b="1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113894849"/>
              </p:ext>
            </p:extLst>
          </p:nvPr>
        </p:nvGraphicFramePr>
        <p:xfrm>
          <a:off x="541317" y="1978092"/>
          <a:ext cx="10126683" cy="3872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No hay ninguna descripción de la foto disponible.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0" t="7743" r="690" b="-3982"/>
          <a:stretch/>
        </p:blipFill>
        <p:spPr bwMode="auto">
          <a:xfrm>
            <a:off x="1362268" y="1791477"/>
            <a:ext cx="4058818" cy="40588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60168" y="1954060"/>
            <a:ext cx="1541557" cy="14623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13481" y="4273636"/>
            <a:ext cx="1541557" cy="15766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9616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67950"/>
              </p:ext>
            </p:extLst>
          </p:nvPr>
        </p:nvGraphicFramePr>
        <p:xfrm>
          <a:off x="581888" y="845123"/>
          <a:ext cx="10640291" cy="570807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4456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24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24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24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24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24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324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75673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 dirty="0">
                          <a:effectLst/>
                        </a:rPr>
                        <a:t>DISTRIBUCIÓN DE LAS </a:t>
                      </a:r>
                      <a:r>
                        <a:rPr lang="es-EC" sz="2000" b="1" u="none" strike="noStrike" dirty="0">
                          <a:effectLst/>
                        </a:rPr>
                        <a:t>LEUCEMIAS</a:t>
                      </a:r>
                      <a:r>
                        <a:rPr lang="es-EC" sz="2000" u="none" strike="noStrike" dirty="0">
                          <a:effectLst/>
                        </a:rPr>
                        <a:t> ATENDIDAS EN SOLCA, SEGÚN AÑO DE </a:t>
                      </a:r>
                      <a:r>
                        <a:rPr lang="es-EC" sz="2000" b="1" u="none" strike="noStrike" dirty="0">
                          <a:effectLst/>
                        </a:rPr>
                        <a:t>PRIMERA ATENCIÓN</a:t>
                      </a:r>
                      <a:r>
                        <a:rPr lang="es-EC" sz="2000" u="none" strike="noStrike" dirty="0">
                          <a:effectLst/>
                        </a:rPr>
                        <a:t>, </a:t>
                      </a:r>
                      <a:endParaRPr lang="es-EC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673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 dirty="0">
                          <a:effectLst/>
                        </a:rPr>
                        <a:t>POR GRUPO DE EDAD. SOLCA QUITO, AÑOS 2015 - 2021</a:t>
                      </a:r>
                      <a:endParaRPr lang="es-EC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56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AÑO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C" sz="2000" b="1" u="none" strike="noStrike">
                          <a:effectLst/>
                        </a:rPr>
                        <a:t>PEDIÁTRICOS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C" sz="2000" b="1" u="none" strike="noStrike" dirty="0">
                          <a:effectLst/>
                        </a:rPr>
                        <a:t>ADULTOS</a:t>
                      </a:r>
                      <a:endParaRPr lang="es-EC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TOTAL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5673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N°</a:t>
                      </a:r>
                      <a:endParaRPr lang="es-EC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%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N°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%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N°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%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5673"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effectLst/>
                        </a:rPr>
                        <a:t>2015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58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69,9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25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30,1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83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5673"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effectLst/>
                        </a:rPr>
                        <a:t>2016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77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75,5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25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24,5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102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5673"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effectLst/>
                        </a:rPr>
                        <a:t>2017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74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70,5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31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29,5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5673"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effectLst/>
                        </a:rPr>
                        <a:t>2018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67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60,4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44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39,6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111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5673"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effectLst/>
                        </a:rPr>
                        <a:t>2019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58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56,3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45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43,7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103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5673"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effectLst/>
                        </a:rPr>
                        <a:t>2020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55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59,1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38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40,9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93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75673"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effectLst/>
                        </a:rPr>
                        <a:t>2021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51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52,6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46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47,4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97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75673"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>
                          <a:effectLst/>
                        </a:rPr>
                        <a:t>TOTAL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440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63,4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254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36,6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694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100,0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911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185273"/>
              </p:ext>
            </p:extLst>
          </p:nvPr>
        </p:nvGraphicFramePr>
        <p:xfrm>
          <a:off x="773256" y="1018306"/>
          <a:ext cx="10428142" cy="5287243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41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18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18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18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018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018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6711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FRECUENCIA DE LEUCEMIA LINFOBLÁSTICA AGUDA EN </a:t>
                      </a:r>
                      <a:r>
                        <a:rPr lang="es-EC" sz="2000" b="1" u="none" strike="noStrike" dirty="0">
                          <a:effectLst/>
                        </a:rPr>
                        <a:t>PACIENTES PEDIÁTRICOS</a:t>
                      </a:r>
                      <a:endParaRPr lang="es-EC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1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SEGÚN AÑO DE </a:t>
                      </a:r>
                      <a:r>
                        <a:rPr lang="es-EC" sz="2000" b="1" u="none" strike="noStrike" dirty="0">
                          <a:effectLst/>
                        </a:rPr>
                        <a:t>PRIMERA ATENCIÓN</a:t>
                      </a:r>
                      <a:endParaRPr lang="es-EC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711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SOLCA QUITO, AÑOS 2015 - 2021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71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C" sz="2000" u="none" strike="noStrike">
                          <a:effectLst/>
                        </a:rPr>
                        <a:t>AÑO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C" sz="2000" b="1" u="none" strike="noStrike" dirty="0">
                          <a:effectLst/>
                        </a:rPr>
                        <a:t>LLA</a:t>
                      </a:r>
                      <a:endParaRPr lang="es-EC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OTRAS LEUCEMIAS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TOTAL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711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N°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%</a:t>
                      </a:r>
                      <a:endParaRPr lang="es-EC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N°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%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N°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%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6711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>
                          <a:effectLst/>
                        </a:rPr>
                        <a:t>2015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44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75,9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14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24,1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58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711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>
                          <a:effectLst/>
                        </a:rPr>
                        <a:t>2016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65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84,4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12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15,6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77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6711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>
                          <a:effectLst/>
                        </a:rPr>
                        <a:t>2017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67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90,5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7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9,5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74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6711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>
                          <a:effectLst/>
                        </a:rPr>
                        <a:t>2018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54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80,6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13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19,4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67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6711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>
                          <a:effectLst/>
                        </a:rPr>
                        <a:t>2019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51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87,9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7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12,1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58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6711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>
                          <a:effectLst/>
                        </a:rPr>
                        <a:t>2020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42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76,4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13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23,6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55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100,0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6711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>
                          <a:effectLst/>
                        </a:rPr>
                        <a:t>2021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46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90,2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9,8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51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06711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>
                          <a:effectLst/>
                        </a:rPr>
                        <a:t>TOTAL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369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83,9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71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16,1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440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100,0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62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217127"/>
              </p:ext>
            </p:extLst>
          </p:nvPr>
        </p:nvGraphicFramePr>
        <p:xfrm>
          <a:off x="685800" y="985397"/>
          <a:ext cx="10548506" cy="533227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4332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92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92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92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92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92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192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1017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FRECUENCIA DE LEUCEMIA LINFOBLÁSTICA AGUDA EN </a:t>
                      </a:r>
                      <a:r>
                        <a:rPr lang="es-EC" sz="2000" b="1" u="none" strike="noStrike" dirty="0">
                          <a:effectLst/>
                        </a:rPr>
                        <a:t>PACIENTES ADULTOS </a:t>
                      </a:r>
                      <a:endParaRPr lang="es-EC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17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SEGÚN AÑO DE </a:t>
                      </a:r>
                      <a:r>
                        <a:rPr lang="es-EC" sz="2000" b="1" u="none" strike="noStrike" dirty="0">
                          <a:effectLst/>
                        </a:rPr>
                        <a:t>PRIMERA ATENCIÓN</a:t>
                      </a:r>
                      <a:endParaRPr lang="es-EC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17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SOLCA QUITO, AÑOS 2015 - 2021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17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C" sz="2000" u="none" strike="noStrike">
                          <a:effectLst/>
                        </a:rPr>
                        <a:t>AÑO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C" sz="2000" b="1" u="none" strike="noStrike" dirty="0">
                          <a:effectLst/>
                        </a:rPr>
                        <a:t>LLA</a:t>
                      </a:r>
                      <a:endParaRPr lang="es-EC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OTRAS LEUCEMIAS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TOTAL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175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N°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%</a:t>
                      </a:r>
                      <a:endParaRPr lang="es-EC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N°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%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N°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%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0175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>
                          <a:effectLst/>
                        </a:rPr>
                        <a:t>2015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14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56,0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11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44,0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25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175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>
                          <a:effectLst/>
                        </a:rPr>
                        <a:t>2016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60,0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40,0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25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0175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>
                          <a:effectLst/>
                        </a:rPr>
                        <a:t>2017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48,4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16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51,6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31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0175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>
                          <a:effectLst/>
                        </a:rPr>
                        <a:t>2018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19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43,2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25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56,8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44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0175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>
                          <a:effectLst/>
                        </a:rPr>
                        <a:t>2019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28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62,2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17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37,8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45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0175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>
                          <a:effectLst/>
                        </a:rPr>
                        <a:t>2020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18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47,4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20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52,6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38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0175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>
                          <a:effectLst/>
                        </a:rPr>
                        <a:t>2021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26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56,5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20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43,5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46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100,0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0175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>
                          <a:effectLst/>
                        </a:rPr>
                        <a:t>TOTAL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135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53,1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119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46,9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>
                          <a:effectLst/>
                        </a:rPr>
                        <a:t>254</a:t>
                      </a:r>
                      <a:endParaRPr lang="es-EC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>
                          <a:effectLst/>
                        </a:rPr>
                        <a:t>100,0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009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99439" y="289499"/>
            <a:ext cx="7691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800" b="1" dirty="0">
                <a:latin typeface="Arial" panose="020B0604020202020204" pitchFamily="34" charset="0"/>
                <a:cs typeface="Arial" panose="020B0604020202020204" pitchFamily="34" charset="0"/>
              </a:rPr>
              <a:t>ÍNDICE </a:t>
            </a:r>
            <a:endParaRPr lang="es-EC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49064" y="973351"/>
            <a:ext cx="10563157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PRESENTACIÓN DE CASO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EPIDEMIOLOGÍA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b="1" dirty="0">
                <a:latin typeface="Arial" panose="020B0604020202020204" pitchFamily="34" charset="0"/>
                <a:cs typeface="Arial" panose="020B0604020202020204" pitchFamily="34" charset="0"/>
              </a:rPr>
              <a:t>FACTORES DE RIESGO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FISIOPATOLOGÍA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CLASIFICACIÓN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CLÍNICA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DIAGNÓSTICO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PRONÓSTICO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  <a:p>
            <a:pPr marL="342891" indent="-342891">
              <a:buFont typeface="+mj-lt"/>
              <a:buAutoNum type="arabicPeriod"/>
            </a:pPr>
            <a:endParaRPr lang="es-EC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52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840637680"/>
              </p:ext>
            </p:extLst>
          </p:nvPr>
        </p:nvGraphicFramePr>
        <p:xfrm>
          <a:off x="291123" y="290707"/>
          <a:ext cx="5363228" cy="6428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ángulo 2"/>
          <p:cNvSpPr/>
          <p:nvPr/>
        </p:nvSpPr>
        <p:spPr>
          <a:xfrm>
            <a:off x="291123" y="6581001"/>
            <a:ext cx="885678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/>
              <a:t>Hematología</a:t>
            </a:r>
            <a:r>
              <a:rPr lang="en-US" sz="1200" dirty="0"/>
              <a:t> </a:t>
            </a:r>
            <a:r>
              <a:rPr lang="en-US" sz="1200" dirty="0" err="1"/>
              <a:t>Clínica</a:t>
            </a:r>
            <a:r>
              <a:rPr lang="en-US" sz="1200" dirty="0"/>
              <a:t>, 5.ª </a:t>
            </a:r>
            <a:r>
              <a:rPr lang="en-US" sz="1200" dirty="0" err="1"/>
              <a:t>edición</a:t>
            </a:r>
            <a:r>
              <a:rPr lang="en-US" sz="1200" dirty="0"/>
              <a:t>. J Sans-</a:t>
            </a:r>
            <a:r>
              <a:rPr lang="en-US" sz="1200" dirty="0" err="1"/>
              <a:t>Sabrafen</a:t>
            </a:r>
            <a:r>
              <a:rPr lang="en-US" sz="1200" dirty="0"/>
              <a:t>, C </a:t>
            </a:r>
            <a:r>
              <a:rPr lang="en-US" sz="1200" dirty="0" err="1"/>
              <a:t>Besses</a:t>
            </a:r>
            <a:r>
              <a:rPr lang="en-US" sz="1200" dirty="0"/>
              <a:t>, JL </a:t>
            </a:r>
            <a:r>
              <a:rPr lang="en-US" sz="1200" dirty="0" err="1"/>
              <a:t>Vives</a:t>
            </a:r>
            <a:r>
              <a:rPr lang="en-US" sz="1200" dirty="0"/>
              <a:t>. Elsevier, 2006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157878242"/>
              </p:ext>
            </p:extLst>
          </p:nvPr>
        </p:nvGraphicFramePr>
        <p:xfrm>
          <a:off x="5924937" y="802432"/>
          <a:ext cx="5831633" cy="5449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1123" y="1365813"/>
            <a:ext cx="1123253" cy="16551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1123" y="3807768"/>
            <a:ext cx="1074676" cy="16786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924937" y="1307166"/>
            <a:ext cx="1181919" cy="1772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924937" y="3777424"/>
            <a:ext cx="1286091" cy="1836298"/>
          </a:xfrm>
          <a:prstGeom prst="rect">
            <a:avLst/>
          </a:prstGeom>
        </p:spPr>
      </p:pic>
      <p:sp>
        <p:nvSpPr>
          <p:cNvPr id="9" name="1 CuadroTexto"/>
          <p:cNvSpPr txBox="1"/>
          <p:nvPr/>
        </p:nvSpPr>
        <p:spPr>
          <a:xfrm>
            <a:off x="2079077" y="436700"/>
            <a:ext cx="7691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600" b="1" dirty="0">
                <a:latin typeface="Arial" panose="020B0604020202020204" pitchFamily="34" charset="0"/>
                <a:cs typeface="Arial" panose="020B0604020202020204" pitchFamily="34" charset="0"/>
              </a:rPr>
              <a:t>FACTORES DE RIESGO</a:t>
            </a:r>
          </a:p>
        </p:txBody>
      </p:sp>
    </p:spTree>
    <p:extLst>
      <p:ext uri="{BB962C8B-B14F-4D97-AF65-F5344CB8AC3E}">
        <p14:creationId xmlns:p14="http://schemas.microsoft.com/office/powerpoint/2010/main" val="80289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99439" y="289499"/>
            <a:ext cx="7691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800" b="1" dirty="0">
                <a:latin typeface="Arial" panose="020B0604020202020204" pitchFamily="34" charset="0"/>
                <a:cs typeface="Arial" panose="020B0604020202020204" pitchFamily="34" charset="0"/>
              </a:rPr>
              <a:t>ÍNDICE </a:t>
            </a:r>
            <a:endParaRPr lang="es-EC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49064" y="973351"/>
            <a:ext cx="10563157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PRESENTACIÓN DE CASO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EPIDEMIOLOGÍA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FACTORES DE RIESGO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b="1" dirty="0">
                <a:latin typeface="Arial" panose="020B0604020202020204" pitchFamily="34" charset="0"/>
                <a:cs typeface="Arial" panose="020B0604020202020204" pitchFamily="34" charset="0"/>
              </a:rPr>
              <a:t>FISIOPATOLOGÍA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CLASIFICACIÓN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CLÍNICA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DIAGNÓSTICO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PRONÓSTICO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  <a:p>
            <a:pPr marL="342891" indent="-342891">
              <a:buFont typeface="+mj-lt"/>
              <a:buAutoNum type="arabicPeriod"/>
            </a:pPr>
            <a:endParaRPr lang="es-EC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40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815" y="235439"/>
            <a:ext cx="8553863" cy="6622561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12186" y="858417"/>
            <a:ext cx="31748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C" sz="2400" b="1" dirty="0">
                <a:latin typeface="Arial" panose="020B0604020202020204" pitchFamily="34" charset="0"/>
                <a:cs typeface="Arial" panose="020B0604020202020204" pitchFamily="34" charset="0"/>
              </a:rPr>
              <a:t>HEMATOPOYESIS</a:t>
            </a:r>
          </a:p>
        </p:txBody>
      </p:sp>
    </p:spTree>
    <p:extLst>
      <p:ext uri="{BB962C8B-B14F-4D97-AF65-F5344CB8AC3E}">
        <p14:creationId xmlns:p14="http://schemas.microsoft.com/office/powerpoint/2010/main" val="256823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99439" y="289499"/>
            <a:ext cx="7691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800" b="1" dirty="0">
                <a:latin typeface="Arial" panose="020B0604020202020204" pitchFamily="34" charset="0"/>
                <a:cs typeface="Arial" panose="020B0604020202020204" pitchFamily="34" charset="0"/>
              </a:rPr>
              <a:t>ÍNDICE </a:t>
            </a:r>
            <a:endParaRPr lang="es-EC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49064" y="973351"/>
            <a:ext cx="10563157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PRESENTACIÓN DE CASO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EPIDEMIOLOGÍA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FACTORES DE RIESGO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FISIOPATOLOGÍA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CLASIFICACIÓN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CLÍNICA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DIAGNÓSTICO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PRONÓSTICO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  <a:p>
            <a:pPr marL="342891" indent="-342891">
              <a:buFont typeface="+mj-lt"/>
              <a:buAutoNum type="arabicPeriod"/>
            </a:pPr>
            <a:endParaRPr lang="es-EC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03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ediatriaintegral.es/wp-content/uploads/2016/xx06/03/1336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651" y="748201"/>
            <a:ext cx="9806109" cy="5881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12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99439" y="289499"/>
            <a:ext cx="7691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800" b="1" dirty="0">
                <a:latin typeface="Arial" panose="020B0604020202020204" pitchFamily="34" charset="0"/>
                <a:cs typeface="Arial" panose="020B0604020202020204" pitchFamily="34" charset="0"/>
              </a:rPr>
              <a:t>ÍNDICE </a:t>
            </a:r>
            <a:endParaRPr lang="es-EC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49064" y="973351"/>
            <a:ext cx="10563157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PRESENTACIÓN DE CASO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EPIDEMIOLOGÍA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FACTORES DE RIESGO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FISIOPATOLOGÍA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b="1" dirty="0">
                <a:latin typeface="Arial" panose="020B0604020202020204" pitchFamily="34" charset="0"/>
                <a:cs typeface="Arial" panose="020B0604020202020204" pitchFamily="34" charset="0"/>
              </a:rPr>
              <a:t>CLASIFICACIÓN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CLÍNICA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DIAGNÓSTICO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PRONÓSTICO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  <a:p>
            <a:pPr marL="342891" indent="-342891">
              <a:buFont typeface="+mj-lt"/>
              <a:buAutoNum type="arabicPeriod"/>
            </a:pPr>
            <a:endParaRPr lang="es-EC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94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269095906"/>
              </p:ext>
            </p:extLst>
          </p:nvPr>
        </p:nvGraphicFramePr>
        <p:xfrm>
          <a:off x="542924" y="1400175"/>
          <a:ext cx="10506076" cy="47381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7"/>
          <a:srcRect l="2352" t="4932" r="2392" b="13784"/>
          <a:stretch/>
        </p:blipFill>
        <p:spPr>
          <a:xfrm>
            <a:off x="7642484" y="2028826"/>
            <a:ext cx="2209368" cy="1905002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1 CuadroTexto"/>
          <p:cNvSpPr txBox="1"/>
          <p:nvPr/>
        </p:nvSpPr>
        <p:spPr>
          <a:xfrm>
            <a:off x="2107942" y="584774"/>
            <a:ext cx="7691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600" b="1" dirty="0">
                <a:latin typeface="Arial" panose="020B0604020202020204" pitchFamily="34" charset="0"/>
                <a:cs typeface="Arial" panose="020B0604020202020204" pitchFamily="34" charset="0"/>
              </a:rPr>
              <a:t>CLASIFICACIÓN FAB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38324" y="2019301"/>
            <a:ext cx="2240509" cy="1905002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30129" y="2019301"/>
            <a:ext cx="2251696" cy="1915084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Rectángulo 7"/>
          <p:cNvSpPr/>
          <p:nvPr/>
        </p:nvSpPr>
        <p:spPr>
          <a:xfrm>
            <a:off x="0" y="6621939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BETESHDA., "MANUAL DE HEMATOLOGÍA CLÍNICA". 8VA EDICIÓN. AÑO 2012</a:t>
            </a:r>
          </a:p>
        </p:txBody>
      </p:sp>
    </p:spTree>
    <p:extLst>
      <p:ext uri="{BB962C8B-B14F-4D97-AF65-F5344CB8AC3E}">
        <p14:creationId xmlns:p14="http://schemas.microsoft.com/office/powerpoint/2010/main" val="204836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11" b="33195"/>
          <a:stretch/>
        </p:blipFill>
        <p:spPr>
          <a:xfrm>
            <a:off x="5267324" y="257175"/>
            <a:ext cx="6105525" cy="6538942"/>
          </a:xfrm>
          <a:prstGeom prst="rect">
            <a:avLst/>
          </a:prstGeom>
        </p:spPr>
      </p:pic>
      <p:sp>
        <p:nvSpPr>
          <p:cNvPr id="4" name="1 CuadroTexto"/>
          <p:cNvSpPr txBox="1"/>
          <p:nvPr/>
        </p:nvSpPr>
        <p:spPr>
          <a:xfrm>
            <a:off x="-119344" y="3327974"/>
            <a:ext cx="48342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CLASIFICACIÓN OMS</a:t>
            </a:r>
          </a:p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 LLA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0" y="6611779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MIGUEL A. SANZ Y ENRIC CARRERAS, "MANUAL PRÁCTICO DE HEMATOLOGÍA CLÍNICA". 7MA EDICIÓN. AÑO 2022</a:t>
            </a:r>
          </a:p>
        </p:txBody>
      </p:sp>
    </p:spTree>
    <p:extLst>
      <p:ext uri="{BB962C8B-B14F-4D97-AF65-F5344CB8AC3E}">
        <p14:creationId xmlns:p14="http://schemas.microsoft.com/office/powerpoint/2010/main" val="342406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/>
          <p:nvPr/>
        </p:nvSpPr>
        <p:spPr>
          <a:xfrm>
            <a:off x="-119344" y="3327974"/>
            <a:ext cx="48342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CLASIFICACIÓN INMUNOFENOTIPO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0" t="29444" r="2203" b="62222"/>
          <a:stretch/>
        </p:blipFill>
        <p:spPr>
          <a:xfrm>
            <a:off x="2882978" y="933450"/>
            <a:ext cx="9012377" cy="18764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" t="47403" r="2160" b="37777"/>
          <a:stretch/>
        </p:blipFill>
        <p:spPr>
          <a:xfrm>
            <a:off x="4274599" y="3756598"/>
            <a:ext cx="7515981" cy="2587051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0" y="6621939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MIGUEL A. SANZ Y ENRIC CARRERAS, "MANUAL PRÁCTICO DE HEMATOLOGÍA CLÍNICA". 7MA EDICIÓN. AÑO 2022</a:t>
            </a:r>
          </a:p>
        </p:txBody>
      </p:sp>
    </p:spTree>
    <p:extLst>
      <p:ext uri="{BB962C8B-B14F-4D97-AF65-F5344CB8AC3E}">
        <p14:creationId xmlns:p14="http://schemas.microsoft.com/office/powerpoint/2010/main" val="106744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/>
          <p:nvPr/>
        </p:nvSpPr>
        <p:spPr>
          <a:xfrm>
            <a:off x="5509931" y="327599"/>
            <a:ext cx="51771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CLASIFICACIÓN GENÉTICO-MOLECULAR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7" t="23610" r="2778" b="28195"/>
          <a:stretch/>
        </p:blipFill>
        <p:spPr>
          <a:xfrm>
            <a:off x="6324599" y="1767802"/>
            <a:ext cx="4257675" cy="484397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4" t="13332" r="2404" b="14277"/>
          <a:stretch/>
        </p:blipFill>
        <p:spPr>
          <a:xfrm>
            <a:off x="1781174" y="188500"/>
            <a:ext cx="3810001" cy="6487761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0" y="6611779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MIGUEL A. SANZ Y ENRIC CARRERAS, "MANUAL PRÁCTICO DE HEMATOLOGÍA CLÍNICA". 7MA EDICIÓN. AÑO 2022</a:t>
            </a:r>
          </a:p>
        </p:txBody>
      </p:sp>
    </p:spTree>
    <p:extLst>
      <p:ext uri="{BB962C8B-B14F-4D97-AF65-F5344CB8AC3E}">
        <p14:creationId xmlns:p14="http://schemas.microsoft.com/office/powerpoint/2010/main" val="424116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99439" y="289499"/>
            <a:ext cx="7691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800" b="1" dirty="0">
                <a:latin typeface="Arial" panose="020B0604020202020204" pitchFamily="34" charset="0"/>
                <a:cs typeface="Arial" panose="020B0604020202020204" pitchFamily="34" charset="0"/>
              </a:rPr>
              <a:t>ÍNDICE </a:t>
            </a:r>
            <a:endParaRPr lang="es-EC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49064" y="973351"/>
            <a:ext cx="10563157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PRESENTACIÓN DE CASO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EPIDEMIOLOGÍA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FACTORES DE RIESGO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FISIOPATOLOGÍA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CLASIFICACIÓN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b="1" dirty="0">
                <a:latin typeface="Arial" panose="020B0604020202020204" pitchFamily="34" charset="0"/>
                <a:cs typeface="Arial" panose="020B0604020202020204" pitchFamily="34" charset="0"/>
              </a:rPr>
              <a:t>CLÍNICA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DIAGNÓSTICO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PRONÓSTICO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  <a:p>
            <a:pPr marL="342891" indent="-342891">
              <a:buFont typeface="+mj-lt"/>
              <a:buAutoNum type="arabicPeriod"/>
            </a:pPr>
            <a:endParaRPr lang="es-EC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36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884967519"/>
              </p:ext>
            </p:extLst>
          </p:nvPr>
        </p:nvGraphicFramePr>
        <p:xfrm>
          <a:off x="256080" y="1419224"/>
          <a:ext cx="5668470" cy="4810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701725735"/>
              </p:ext>
            </p:extLst>
          </p:nvPr>
        </p:nvGraphicFramePr>
        <p:xfrm>
          <a:off x="6339311" y="1599566"/>
          <a:ext cx="5483224" cy="4839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Rectángulo 7"/>
          <p:cNvSpPr/>
          <p:nvPr/>
        </p:nvSpPr>
        <p:spPr>
          <a:xfrm>
            <a:off x="8085903" y="1185314"/>
            <a:ext cx="242143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800" dirty="0"/>
              <a:t>DISEMINACIÓN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336568" y="1157614"/>
            <a:ext cx="43733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2800" dirty="0"/>
              <a:t>SD INSUFICIENCIA MEDULAR</a:t>
            </a:r>
          </a:p>
        </p:txBody>
      </p:sp>
      <p:sp>
        <p:nvSpPr>
          <p:cNvPr id="6" name="Rectángulo 5"/>
          <p:cNvSpPr/>
          <p:nvPr/>
        </p:nvSpPr>
        <p:spPr>
          <a:xfrm>
            <a:off x="0" y="6632099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BETESHDA., "MANUAL DE HEMATOLOGÍA CLÍNICA". 8VA EDICIÓN. AÑO 2012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0727" y="1807065"/>
            <a:ext cx="1190755" cy="112747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9757" y="3201579"/>
            <a:ext cx="1217055" cy="119560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4157" y="4658794"/>
            <a:ext cx="1190755" cy="12125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39311" y="1873931"/>
            <a:ext cx="989770" cy="100459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68921" y="3038287"/>
            <a:ext cx="898688" cy="9300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834196" y="4106597"/>
            <a:ext cx="988751" cy="9052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350528" y="5196395"/>
            <a:ext cx="1036786" cy="94976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07509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591485429"/>
              </p:ext>
            </p:extLst>
          </p:nvPr>
        </p:nvGraphicFramePr>
        <p:xfrm>
          <a:off x="3437681" y="937549"/>
          <a:ext cx="7552600" cy="5124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0" y="6642259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BETESHDA., "MANUAL DE HEMATOLOGÍA CLÍNICA". 8VA EDICIÓN. AÑO 2012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7"/>
          <a:srcRect l="31267"/>
          <a:stretch/>
        </p:blipFill>
        <p:spPr>
          <a:xfrm>
            <a:off x="380141" y="2531118"/>
            <a:ext cx="2841605" cy="220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39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99439" y="289499"/>
            <a:ext cx="7691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800" b="1" dirty="0">
                <a:latin typeface="Arial" panose="020B0604020202020204" pitchFamily="34" charset="0"/>
                <a:cs typeface="Arial" panose="020B0604020202020204" pitchFamily="34" charset="0"/>
              </a:rPr>
              <a:t>ÍNDICE </a:t>
            </a:r>
            <a:endParaRPr lang="es-EC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49064" y="973351"/>
            <a:ext cx="10563157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PRESENTACIÓN DE CASO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EPIDEMIOLOGÍA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FACTORES DE RIESGO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FISIOPATOLOGÍA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CLASIFICACIÓN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CLÍNICA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b="1" dirty="0">
                <a:latin typeface="Arial" panose="020B0604020202020204" pitchFamily="34" charset="0"/>
                <a:cs typeface="Arial" panose="020B0604020202020204" pitchFamily="34" charset="0"/>
              </a:rPr>
              <a:t>DIAGNÓSTICO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PRONÓSTICO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  <a:p>
            <a:pPr marL="342891" indent="-342891">
              <a:buFont typeface="+mj-lt"/>
              <a:buAutoNum type="arabicPeriod"/>
            </a:pPr>
            <a:endParaRPr lang="es-EC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68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99439" y="289499"/>
            <a:ext cx="7691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800" b="1" dirty="0">
                <a:latin typeface="Arial" panose="020B0604020202020204" pitchFamily="34" charset="0"/>
                <a:cs typeface="Arial" panose="020B0604020202020204" pitchFamily="34" charset="0"/>
              </a:rPr>
              <a:t>ÍNDICE </a:t>
            </a:r>
            <a:endParaRPr lang="es-EC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49064" y="973351"/>
            <a:ext cx="10563157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b="1" dirty="0">
                <a:latin typeface="Arial" panose="020B0604020202020204" pitchFamily="34" charset="0"/>
                <a:cs typeface="Arial" panose="020B0604020202020204" pitchFamily="34" charset="0"/>
              </a:rPr>
              <a:t>PRESENTACIÓN DE CASO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EPIDEMIOLOGÍA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FACTORES DE RIESGO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FISIOPATOLOGÍA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CLASIFICACIÓN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CLÍNICA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DIAGNÓSTICO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PRONÓSTICO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  <a:p>
            <a:pPr marL="342891" indent="-342891">
              <a:buFont typeface="+mj-lt"/>
              <a:buAutoNum type="arabicPeriod"/>
            </a:pPr>
            <a:endParaRPr lang="es-EC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75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143495561"/>
              </p:ext>
            </p:extLst>
          </p:nvPr>
        </p:nvGraphicFramePr>
        <p:xfrm>
          <a:off x="161925" y="1790699"/>
          <a:ext cx="12030075" cy="5915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1 CuadroTexto"/>
          <p:cNvSpPr txBox="1"/>
          <p:nvPr/>
        </p:nvSpPr>
        <p:spPr>
          <a:xfrm>
            <a:off x="3185831" y="228599"/>
            <a:ext cx="5177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DIAGNÓSTICO</a:t>
            </a:r>
          </a:p>
        </p:txBody>
      </p:sp>
      <p:sp>
        <p:nvSpPr>
          <p:cNvPr id="4" name="Rectángulo 3"/>
          <p:cNvSpPr/>
          <p:nvPr/>
        </p:nvSpPr>
        <p:spPr>
          <a:xfrm>
            <a:off x="0" y="6611779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MIGUEL A. SANZ Y ENRIC CARRERAS, "MANUAL PRÁCTICO DE HEMATOLOGÍA CLÍNICA". 7MA EDICIÓN. AÑO 2022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8933" y="1666753"/>
            <a:ext cx="1615061" cy="177092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34037" y="1666754"/>
            <a:ext cx="1427926" cy="177092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2006" y="1731495"/>
            <a:ext cx="3522561" cy="170618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10"/>
          <a:srcRect l="4298" r="-1"/>
          <a:stretch/>
        </p:blipFill>
        <p:spPr>
          <a:xfrm>
            <a:off x="7936831" y="1676347"/>
            <a:ext cx="1722381" cy="181647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88900" y="1676347"/>
            <a:ext cx="2283495" cy="179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32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/>
        </p:nvGraphicFramePr>
        <p:xfrm>
          <a:off x="161925" y="1790699"/>
          <a:ext cx="12030075" cy="5915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1 CuadroTexto"/>
          <p:cNvSpPr txBox="1"/>
          <p:nvPr/>
        </p:nvSpPr>
        <p:spPr>
          <a:xfrm>
            <a:off x="3185831" y="228599"/>
            <a:ext cx="5177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DIAGNÓSTICO</a:t>
            </a:r>
          </a:p>
        </p:txBody>
      </p:sp>
      <p:sp>
        <p:nvSpPr>
          <p:cNvPr id="4" name="Rectángulo 3"/>
          <p:cNvSpPr/>
          <p:nvPr/>
        </p:nvSpPr>
        <p:spPr>
          <a:xfrm>
            <a:off x="0" y="6611779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MIGUEL A. SANZ Y ENRIC CARRERAS, "MANUAL PRÁCTICO DE HEMATOLOGÍA CLÍNICA". 7MA EDICIÓN. AÑO 2022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8933" y="1666753"/>
            <a:ext cx="1615061" cy="177092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34037" y="1666754"/>
            <a:ext cx="1427926" cy="177092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2006" y="1731495"/>
            <a:ext cx="3522561" cy="170618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10"/>
          <a:srcRect l="4298" r="-1"/>
          <a:stretch/>
        </p:blipFill>
        <p:spPr>
          <a:xfrm>
            <a:off x="7936831" y="1676347"/>
            <a:ext cx="1722381" cy="181647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88900" y="1676347"/>
            <a:ext cx="2283495" cy="1790855"/>
          </a:xfrm>
          <a:prstGeom prst="rect">
            <a:avLst/>
          </a:prstGeom>
        </p:spPr>
      </p:pic>
      <p:sp>
        <p:nvSpPr>
          <p:cNvPr id="10" name="Rectángulo redondeado 9"/>
          <p:cNvSpPr/>
          <p:nvPr/>
        </p:nvSpPr>
        <p:spPr>
          <a:xfrm>
            <a:off x="4082006" y="1284790"/>
            <a:ext cx="3950824" cy="5243332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41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hildhood Leukemia Anatom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699" y="1646474"/>
            <a:ext cx="8233236" cy="374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662" y="2179376"/>
            <a:ext cx="3156924" cy="2677574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325662" y="1097445"/>
            <a:ext cx="22801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3600" b="1" dirty="0"/>
              <a:t>CITOLOGÍA</a:t>
            </a:r>
          </a:p>
        </p:txBody>
      </p:sp>
      <p:sp>
        <p:nvSpPr>
          <p:cNvPr id="7" name="Rectángulo 6"/>
          <p:cNvSpPr/>
          <p:nvPr/>
        </p:nvSpPr>
        <p:spPr>
          <a:xfrm>
            <a:off x="0" y="6630093"/>
            <a:ext cx="1175779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err="1"/>
              <a:t>Leucemia</a:t>
            </a:r>
            <a:r>
              <a:rPr lang="en-US" sz="1050" dirty="0"/>
              <a:t> - </a:t>
            </a:r>
            <a:r>
              <a:rPr lang="en-US" sz="1050" dirty="0" err="1"/>
              <a:t>linfoblástica</a:t>
            </a:r>
            <a:r>
              <a:rPr lang="en-US" sz="1050" dirty="0"/>
              <a:t> </a:t>
            </a:r>
            <a:r>
              <a:rPr lang="en-US" sz="1050" dirty="0" err="1"/>
              <a:t>aguda</a:t>
            </a:r>
            <a:r>
              <a:rPr lang="en-US" sz="1050" dirty="0"/>
              <a:t> - ALL - </a:t>
            </a:r>
            <a:r>
              <a:rPr lang="en-US" sz="1050" dirty="0" err="1"/>
              <a:t>infantil</a:t>
            </a:r>
            <a:r>
              <a:rPr lang="en-US" sz="1050" dirty="0"/>
              <a:t>: </a:t>
            </a:r>
            <a:r>
              <a:rPr lang="en-US" sz="1050" dirty="0" err="1"/>
              <a:t>Ilustraciones</a:t>
            </a:r>
            <a:r>
              <a:rPr lang="en-US" sz="1050" dirty="0"/>
              <a:t> </a:t>
            </a:r>
            <a:r>
              <a:rPr lang="en-US" sz="1050" dirty="0" err="1"/>
              <a:t>médicas</a:t>
            </a:r>
            <a:r>
              <a:rPr lang="en-US" sz="1050" dirty="0"/>
              <a:t>. https://www.cancer.net/es/tipos-de-c%C3%A1ncer/leucemia-linfobl%C3%A1stica-aguda-all-infantil/ilustraciones-m%C3%A9dicas</a:t>
            </a:r>
          </a:p>
        </p:txBody>
      </p:sp>
    </p:spTree>
    <p:extLst>
      <p:ext uri="{BB962C8B-B14F-4D97-AF65-F5344CB8AC3E}">
        <p14:creationId xmlns:p14="http://schemas.microsoft.com/office/powerpoint/2010/main" val="137118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6630093"/>
            <a:ext cx="1175779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err="1"/>
              <a:t>Leucemia</a:t>
            </a:r>
            <a:r>
              <a:rPr lang="en-US" sz="1050" dirty="0"/>
              <a:t> - </a:t>
            </a:r>
            <a:r>
              <a:rPr lang="en-US" sz="1050" dirty="0" err="1"/>
              <a:t>linfoblástica</a:t>
            </a:r>
            <a:r>
              <a:rPr lang="en-US" sz="1050" dirty="0"/>
              <a:t> </a:t>
            </a:r>
            <a:r>
              <a:rPr lang="en-US" sz="1050" dirty="0" err="1"/>
              <a:t>aguda</a:t>
            </a:r>
            <a:r>
              <a:rPr lang="en-US" sz="1050" dirty="0"/>
              <a:t> - ALL - </a:t>
            </a:r>
            <a:r>
              <a:rPr lang="en-US" sz="1050" dirty="0" err="1"/>
              <a:t>infantil</a:t>
            </a:r>
            <a:r>
              <a:rPr lang="en-US" sz="1050" dirty="0"/>
              <a:t>: </a:t>
            </a:r>
            <a:r>
              <a:rPr lang="en-US" sz="1050" dirty="0" err="1"/>
              <a:t>Ilustraciones</a:t>
            </a:r>
            <a:r>
              <a:rPr lang="en-US" sz="1050" dirty="0"/>
              <a:t> </a:t>
            </a:r>
            <a:r>
              <a:rPr lang="en-US" sz="1050" dirty="0" err="1"/>
              <a:t>médicas</a:t>
            </a:r>
            <a:r>
              <a:rPr lang="en-US" sz="1050" dirty="0"/>
              <a:t>. https://www.cancer.net/es/tipos-de-c%C3%A1ncer/leucemia-linfobl%C3%A1stica-aguda-all-infantil/ilustraciones-m%C3%A9dicas</a:t>
            </a:r>
          </a:p>
        </p:txBody>
      </p:sp>
      <p:pic>
        <p:nvPicPr>
          <p:cNvPr id="5" name="Picture 2" descr="https://www.pediatriaintegral.es/wp-content/uploads/2016/xx06/03/1336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5" r="19960" b="498"/>
          <a:stretch/>
        </p:blipFill>
        <p:spPr bwMode="auto">
          <a:xfrm>
            <a:off x="5120839" y="134458"/>
            <a:ext cx="5109012" cy="611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o 7"/>
          <p:cNvGrpSpPr/>
          <p:nvPr/>
        </p:nvGrpSpPr>
        <p:grpSpPr>
          <a:xfrm>
            <a:off x="57369" y="2873948"/>
            <a:ext cx="4629371" cy="1689853"/>
            <a:chOff x="0" y="2090416"/>
            <a:chExt cx="3480392" cy="1689853"/>
          </a:xfrm>
        </p:grpSpPr>
        <p:sp>
          <p:nvSpPr>
            <p:cNvPr id="9" name="Rectángulo 8"/>
            <p:cNvSpPr/>
            <p:nvPr/>
          </p:nvSpPr>
          <p:spPr>
            <a:xfrm>
              <a:off x="0" y="2090416"/>
              <a:ext cx="3086538" cy="131341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CuadroTexto 9"/>
            <p:cNvSpPr txBox="1"/>
            <p:nvPr/>
          </p:nvSpPr>
          <p:spPr>
            <a:xfrm>
              <a:off x="393854" y="2466855"/>
              <a:ext cx="3086538" cy="13134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7998" tIns="34290" rIns="192024" bIns="34290" numCol="1" spcCol="1270" anchor="t" anchorCtr="0">
              <a:noAutofit/>
            </a:bodyPr>
            <a:lstStyle/>
            <a:p>
              <a:pPr marL="228600" lvl="1" indent="-228600" algn="l" defTabSz="93345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r>
                <a:rPr lang="es-ES" sz="2100" kern="1200" dirty="0"/>
                <a:t>PERMITE ESTABLECER CLONALIDAD</a:t>
              </a:r>
            </a:p>
            <a:p>
              <a:pPr marL="228600" lvl="1" indent="-228600" algn="l" defTabSz="93345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r>
                <a:rPr lang="es-ES" sz="2100" kern="1200" dirty="0"/>
                <a:t>DEFINE LÍNEA Y ESTIRPE</a:t>
              </a:r>
            </a:p>
          </p:txBody>
        </p:sp>
      </p:grpSp>
      <p:sp>
        <p:nvSpPr>
          <p:cNvPr id="4" name="Rectángulo 3"/>
          <p:cNvSpPr/>
          <p:nvPr/>
        </p:nvSpPr>
        <p:spPr>
          <a:xfrm>
            <a:off x="314981" y="1590520"/>
            <a:ext cx="4281981" cy="128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3600" b="1" dirty="0"/>
              <a:t>CITOQUÍMICO</a:t>
            </a:r>
          </a:p>
          <a:p>
            <a:pPr lvl="0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3600" b="1" dirty="0"/>
              <a:t>INMUNOFENOTIPO</a:t>
            </a:r>
          </a:p>
        </p:txBody>
      </p:sp>
    </p:spTree>
    <p:extLst>
      <p:ext uri="{BB962C8B-B14F-4D97-AF65-F5344CB8AC3E}">
        <p14:creationId xmlns:p14="http://schemas.microsoft.com/office/powerpoint/2010/main" val="249580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739846831"/>
              </p:ext>
            </p:extLst>
          </p:nvPr>
        </p:nvGraphicFramePr>
        <p:xfrm>
          <a:off x="4495799" y="2048531"/>
          <a:ext cx="6331607" cy="4342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2909083" y="472559"/>
            <a:ext cx="5894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3600" b="1" dirty="0"/>
              <a:t>CITOGENÉTICO Y MOLECULAR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57200" y="111889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dirty="0"/>
              <a:t>PRONÓSTICO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dirty="0"/>
              <a:t>CAMBIOS NUMÉRICOS Y TRANSLOCACIONES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dirty="0"/>
              <a:t>MUTACIONES PUNTUALES</a:t>
            </a:r>
          </a:p>
        </p:txBody>
      </p:sp>
      <p:sp>
        <p:nvSpPr>
          <p:cNvPr id="2" name="Rectángulo 1"/>
          <p:cNvSpPr/>
          <p:nvPr/>
        </p:nvSpPr>
        <p:spPr>
          <a:xfrm>
            <a:off x="0" y="6627168"/>
            <a:ext cx="101396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/>
              <a:t>Leucemia</a:t>
            </a:r>
            <a:r>
              <a:rPr lang="en-US" sz="900" dirty="0"/>
              <a:t> - </a:t>
            </a:r>
            <a:r>
              <a:rPr lang="en-US" sz="900" dirty="0" err="1"/>
              <a:t>linfoblástica</a:t>
            </a:r>
            <a:r>
              <a:rPr lang="en-US" sz="900" dirty="0"/>
              <a:t> </a:t>
            </a:r>
            <a:r>
              <a:rPr lang="en-US" sz="900" dirty="0" err="1"/>
              <a:t>aguda</a:t>
            </a:r>
            <a:r>
              <a:rPr lang="en-US" sz="900" dirty="0"/>
              <a:t> - ALL - </a:t>
            </a:r>
            <a:r>
              <a:rPr lang="en-US" sz="900" dirty="0" err="1"/>
              <a:t>infantil</a:t>
            </a:r>
            <a:r>
              <a:rPr lang="en-US" sz="900" dirty="0"/>
              <a:t>: </a:t>
            </a:r>
            <a:r>
              <a:rPr lang="en-US" sz="900" dirty="0" err="1"/>
              <a:t>Ilustraciones</a:t>
            </a:r>
            <a:r>
              <a:rPr lang="en-US" sz="900" dirty="0"/>
              <a:t> </a:t>
            </a:r>
            <a:r>
              <a:rPr lang="en-US" sz="900" dirty="0" err="1"/>
              <a:t>médicas</a:t>
            </a:r>
            <a:r>
              <a:rPr lang="en-US" sz="900" dirty="0"/>
              <a:t>. https://www.cancer.net/es/tipos-de-c%C3%A1ncer/leucemia-linfobl%C3%A1stica-aguda-all-infantil/ilustraciones-m%C3%A9dicas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556" y="3887450"/>
            <a:ext cx="4027214" cy="27033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" y="2078589"/>
            <a:ext cx="3370731" cy="164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56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99439" y="289499"/>
            <a:ext cx="7691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800" b="1" dirty="0">
                <a:latin typeface="Arial" panose="020B0604020202020204" pitchFamily="34" charset="0"/>
                <a:cs typeface="Arial" panose="020B0604020202020204" pitchFamily="34" charset="0"/>
              </a:rPr>
              <a:t>ÍNDICE </a:t>
            </a:r>
            <a:endParaRPr lang="es-EC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49064" y="973351"/>
            <a:ext cx="10563157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PRESENTACIÓN DE CASO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EPIDEMIOLOGÍA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FACTORES DE RIESGO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FISIOPATOLOGÍA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CLASIFICACIÓN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CLÍNICA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DIAGNÓSTICO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b="1" dirty="0">
                <a:latin typeface="Arial" panose="020B0604020202020204" pitchFamily="34" charset="0"/>
                <a:cs typeface="Arial" panose="020B0604020202020204" pitchFamily="34" charset="0"/>
              </a:rPr>
              <a:t>PRONÓSTICO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  <a:p>
            <a:pPr marL="342891" indent="-342891">
              <a:buFont typeface="+mj-lt"/>
              <a:buAutoNum type="arabicPeriod"/>
            </a:pPr>
            <a:endParaRPr lang="es-EC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05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1257299" y="838199"/>
            <a:ext cx="9591675" cy="5857875"/>
            <a:chOff x="1619249" y="276225"/>
            <a:chExt cx="9877426" cy="619125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85" t="24653" r="10391" b="1"/>
            <a:stretch/>
          </p:blipFill>
          <p:spPr>
            <a:xfrm>
              <a:off x="1638299" y="276225"/>
              <a:ext cx="9829801" cy="4133850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28" t="62153" r="10157"/>
            <a:stretch/>
          </p:blipFill>
          <p:spPr>
            <a:xfrm>
              <a:off x="1619249" y="4391025"/>
              <a:ext cx="9877426" cy="2076450"/>
            </a:xfrm>
            <a:prstGeom prst="rect">
              <a:avLst/>
            </a:prstGeom>
          </p:spPr>
        </p:pic>
      </p:grpSp>
      <p:sp>
        <p:nvSpPr>
          <p:cNvPr id="8" name="1 CuadroTexto"/>
          <p:cNvSpPr txBox="1"/>
          <p:nvPr/>
        </p:nvSpPr>
        <p:spPr>
          <a:xfrm>
            <a:off x="2509556" y="171449"/>
            <a:ext cx="6682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FACTORES PRONÓSTICO</a:t>
            </a:r>
          </a:p>
        </p:txBody>
      </p:sp>
      <p:sp>
        <p:nvSpPr>
          <p:cNvPr id="9" name="Rectángulo 8"/>
          <p:cNvSpPr/>
          <p:nvPr/>
        </p:nvSpPr>
        <p:spPr>
          <a:xfrm>
            <a:off x="0" y="6621939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MIGUEL A. SANZ Y ENRIC CARRERAS, "MANUAL PRÁCTICO DE HEMATOLOGÍA CLÍNICA". 7MA EDICIÓN. AÑO 2022</a:t>
            </a:r>
          </a:p>
        </p:txBody>
      </p:sp>
    </p:spTree>
    <p:extLst>
      <p:ext uri="{BB962C8B-B14F-4D97-AF65-F5344CB8AC3E}">
        <p14:creationId xmlns:p14="http://schemas.microsoft.com/office/powerpoint/2010/main" val="363559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99439" y="289499"/>
            <a:ext cx="7691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800" b="1" dirty="0">
                <a:latin typeface="Arial" panose="020B0604020202020204" pitchFamily="34" charset="0"/>
                <a:cs typeface="Arial" panose="020B0604020202020204" pitchFamily="34" charset="0"/>
              </a:rPr>
              <a:t>ÍNDICE </a:t>
            </a:r>
            <a:endParaRPr lang="es-EC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49064" y="973351"/>
            <a:ext cx="10563157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PRESENTACIÓN DE CASO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EPIDEMIOLOGÍA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FACTORES DE RIESGO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FISIOPATOLOGÍA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CLASIFICACIÓN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CLÍNICA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DIAGNÓSTICO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PRONÓSTICO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b="1" dirty="0"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  <a:p>
            <a:pPr marL="342891" indent="-342891">
              <a:buFont typeface="+mj-lt"/>
              <a:buAutoNum type="arabicPeriod"/>
            </a:pPr>
            <a:endParaRPr lang="es-EC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71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460595" y="488552"/>
            <a:ext cx="9270124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3600" b="1" dirty="0"/>
              <a:t>ASPECTOS GENERALES DE LAS OPCIONES DE TRATAMIENTO DE LA LEUCEMIA LINFOBLÁSTICA AGUDA</a:t>
            </a:r>
            <a:endParaRPr lang="es-ES" sz="3600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837898457"/>
              </p:ext>
            </p:extLst>
          </p:nvPr>
        </p:nvGraphicFramePr>
        <p:xfrm>
          <a:off x="896278" y="2365205"/>
          <a:ext cx="9550493" cy="3968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0" y="6621939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MIGUEL A. SANZ Y ENRIC CARRERAS, "MANUAL PRÁCTICO DE HEMATOLOGÍA CLÍNICA". 7MA EDICIÓN. AÑO 2022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E310387E-68F0-4FA5-8D8B-F167419C033F}"/>
              </a:ext>
            </a:extLst>
          </p:cNvPr>
          <p:cNvGrpSpPr/>
          <p:nvPr/>
        </p:nvGrpSpPr>
        <p:grpSpPr>
          <a:xfrm>
            <a:off x="1641602" y="5445881"/>
            <a:ext cx="2259802" cy="880214"/>
            <a:chOff x="4515605" y="1998293"/>
            <a:chExt cx="3017905" cy="880214"/>
          </a:xfr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8" name="Rectángulo: esquinas redondeadas 7">
              <a:extLst>
                <a:ext uri="{FF2B5EF4-FFF2-40B4-BE49-F238E27FC236}">
                  <a16:creationId xmlns:a16="http://schemas.microsoft.com/office/drawing/2014/main" id="{64EC90D3-4CBC-4082-9572-D815296B4A4F}"/>
                </a:ext>
              </a:extLst>
            </p:cNvPr>
            <p:cNvSpPr/>
            <p:nvPr/>
          </p:nvSpPr>
          <p:spPr>
            <a:xfrm>
              <a:off x="4515605" y="1998293"/>
              <a:ext cx="3017905" cy="880214"/>
            </a:xfrm>
            <a:prstGeom prst="roundRect">
              <a:avLst>
                <a:gd name="adj" fmla="val 1667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Rectángulo: esquinas redondeadas 4">
              <a:extLst>
                <a:ext uri="{FF2B5EF4-FFF2-40B4-BE49-F238E27FC236}">
                  <a16:creationId xmlns:a16="http://schemas.microsoft.com/office/drawing/2014/main" id="{D6404BBB-1ACA-4517-9F44-63FF9E511658}"/>
                </a:ext>
              </a:extLst>
            </p:cNvPr>
            <p:cNvSpPr txBox="1"/>
            <p:nvPr/>
          </p:nvSpPr>
          <p:spPr>
            <a:xfrm>
              <a:off x="4558581" y="2041269"/>
              <a:ext cx="2931953" cy="79426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600" kern="1200" dirty="0"/>
                <a:t>PROFILAXIS EN EL SNC</a:t>
              </a:r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85999EDA-77A4-4A7A-9DFC-CD158B5B8930}"/>
              </a:ext>
            </a:extLst>
          </p:cNvPr>
          <p:cNvGrpSpPr/>
          <p:nvPr/>
        </p:nvGrpSpPr>
        <p:grpSpPr>
          <a:xfrm>
            <a:off x="8664205" y="2076679"/>
            <a:ext cx="3017905" cy="880214"/>
            <a:chOff x="7514043" y="3977535"/>
            <a:chExt cx="3017905" cy="880214"/>
          </a:xfr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11" name="Rectángulo: esquinas redondeadas 10">
              <a:extLst>
                <a:ext uri="{FF2B5EF4-FFF2-40B4-BE49-F238E27FC236}">
                  <a16:creationId xmlns:a16="http://schemas.microsoft.com/office/drawing/2014/main" id="{6E0F21B1-DFF7-4216-82AD-3EBC8C78E650}"/>
                </a:ext>
              </a:extLst>
            </p:cNvPr>
            <p:cNvSpPr/>
            <p:nvPr/>
          </p:nvSpPr>
          <p:spPr>
            <a:xfrm>
              <a:off x="7514043" y="3977535"/>
              <a:ext cx="3017905" cy="880214"/>
            </a:xfrm>
            <a:prstGeom prst="roundRect">
              <a:avLst>
                <a:gd name="adj" fmla="val 1667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Rectángulo: esquinas redondeadas 4">
              <a:extLst>
                <a:ext uri="{FF2B5EF4-FFF2-40B4-BE49-F238E27FC236}">
                  <a16:creationId xmlns:a16="http://schemas.microsoft.com/office/drawing/2014/main" id="{3512A9A2-143B-4D0D-891B-79B58CB96A0D}"/>
                </a:ext>
              </a:extLst>
            </p:cNvPr>
            <p:cNvSpPr txBox="1"/>
            <p:nvPr/>
          </p:nvSpPr>
          <p:spPr>
            <a:xfrm>
              <a:off x="7557019" y="4020511"/>
              <a:ext cx="2931953" cy="79426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600" kern="1200" dirty="0"/>
                <a:t>TRASPLANTE DE PROGENITORES HEMATOPOYÉTICOS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42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567806120"/>
              </p:ext>
            </p:extLst>
          </p:nvPr>
        </p:nvGraphicFramePr>
        <p:xfrm>
          <a:off x="485774" y="1047751"/>
          <a:ext cx="5540375" cy="5519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1 CuadroTexto"/>
          <p:cNvSpPr txBox="1"/>
          <p:nvPr/>
        </p:nvSpPr>
        <p:spPr>
          <a:xfrm>
            <a:off x="2509556" y="171449"/>
            <a:ext cx="6682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INDUCCIÓN A LA REMISÓN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965257920"/>
              </p:ext>
            </p:extLst>
          </p:nvPr>
        </p:nvGraphicFramePr>
        <p:xfrm>
          <a:off x="5800725" y="4257676"/>
          <a:ext cx="6391275" cy="2309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Rectángulo 4"/>
          <p:cNvSpPr/>
          <p:nvPr/>
        </p:nvSpPr>
        <p:spPr>
          <a:xfrm>
            <a:off x="0" y="6621939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MIGUEL A. SANZ Y ENRIC CARRERAS, "MANUAL PRÁCTICO DE HEMATOLOGÍA CLÍNICA". 7MA EDICIÓN. AÑO 2022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81628" y="1302885"/>
            <a:ext cx="4229467" cy="240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47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0239" y="1039523"/>
            <a:ext cx="5119843" cy="768258"/>
          </a:xfrm>
        </p:spPr>
        <p:txBody>
          <a:bodyPr>
            <a:normAutofit/>
          </a:bodyPr>
          <a:lstStyle/>
          <a:p>
            <a:r>
              <a:rPr lang="es-EC" sz="3600" b="1" dirty="0"/>
              <a:t>CASO CLÍNICO</a:t>
            </a:r>
            <a:endParaRPr lang="en-US" sz="3600" b="1" dirty="0"/>
          </a:p>
        </p:txBody>
      </p:sp>
      <p:sp>
        <p:nvSpPr>
          <p:cNvPr id="4" name="Rectángulo redondeado 3"/>
          <p:cNvSpPr/>
          <p:nvPr/>
        </p:nvSpPr>
        <p:spPr>
          <a:xfrm>
            <a:off x="6878320" y="1332212"/>
            <a:ext cx="2585355" cy="460122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8701" y="1886555"/>
            <a:ext cx="5200651" cy="2516674"/>
          </a:xfrm>
        </p:spPr>
        <p:txBody>
          <a:bodyPr/>
          <a:lstStyle/>
          <a:p>
            <a:r>
              <a:rPr lang="es-EC" dirty="0"/>
              <a:t>Masculino 51 años de edad</a:t>
            </a:r>
          </a:p>
          <a:p>
            <a:r>
              <a:rPr lang="es-EC" dirty="0"/>
              <a:t>Nacido y residente en Quito</a:t>
            </a:r>
          </a:p>
          <a:p>
            <a:r>
              <a:rPr lang="es-EC" dirty="0"/>
              <a:t>Instrucción: superior</a:t>
            </a:r>
          </a:p>
          <a:p>
            <a:r>
              <a:rPr lang="es-EC" dirty="0"/>
              <a:t>Ocupación: conductor</a:t>
            </a:r>
          </a:p>
          <a:p>
            <a:r>
              <a:rPr lang="es-EC" dirty="0"/>
              <a:t>Mestizo</a:t>
            </a:r>
          </a:p>
          <a:p>
            <a:r>
              <a:rPr lang="es-EC" dirty="0"/>
              <a:t>Católico</a:t>
            </a:r>
          </a:p>
          <a:p>
            <a:r>
              <a:rPr lang="es-EC" dirty="0"/>
              <a:t>Alergias: no refiere</a:t>
            </a:r>
          </a:p>
          <a:p>
            <a:r>
              <a:rPr lang="es-EC" dirty="0"/>
              <a:t>Grupo sanguíneo: O Rh+</a:t>
            </a:r>
            <a:endParaRPr lang="en-US" dirty="0"/>
          </a:p>
        </p:txBody>
      </p:sp>
      <p:pic>
        <p:nvPicPr>
          <p:cNvPr id="1026" name="Picture 2" descr="Niño Anémico Enfermo Que Siente El Sufrimiento Mal De La Enfermedad Que  Necesita El Personaje De Dibujos Animados Médico De La Ay Ilustración del  Vector - Ilustración de cojera, anemia: 8589559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444" t="5917" r="28172" b="12932"/>
          <a:stretch/>
        </p:blipFill>
        <p:spPr bwMode="auto">
          <a:xfrm>
            <a:off x="7195637" y="1682106"/>
            <a:ext cx="1950720" cy="390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91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177436932"/>
              </p:ext>
            </p:extLst>
          </p:nvPr>
        </p:nvGraphicFramePr>
        <p:xfrm>
          <a:off x="4352923" y="2257426"/>
          <a:ext cx="7296151" cy="2638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1 CuadroTexto"/>
          <p:cNvSpPr txBox="1"/>
          <p:nvPr/>
        </p:nvSpPr>
        <p:spPr>
          <a:xfrm>
            <a:off x="2628898" y="638174"/>
            <a:ext cx="6682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CONSOLIDACIÓN</a:t>
            </a:r>
          </a:p>
        </p:txBody>
      </p:sp>
      <p:sp>
        <p:nvSpPr>
          <p:cNvPr id="4" name="Rectángulo 3"/>
          <p:cNvSpPr/>
          <p:nvPr/>
        </p:nvSpPr>
        <p:spPr>
          <a:xfrm>
            <a:off x="0" y="6621939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MIGUEL A. SANZ Y ENRIC CARRERAS, "MANUAL PRÁCTICO DE HEMATOLOGÍA CLÍNICA". 7MA EDICIÓN. AÑO 2022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5068" y="1797214"/>
            <a:ext cx="3863675" cy="355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65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729234856"/>
              </p:ext>
            </p:extLst>
          </p:nvPr>
        </p:nvGraphicFramePr>
        <p:xfrm>
          <a:off x="342898" y="1543050"/>
          <a:ext cx="4124327" cy="3638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1 CuadroTexto"/>
          <p:cNvSpPr txBox="1"/>
          <p:nvPr/>
        </p:nvSpPr>
        <p:spPr>
          <a:xfrm>
            <a:off x="-935974" y="1358325"/>
            <a:ext cx="6682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MANTENIMIENTO</a:t>
            </a:r>
          </a:p>
        </p:txBody>
      </p:sp>
      <p:sp>
        <p:nvSpPr>
          <p:cNvPr id="4" name="1 CuadroTexto"/>
          <p:cNvSpPr txBox="1"/>
          <p:nvPr/>
        </p:nvSpPr>
        <p:spPr>
          <a:xfrm>
            <a:off x="5055251" y="1250662"/>
            <a:ext cx="66820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DURACIÓN Y RESULTADOS DE LA QT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583776925"/>
              </p:ext>
            </p:extLst>
          </p:nvPr>
        </p:nvGraphicFramePr>
        <p:xfrm>
          <a:off x="5281609" y="2435543"/>
          <a:ext cx="6229352" cy="4048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Rectángulo 5"/>
          <p:cNvSpPr/>
          <p:nvPr/>
        </p:nvSpPr>
        <p:spPr>
          <a:xfrm>
            <a:off x="9410312" y="6597968"/>
            <a:ext cx="2410214" cy="260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1050" dirty="0"/>
              <a:t>SUPERVIVENCIA LIBRE DE ENFERMEDAD</a:t>
            </a:r>
          </a:p>
        </p:txBody>
      </p:sp>
      <p:sp>
        <p:nvSpPr>
          <p:cNvPr id="7" name="Rectángulo 6"/>
          <p:cNvSpPr/>
          <p:nvPr/>
        </p:nvSpPr>
        <p:spPr>
          <a:xfrm>
            <a:off x="0" y="6621939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MIGUEL A. SANZ Y ENRIC CARRERAS, "MANUAL PRÁCTICO DE HEMATOLOGÍA CLÍNICA". 7MA EDICIÓN. AÑO 2022</a:t>
            </a:r>
          </a:p>
        </p:txBody>
      </p:sp>
    </p:spTree>
    <p:extLst>
      <p:ext uri="{BB962C8B-B14F-4D97-AF65-F5344CB8AC3E}">
        <p14:creationId xmlns:p14="http://schemas.microsoft.com/office/powerpoint/2010/main" val="105041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078016542"/>
              </p:ext>
            </p:extLst>
          </p:nvPr>
        </p:nvGraphicFramePr>
        <p:xfrm>
          <a:off x="5276848" y="1752600"/>
          <a:ext cx="6134102" cy="3924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1 CuadroTexto"/>
          <p:cNvSpPr txBox="1"/>
          <p:nvPr/>
        </p:nvSpPr>
        <p:spPr>
          <a:xfrm>
            <a:off x="2628898" y="638174"/>
            <a:ext cx="6682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PROFILAXIS DEL SNC</a:t>
            </a:r>
          </a:p>
        </p:txBody>
      </p:sp>
      <p:sp>
        <p:nvSpPr>
          <p:cNvPr id="4" name="Rectángulo 3"/>
          <p:cNvSpPr/>
          <p:nvPr/>
        </p:nvSpPr>
        <p:spPr>
          <a:xfrm>
            <a:off x="0" y="6621939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MIGUEL A. SANZ Y ENRIC CARRERAS, "MANUAL PRÁCTICO DE HEMATOLOGÍA CLÍNICA". 7MA EDICIÓN. AÑO 2022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403" y="2048719"/>
            <a:ext cx="4303551" cy="345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39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859318480"/>
              </p:ext>
            </p:extLst>
          </p:nvPr>
        </p:nvGraphicFramePr>
        <p:xfrm>
          <a:off x="295273" y="1884447"/>
          <a:ext cx="5324477" cy="1419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1 CuadroTexto"/>
          <p:cNvSpPr txBox="1"/>
          <p:nvPr/>
        </p:nvSpPr>
        <p:spPr>
          <a:xfrm>
            <a:off x="-183499" y="1053525"/>
            <a:ext cx="12184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TRASPLANTE DE PROGENITORES HEMATOPOYÉTICOS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9915137" y="6388269"/>
            <a:ext cx="241021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900" dirty="0"/>
              <a:t>SUPERVIVENCIA GLOBAL</a:t>
            </a:r>
          </a:p>
          <a:p>
            <a:pPr lvl="0"/>
            <a:r>
              <a:rPr lang="es-ES" sz="900" dirty="0"/>
              <a:t>MORTALIDAD RELACIONADA A TTO</a:t>
            </a:r>
          </a:p>
          <a:p>
            <a:pPr lvl="0"/>
            <a:r>
              <a:rPr lang="es-ES" sz="900" dirty="0"/>
              <a:t>RECAIDA</a:t>
            </a: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237606278"/>
              </p:ext>
            </p:extLst>
          </p:nvPr>
        </p:nvGraphicFramePr>
        <p:xfrm>
          <a:off x="371473" y="3827547"/>
          <a:ext cx="5324477" cy="1896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73" b="40138"/>
          <a:stretch/>
        </p:blipFill>
        <p:spPr>
          <a:xfrm>
            <a:off x="5981700" y="1670899"/>
            <a:ext cx="5334000" cy="431329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0" y="6621939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MIGUEL A. SANZ Y ENRIC CARRERAS, "MANUAL PRÁCTICO DE HEMATOLOGÍA CLÍNICA". 7MA EDICIÓN. AÑO 2022</a:t>
            </a:r>
          </a:p>
        </p:txBody>
      </p:sp>
    </p:spTree>
    <p:extLst>
      <p:ext uri="{BB962C8B-B14F-4D97-AF65-F5344CB8AC3E}">
        <p14:creationId xmlns:p14="http://schemas.microsoft.com/office/powerpoint/2010/main" val="98053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CuadroTexto"/>
          <p:cNvSpPr txBox="1"/>
          <p:nvPr/>
        </p:nvSpPr>
        <p:spPr>
          <a:xfrm>
            <a:off x="2705100" y="362224"/>
            <a:ext cx="6387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EVALUACIONES</a:t>
            </a: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269557410"/>
              </p:ext>
            </p:extLst>
          </p:nvPr>
        </p:nvGraphicFramePr>
        <p:xfrm>
          <a:off x="224329" y="1076325"/>
          <a:ext cx="6300296" cy="5524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9208693"/>
              </p:ext>
            </p:extLst>
          </p:nvPr>
        </p:nvGraphicFramePr>
        <p:xfrm>
          <a:off x="6897361" y="4291542"/>
          <a:ext cx="4391025" cy="2309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Rectángulo 4"/>
          <p:cNvSpPr/>
          <p:nvPr/>
        </p:nvSpPr>
        <p:spPr>
          <a:xfrm>
            <a:off x="0" y="6621939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MIGUEL A. SANZ Y ENRIC CARRERAS, "MANUAL PRÁCTICO DE HEMATOLOGÍA CLÍNICA". 7MA EDICIÓN. AÑO 2022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48543" y="1132765"/>
            <a:ext cx="4088659" cy="270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25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14620"/>
          <a:stretch/>
        </p:blipFill>
        <p:spPr>
          <a:xfrm>
            <a:off x="2679228" y="1487837"/>
            <a:ext cx="6389257" cy="4475382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0" y="6427113"/>
            <a:ext cx="1174771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Tomasz </a:t>
            </a:r>
            <a:r>
              <a:rPr lang="es-EC" sz="1100" dirty="0" err="1"/>
              <a:t>Szczepan</a:t>
            </a:r>
            <a:r>
              <a:rPr lang="es-EC" sz="1100" dirty="0"/>
              <a:t>´ </a:t>
            </a:r>
            <a:r>
              <a:rPr lang="es-EC" sz="1100" dirty="0" err="1"/>
              <a:t>ski</a:t>
            </a:r>
            <a:r>
              <a:rPr lang="es-EC" sz="1100" dirty="0"/>
              <a:t>, Alberto </a:t>
            </a:r>
            <a:r>
              <a:rPr lang="es-EC" sz="1100" dirty="0" err="1"/>
              <a:t>Orfão</a:t>
            </a:r>
            <a:r>
              <a:rPr lang="es-EC" sz="1100" dirty="0"/>
              <a:t>, Vincent HJ van der </a:t>
            </a:r>
            <a:r>
              <a:rPr lang="es-EC" sz="1100" dirty="0" err="1"/>
              <a:t>Velden</a:t>
            </a:r>
            <a:r>
              <a:rPr lang="es-EC" sz="1100" dirty="0"/>
              <a:t>, </a:t>
            </a:r>
            <a:r>
              <a:rPr lang="es-EC" sz="1100" dirty="0" err="1"/>
              <a:t>Jésus</a:t>
            </a:r>
            <a:r>
              <a:rPr lang="es-EC" sz="1100" dirty="0"/>
              <a:t> F San Miguel, and Jacques JM van </a:t>
            </a:r>
            <a:r>
              <a:rPr lang="es-EC" sz="1100" dirty="0" err="1"/>
              <a:t>Dongen</a:t>
            </a:r>
            <a:r>
              <a:rPr lang="es-EC" sz="1100" dirty="0"/>
              <a:t>. "</a:t>
            </a:r>
            <a:r>
              <a:rPr lang="es-EC" sz="1100" dirty="0" err="1"/>
              <a:t>Minimal</a:t>
            </a:r>
            <a:r>
              <a:rPr lang="es-EC" sz="1100" dirty="0"/>
              <a:t> residual </a:t>
            </a:r>
            <a:r>
              <a:rPr lang="es-EC" sz="1100" dirty="0" err="1"/>
              <a:t>disease</a:t>
            </a:r>
            <a:r>
              <a:rPr lang="es-EC" sz="1100" dirty="0"/>
              <a:t> in </a:t>
            </a:r>
            <a:r>
              <a:rPr lang="es-EC" sz="1100" dirty="0" err="1"/>
              <a:t>leukaemia</a:t>
            </a:r>
            <a:r>
              <a:rPr lang="es-EC" sz="1100" dirty="0"/>
              <a:t> </a:t>
            </a:r>
            <a:r>
              <a:rPr lang="es-EC" sz="1100" dirty="0" err="1"/>
              <a:t>patients</a:t>
            </a:r>
            <a:r>
              <a:rPr lang="es-EC" sz="1100" dirty="0"/>
              <a:t>" THE LANCET </a:t>
            </a:r>
            <a:r>
              <a:rPr lang="es-EC" sz="1100" dirty="0" err="1"/>
              <a:t>Oncology</a:t>
            </a:r>
            <a:r>
              <a:rPr lang="es-EC" sz="1100" dirty="0"/>
              <a:t> </a:t>
            </a:r>
            <a:r>
              <a:rPr lang="es-EC" sz="1100" dirty="0" err="1"/>
              <a:t>Vol</a:t>
            </a:r>
            <a:r>
              <a:rPr lang="es-EC" sz="1100" dirty="0"/>
              <a:t> 2 </a:t>
            </a:r>
            <a:r>
              <a:rPr lang="es-EC" sz="1100" dirty="0" err="1"/>
              <a:t>July</a:t>
            </a:r>
            <a:r>
              <a:rPr lang="es-EC" sz="1100" dirty="0"/>
              <a:t> 2001. WEB: https://sci-hub.st/10.1016/S1470-2045(00)00418-6</a:t>
            </a:r>
          </a:p>
        </p:txBody>
      </p:sp>
      <p:sp>
        <p:nvSpPr>
          <p:cNvPr id="6" name="1 CuadroTexto">
            <a:extLst>
              <a:ext uri="{FF2B5EF4-FFF2-40B4-BE49-F238E27FC236}">
                <a16:creationId xmlns:a16="http://schemas.microsoft.com/office/drawing/2014/main" id="{0D0B331F-F133-C445-1EEB-A9B08C242BF6}"/>
              </a:ext>
            </a:extLst>
          </p:cNvPr>
          <p:cNvSpPr txBox="1"/>
          <p:nvPr/>
        </p:nvSpPr>
        <p:spPr>
          <a:xfrm>
            <a:off x="1911133" y="695383"/>
            <a:ext cx="7925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EMR EN PACIENTES CON LEUCEMIA</a:t>
            </a:r>
          </a:p>
        </p:txBody>
      </p:sp>
    </p:spTree>
    <p:extLst>
      <p:ext uri="{BB962C8B-B14F-4D97-AF65-F5344CB8AC3E}">
        <p14:creationId xmlns:p14="http://schemas.microsoft.com/office/powerpoint/2010/main" val="274733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CuadroTexto"/>
          <p:cNvSpPr txBox="1"/>
          <p:nvPr/>
        </p:nvSpPr>
        <p:spPr>
          <a:xfrm>
            <a:off x="2705100" y="362224"/>
            <a:ext cx="6387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PRESENTACIÓN URGENCIA</a:t>
            </a: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0169670"/>
              </p:ext>
            </p:extLst>
          </p:nvPr>
        </p:nvGraphicFramePr>
        <p:xfrm>
          <a:off x="578734" y="1463956"/>
          <a:ext cx="5243332" cy="4659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0" y="6621939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MIGUEL A. SANZ Y ENRIC CARRERAS, "MANUAL PRÁCTICO DE HEMATOLOGÍA CLÍNICA". 7MA EDICIÓN. AÑO 2022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332" y="1603074"/>
            <a:ext cx="1122744" cy="1186425"/>
          </a:xfrm>
          <a:prstGeom prst="rect">
            <a:avLst/>
          </a:prstGeom>
        </p:spPr>
      </p:pic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141963566"/>
              </p:ext>
            </p:extLst>
          </p:nvPr>
        </p:nvGraphicFramePr>
        <p:xfrm>
          <a:off x="6321224" y="1463956"/>
          <a:ext cx="4964092" cy="4659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1332" y="3139689"/>
            <a:ext cx="1122744" cy="128956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9594" y="4779440"/>
            <a:ext cx="1074482" cy="121624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409225" y="1603074"/>
            <a:ext cx="1079596" cy="118642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409225" y="3139689"/>
            <a:ext cx="1080751" cy="128956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409226" y="4779440"/>
            <a:ext cx="1079595" cy="121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08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CuadroTexto"/>
          <p:cNvSpPr txBox="1"/>
          <p:nvPr/>
        </p:nvSpPr>
        <p:spPr>
          <a:xfrm>
            <a:off x="2705100" y="362224"/>
            <a:ext cx="6387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PRESENTACIÓN URGENCIA</a:t>
            </a: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863821510"/>
              </p:ext>
            </p:extLst>
          </p:nvPr>
        </p:nvGraphicFramePr>
        <p:xfrm>
          <a:off x="2075965" y="1258626"/>
          <a:ext cx="7646043" cy="5229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7754" y="1369489"/>
            <a:ext cx="1542444" cy="103804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07755" y="2719161"/>
            <a:ext cx="1542444" cy="100788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96179" y="4038675"/>
            <a:ext cx="1546911" cy="99853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96180" y="5369764"/>
            <a:ext cx="1542444" cy="1005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0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05673" y="6611779"/>
            <a:ext cx="454964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Roboto"/>
              </a:rPr>
              <a:t>Bethesda. Manual de </a:t>
            </a:r>
            <a:r>
              <a:rPr lang="en-US" sz="1000" dirty="0" err="1">
                <a:latin typeface="Roboto"/>
              </a:rPr>
              <a:t>hematología</a:t>
            </a:r>
            <a:r>
              <a:rPr lang="en-US" sz="1000" dirty="0">
                <a:latin typeface="Roboto"/>
              </a:rPr>
              <a:t> </a:t>
            </a:r>
            <a:r>
              <a:rPr lang="en-US" sz="1000" dirty="0" err="1">
                <a:latin typeface="Roboto"/>
              </a:rPr>
              <a:t>clínica</a:t>
            </a:r>
            <a:r>
              <a:rPr lang="en-US" sz="1000" dirty="0">
                <a:latin typeface="Roboto"/>
              </a:rPr>
              <a:t>, Cap12, </a:t>
            </a:r>
            <a:r>
              <a:rPr lang="en-US" sz="1000" dirty="0" err="1">
                <a:latin typeface="Roboto"/>
              </a:rPr>
              <a:t>pag</a:t>
            </a:r>
            <a:r>
              <a:rPr lang="en-US" sz="1000" dirty="0">
                <a:latin typeface="Roboto"/>
              </a:rPr>
              <a:t>: 158-170. 3era </a:t>
            </a:r>
            <a:r>
              <a:rPr lang="en-US" sz="1000" dirty="0" err="1">
                <a:latin typeface="Roboto"/>
              </a:rPr>
              <a:t>edicion</a:t>
            </a:r>
            <a:endParaRPr lang="en-US" sz="1000" dirty="0"/>
          </a:p>
        </p:txBody>
      </p:sp>
      <p:sp>
        <p:nvSpPr>
          <p:cNvPr id="5" name="1 CuadroTexto"/>
          <p:cNvSpPr txBox="1"/>
          <p:nvPr/>
        </p:nvSpPr>
        <p:spPr>
          <a:xfrm>
            <a:off x="2705100" y="362224"/>
            <a:ext cx="63877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EVALUACIÓN DESPUÉS DE TRATAMIENTO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474562" y="2062413"/>
            <a:ext cx="7002683" cy="37856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2400" dirty="0"/>
              <a:t>DETECTAR TOXICIDAD Y RECAÍDA ENFERMEDAD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ES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2400" dirty="0"/>
              <a:t>HASTA AL MENOS 5 AÑOS DESPUÉS DE LA FINALIZACIÓN DEL TRATAMIENTO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400" dirty="0"/>
              <a:t>CADA 1-2 MESES DURANTE EL PRIMER AÑO.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400" dirty="0"/>
              <a:t>CADA 2-3 MESES DURANTE EL SEGUNDO AÑO.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400" dirty="0"/>
              <a:t>CADA 3-4 MESES DURANTE EL TERCER AÑO.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400" dirty="0"/>
              <a:t>CADA 6 MESES DURANTE EL CUARTO AÑO.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400" dirty="0"/>
              <a:t>POSTERIORMENTE, CADA AÑO.</a:t>
            </a:r>
          </a:p>
          <a:p>
            <a:endParaRPr lang="en-US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8678" y="2347531"/>
            <a:ext cx="4092348" cy="3215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66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99439" y="289499"/>
            <a:ext cx="7691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800" b="1" dirty="0">
                <a:latin typeface="Arial" panose="020B0604020202020204" pitchFamily="34" charset="0"/>
                <a:cs typeface="Arial" panose="020B0604020202020204" pitchFamily="34" charset="0"/>
              </a:rPr>
              <a:t>ÍNDICE </a:t>
            </a:r>
            <a:endParaRPr lang="es-EC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49064" y="973351"/>
            <a:ext cx="10563157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PRESENTACIÓN DE CASO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EPIDEMIOLOGÍA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FACTORES DE RIESGO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FISIOPATOLOGÍA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CLASIFICACIÓN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CLÍNICA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DIAGNÓSTICO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PRONÓSTICO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b="1" dirty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  <a:p>
            <a:pPr marL="342891" indent="-342891">
              <a:buFont typeface="+mj-lt"/>
              <a:buAutoNum type="arabicPeriod"/>
            </a:pPr>
            <a:endParaRPr lang="es-EC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94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0239" y="1039523"/>
            <a:ext cx="5119843" cy="768258"/>
          </a:xfrm>
        </p:spPr>
        <p:txBody>
          <a:bodyPr>
            <a:normAutofit/>
          </a:bodyPr>
          <a:lstStyle/>
          <a:p>
            <a:r>
              <a:rPr lang="es-EC" sz="3600" b="1" dirty="0"/>
              <a:t>CASO CLÍNICO</a:t>
            </a:r>
            <a:endParaRPr lang="en-US" sz="3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8701" y="1886554"/>
            <a:ext cx="7262055" cy="2601469"/>
          </a:xfrm>
        </p:spPr>
        <p:txBody>
          <a:bodyPr/>
          <a:lstStyle/>
          <a:p>
            <a:r>
              <a:rPr lang="es-EC" dirty="0">
                <a:latin typeface="+mn-lt"/>
              </a:rPr>
              <a:t>APP: </a:t>
            </a:r>
          </a:p>
          <a:p>
            <a:pPr lvl="1"/>
            <a:r>
              <a:rPr lang="es-EC" sz="2800" dirty="0">
                <a:latin typeface="+mn-lt"/>
              </a:rPr>
              <a:t>INFECCIÓN POR COVID-19 EN 2021 Y 2022 SIN SECUELAS</a:t>
            </a:r>
          </a:p>
          <a:p>
            <a:pPr lvl="1"/>
            <a:r>
              <a:rPr lang="es-ES" sz="2800" dirty="0">
                <a:latin typeface="+mn-lt"/>
              </a:rPr>
              <a:t>FRACTURA NO DESPLAZADA, INTRARTICULAR DE LA APÓFISIS ESTILOIDES DEL RADIO 16/01/2022</a:t>
            </a:r>
          </a:p>
          <a:p>
            <a:r>
              <a:rPr lang="es-ES" dirty="0">
                <a:latin typeface="+mn-lt"/>
              </a:rPr>
              <a:t>APQX: CIRUGÍA LAPAROSCÓPICA POR APENDICITIS EN 2019.</a:t>
            </a:r>
          </a:p>
          <a:p>
            <a:r>
              <a:rPr lang="es-ES" dirty="0">
                <a:latin typeface="+mn-lt"/>
              </a:rPr>
              <a:t>APF: NO REFIERE 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8666480" y="1261092"/>
            <a:ext cx="2585355" cy="460122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Niño Anémico Enfermo Que Siente El Sufrimiento Mal De La Enfermedad Que  Necesita El Personaje De Dibujos Animados Médico De La Ay Ilustración del  Vector - Ilustración de cojera, anemia: 8589559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444" t="5917" r="28172" b="12932"/>
          <a:stretch/>
        </p:blipFill>
        <p:spPr bwMode="auto">
          <a:xfrm>
            <a:off x="8983797" y="1610986"/>
            <a:ext cx="1950720" cy="390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31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785093816"/>
              </p:ext>
            </p:extLst>
          </p:nvPr>
        </p:nvGraphicFramePr>
        <p:xfrm>
          <a:off x="-1663700" y="92921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redondeado 2"/>
          <p:cNvSpPr/>
          <p:nvPr/>
        </p:nvSpPr>
        <p:spPr>
          <a:xfrm>
            <a:off x="4328932" y="1332212"/>
            <a:ext cx="5134743" cy="460122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Niño Anémico Enfermo Que Siente El Sufrimiento Mal De La Enfermedad Que  Necesita El Personaje De Dibujos Animados Médico De La Ay Ilustración del  Vector - Ilustración de cojera, anemia: 8589559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444" t="5917" r="28172" b="12932"/>
          <a:stretch/>
        </p:blipFill>
        <p:spPr bwMode="auto">
          <a:xfrm>
            <a:off x="4799678" y="1682106"/>
            <a:ext cx="1950720" cy="390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49375" y="2612638"/>
            <a:ext cx="1229224" cy="176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87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841168563"/>
              </p:ext>
            </p:extLst>
          </p:nvPr>
        </p:nvGraphicFramePr>
        <p:xfrm>
          <a:off x="-1663700" y="92921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dondear rectángulo de esquina diagonal 2"/>
          <p:cNvSpPr/>
          <p:nvPr/>
        </p:nvSpPr>
        <p:spPr>
          <a:xfrm>
            <a:off x="5924550" y="1628775"/>
            <a:ext cx="3514725" cy="215265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dirty="0"/>
              <a:t>VDRL: NO REACTIVO</a:t>
            </a:r>
          </a:p>
          <a:p>
            <a:pPr algn="ctr"/>
            <a:r>
              <a:rPr lang="es-EC" dirty="0"/>
              <a:t>VIH: NO REACTIVO</a:t>
            </a:r>
          </a:p>
          <a:p>
            <a:pPr algn="ctr"/>
            <a:r>
              <a:rPr lang="es-EC" dirty="0"/>
              <a:t>HEPATITIS B: NO REACTIVO</a:t>
            </a:r>
          </a:p>
          <a:p>
            <a:pPr algn="ctr"/>
            <a:r>
              <a:rPr lang="es-EC" dirty="0"/>
              <a:t>HEPATITIS C: NO REACTIVO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08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7308835"/>
              </p:ext>
            </p:extLst>
          </p:nvPr>
        </p:nvGraphicFramePr>
        <p:xfrm>
          <a:off x="-1663700" y="92921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dondear rectángulo de esquina diagonal 2"/>
          <p:cNvSpPr/>
          <p:nvPr/>
        </p:nvSpPr>
        <p:spPr>
          <a:xfrm>
            <a:off x="5924550" y="1628775"/>
            <a:ext cx="3514725" cy="215265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dirty="0"/>
              <a:t>EKG: NORMAL</a:t>
            </a:r>
          </a:p>
          <a:p>
            <a:pPr algn="ctr"/>
            <a:r>
              <a:rPr lang="es-EC" dirty="0"/>
              <a:t>ECOCARDIOGRAMA: SIN PATOLOGÍA EVIDENTE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55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590568632"/>
              </p:ext>
            </p:extLst>
          </p:nvPr>
        </p:nvGraphicFramePr>
        <p:xfrm>
          <a:off x="-1663700" y="92921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dondear rectángulo de esquina diagonal 2"/>
          <p:cNvSpPr/>
          <p:nvPr/>
        </p:nvSpPr>
        <p:spPr>
          <a:xfrm>
            <a:off x="4733924" y="1057275"/>
            <a:ext cx="5591175" cy="4505325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b="1" dirty="0"/>
              <a:t>AMO / EXTERNO (SEPT 2021)</a:t>
            </a:r>
          </a:p>
          <a:p>
            <a:pPr algn="ctr"/>
            <a:endParaRPr lang="es-EC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b="1" dirty="0"/>
              <a:t>CMF</a:t>
            </a:r>
            <a:r>
              <a:rPr lang="es-EC" dirty="0"/>
              <a:t>: PRESENCIA DE 97% DE CELULARIDAD CON FORMAS INMADURAS COMPATIBLE CON BLASTOS LINFOIDES, COMPATIBLES CON LLA B-COMÚN</a:t>
            </a:r>
          </a:p>
          <a:p>
            <a:endParaRPr lang="es-EC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C" b="1" dirty="0"/>
              <a:t>CITOGENÉTICA: </a:t>
            </a:r>
            <a:r>
              <a:rPr lang="es-EC" dirty="0"/>
              <a:t>CARIOTIPO MÉDULA 46XY. TRASLOCACIÓN </a:t>
            </a:r>
            <a:r>
              <a:rPr lang="es-ES" dirty="0"/>
              <a:t>(Q; 11Q23); KMT2A (MLL) </a:t>
            </a:r>
            <a:r>
              <a:rPr lang="es-EC" dirty="0"/>
              <a:t>POSITIVA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C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b="1" dirty="0"/>
              <a:t>BIOLOGÍA MOLECULAR:</a:t>
            </a:r>
            <a:r>
              <a:rPr lang="en-US" b="1" dirty="0"/>
              <a:t> </a:t>
            </a:r>
            <a:r>
              <a:rPr lang="en-US" dirty="0"/>
              <a:t>t(9;22) 0,00%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64989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134744739"/>
              </p:ext>
            </p:extLst>
          </p:nvPr>
        </p:nvGraphicFramePr>
        <p:xfrm>
          <a:off x="-1663700" y="92921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dondear rectángulo de esquina diagonal 2"/>
          <p:cNvSpPr/>
          <p:nvPr/>
        </p:nvSpPr>
        <p:spPr>
          <a:xfrm>
            <a:off x="4991100" y="2571751"/>
            <a:ext cx="4819650" cy="1447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b="1" dirty="0"/>
              <a:t>LCR/ EXTERNO (SEPT 2021)</a:t>
            </a:r>
          </a:p>
          <a:p>
            <a:pPr algn="ctr"/>
            <a:endParaRPr lang="es-EC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b="1" dirty="0"/>
              <a:t>CITOLOGÍA Y CMF: </a:t>
            </a:r>
            <a:r>
              <a:rPr lang="es-EC" dirty="0"/>
              <a:t>NEGATIVO PARA INFILTRACIÓN</a:t>
            </a:r>
          </a:p>
        </p:txBody>
      </p:sp>
    </p:spTree>
    <p:extLst>
      <p:ext uri="{BB962C8B-B14F-4D97-AF65-F5344CB8AC3E}">
        <p14:creationId xmlns:p14="http://schemas.microsoft.com/office/powerpoint/2010/main" val="271608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022865060"/>
              </p:ext>
            </p:extLst>
          </p:nvPr>
        </p:nvGraphicFramePr>
        <p:xfrm>
          <a:off x="-1663700" y="92921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dondear rectángulo de esquina diagonal 2"/>
          <p:cNvSpPr/>
          <p:nvPr/>
        </p:nvSpPr>
        <p:spPr>
          <a:xfrm>
            <a:off x="4991100" y="2571751"/>
            <a:ext cx="4819650" cy="1447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b="1" dirty="0"/>
              <a:t>LEUCEMIA LINFOBLÁSTICA AGUDA B COMÚN CON MUTACIÓN MLL</a:t>
            </a:r>
          </a:p>
        </p:txBody>
      </p:sp>
    </p:spTree>
    <p:extLst>
      <p:ext uri="{BB962C8B-B14F-4D97-AF65-F5344CB8AC3E}">
        <p14:creationId xmlns:p14="http://schemas.microsoft.com/office/powerpoint/2010/main" val="413346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289679369"/>
              </p:ext>
            </p:extLst>
          </p:nvPr>
        </p:nvGraphicFramePr>
        <p:xfrm>
          <a:off x="-1416050" y="843491"/>
          <a:ext cx="8426450" cy="5928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249110244"/>
              </p:ext>
            </p:extLst>
          </p:nvPr>
        </p:nvGraphicFramePr>
        <p:xfrm>
          <a:off x="4984295" y="1466851"/>
          <a:ext cx="6572251" cy="1439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32836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580229359"/>
              </p:ext>
            </p:extLst>
          </p:nvPr>
        </p:nvGraphicFramePr>
        <p:xfrm>
          <a:off x="-1663700" y="92921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dondear rectángulo de esquina diagonal 2"/>
          <p:cNvSpPr/>
          <p:nvPr/>
        </p:nvSpPr>
        <p:spPr>
          <a:xfrm>
            <a:off x="4684938" y="1988005"/>
            <a:ext cx="5591175" cy="2861582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b="1" dirty="0"/>
              <a:t>EN NUESTRA INSTITUCIÓN</a:t>
            </a:r>
          </a:p>
          <a:p>
            <a:pPr algn="ctr"/>
            <a:endParaRPr lang="es-EC" b="1" dirty="0"/>
          </a:p>
          <a:p>
            <a:pPr algn="ctr"/>
            <a:r>
              <a:rPr lang="es-EC" b="1" dirty="0"/>
              <a:t>LEUCEMIA LINFOBLÁSTICA AGUDA B COMÚN CON MUTACIÓN MLL</a:t>
            </a:r>
          </a:p>
        </p:txBody>
      </p:sp>
    </p:spTree>
    <p:extLst>
      <p:ext uri="{BB962C8B-B14F-4D97-AF65-F5344CB8AC3E}">
        <p14:creationId xmlns:p14="http://schemas.microsoft.com/office/powerpoint/2010/main" val="169284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288595253"/>
              </p:ext>
            </p:extLst>
          </p:nvPr>
        </p:nvGraphicFramePr>
        <p:xfrm>
          <a:off x="-1663700" y="92921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dondear rectángulo de esquina diagonal 2"/>
          <p:cNvSpPr/>
          <p:nvPr/>
        </p:nvSpPr>
        <p:spPr>
          <a:xfrm>
            <a:off x="4684938" y="1988005"/>
            <a:ext cx="5591175" cy="2861582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b="1" dirty="0"/>
              <a:t>AMO (OCTUBRE 2021)</a:t>
            </a:r>
          </a:p>
          <a:p>
            <a:pPr algn="ctr"/>
            <a:endParaRPr lang="es-EC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b="1" dirty="0"/>
              <a:t>MEDULOGRAMA</a:t>
            </a:r>
            <a:r>
              <a:rPr lang="es-EC" dirty="0"/>
              <a:t>: HIPOCELULAR, BLASTOS 2% (REMISIÓN MORFOLÓGICA) LLA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C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b="1" dirty="0"/>
              <a:t>CMF: </a:t>
            </a:r>
            <a:r>
              <a:rPr lang="es-EC" dirty="0"/>
              <a:t>EMR 0,28%</a:t>
            </a:r>
          </a:p>
        </p:txBody>
      </p:sp>
    </p:spTree>
    <p:extLst>
      <p:ext uri="{BB962C8B-B14F-4D97-AF65-F5344CB8AC3E}">
        <p14:creationId xmlns:p14="http://schemas.microsoft.com/office/powerpoint/2010/main" val="354776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503841595"/>
              </p:ext>
            </p:extLst>
          </p:nvPr>
        </p:nvGraphicFramePr>
        <p:xfrm>
          <a:off x="-1663700" y="92921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dondear rectángulo de esquina diagonal 3"/>
          <p:cNvSpPr/>
          <p:nvPr/>
        </p:nvSpPr>
        <p:spPr>
          <a:xfrm>
            <a:off x="4991100" y="2571751"/>
            <a:ext cx="4819650" cy="1447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b="1" dirty="0"/>
              <a:t>LCR (OCTUBRE 2021)</a:t>
            </a:r>
          </a:p>
          <a:p>
            <a:pPr algn="ctr"/>
            <a:endParaRPr lang="es-EC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b="1" dirty="0"/>
              <a:t>CITOLOGÍA Y CMF: </a:t>
            </a:r>
            <a:r>
              <a:rPr lang="es-EC" dirty="0"/>
              <a:t>NEGATIVO PARA INFILTRACIÓN</a:t>
            </a:r>
          </a:p>
        </p:txBody>
      </p:sp>
    </p:spTree>
    <p:extLst>
      <p:ext uri="{BB962C8B-B14F-4D97-AF65-F5344CB8AC3E}">
        <p14:creationId xmlns:p14="http://schemas.microsoft.com/office/powerpoint/2010/main" val="24391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0239" y="1039523"/>
            <a:ext cx="5119843" cy="768258"/>
          </a:xfrm>
        </p:spPr>
        <p:txBody>
          <a:bodyPr>
            <a:normAutofit/>
          </a:bodyPr>
          <a:lstStyle/>
          <a:p>
            <a:r>
              <a:rPr lang="es-EC" sz="3600" b="1" dirty="0"/>
              <a:t>CASO CLÍNICO</a:t>
            </a:r>
            <a:endParaRPr lang="en-US" sz="3600" b="1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1060239" y="2160036"/>
            <a:ext cx="5863075" cy="300704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C" dirty="0"/>
              <a:t>CUADRO DEBUT:</a:t>
            </a:r>
          </a:p>
          <a:p>
            <a:pPr lvl="1" algn="just"/>
            <a:r>
              <a:rPr lang="es-EC" dirty="0"/>
              <a:t>Presencia de astenia, petequias en todo el cuerpo se realiza hemograma de control con presencia de anemia severa, trombocitopenia.</a:t>
            </a:r>
          </a:p>
          <a:p>
            <a:pPr lvl="1" algn="just"/>
            <a:r>
              <a:rPr lang="es-EC" dirty="0"/>
              <a:t>Acude a Hematólogo en septiembre del 2021.</a:t>
            </a:r>
            <a:endParaRPr lang="en-US" dirty="0"/>
          </a:p>
        </p:txBody>
      </p:sp>
      <p:sp>
        <p:nvSpPr>
          <p:cNvPr id="5" name="Rectángulo redondeado 4"/>
          <p:cNvSpPr/>
          <p:nvPr/>
        </p:nvSpPr>
        <p:spPr>
          <a:xfrm>
            <a:off x="7680960" y="1991161"/>
            <a:ext cx="2585355" cy="271146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Niño Anémico Enfermo Que Siente El Sufrimiento Mal De La Enfermedad Que  Necesita El Personaje De Dibujos Animados Médico De La Ay Ilustración del  Vector - Ilustración de cojera, anemia: 8589559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444" t="5917" r="28172" b="56162"/>
          <a:stretch/>
        </p:blipFill>
        <p:spPr bwMode="auto">
          <a:xfrm>
            <a:off x="7998277" y="2341055"/>
            <a:ext cx="1950720" cy="182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15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757502190"/>
              </p:ext>
            </p:extLst>
          </p:nvPr>
        </p:nvGraphicFramePr>
        <p:xfrm>
          <a:off x="5114924" y="323850"/>
          <a:ext cx="6572251" cy="6448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80516003"/>
              </p:ext>
            </p:extLst>
          </p:nvPr>
        </p:nvGraphicFramePr>
        <p:xfrm>
          <a:off x="-1663700" y="92921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3694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04689750"/>
              </p:ext>
            </p:extLst>
          </p:nvPr>
        </p:nvGraphicFramePr>
        <p:xfrm>
          <a:off x="5114924" y="323850"/>
          <a:ext cx="660899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913031217"/>
              </p:ext>
            </p:extLst>
          </p:nvPr>
        </p:nvGraphicFramePr>
        <p:xfrm>
          <a:off x="-1663700" y="92921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3180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191019813"/>
              </p:ext>
            </p:extLst>
          </p:nvPr>
        </p:nvGraphicFramePr>
        <p:xfrm>
          <a:off x="-1663700" y="92921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572572036"/>
              </p:ext>
            </p:extLst>
          </p:nvPr>
        </p:nvGraphicFramePr>
        <p:xfrm>
          <a:off x="4301379" y="929217"/>
          <a:ext cx="6781186" cy="4339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49562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961384807"/>
              </p:ext>
            </p:extLst>
          </p:nvPr>
        </p:nvGraphicFramePr>
        <p:xfrm>
          <a:off x="-1663700" y="92921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5656083" y="1838225"/>
            <a:ext cx="4524866" cy="26772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_tradnl" b="1" dirty="0"/>
              <a:t>GENOTIPIFICACIÓN DE HLA: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/>
              <a:t>DONANTE H1 (HERMANA)</a:t>
            </a:r>
            <a:endParaRPr lang="en-US" dirty="0"/>
          </a:p>
          <a:p>
            <a:r>
              <a:rPr lang="es-ES_tradnl" dirty="0"/>
              <a:t>EDAD: 55 AÑOS</a:t>
            </a:r>
            <a:endParaRPr lang="en-US" dirty="0"/>
          </a:p>
          <a:p>
            <a:r>
              <a:rPr lang="es-ES_tradnl" dirty="0"/>
              <a:t>HISTOCOMPATIBILIDAD: HAPLOIDÉNTICO</a:t>
            </a:r>
            <a:endParaRPr lang="en-US" dirty="0"/>
          </a:p>
          <a:p>
            <a:r>
              <a:rPr lang="es-ES_tradnl" dirty="0"/>
              <a:t> 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/>
              <a:t>DONANTE </a:t>
            </a:r>
            <a:r>
              <a:rPr lang="es-ES_tradnl" dirty="0" err="1"/>
              <a:t>Hj</a:t>
            </a:r>
            <a:r>
              <a:rPr lang="es-ES_tradnl" dirty="0"/>
              <a:t>: (HIJO)</a:t>
            </a:r>
            <a:endParaRPr lang="en-US" dirty="0"/>
          </a:p>
          <a:p>
            <a:r>
              <a:rPr lang="es-ES_tradnl" dirty="0"/>
              <a:t>EDAD: 28 AÑOS</a:t>
            </a:r>
            <a:endParaRPr lang="en-US" dirty="0"/>
          </a:p>
          <a:p>
            <a:r>
              <a:rPr lang="es-ES_tradnl" dirty="0"/>
              <a:t>HISTOCOMPATIBILIDAD: HAPLOIDÉNTICO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00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599890" y="5023424"/>
            <a:ext cx="4448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800" b="1" dirty="0">
                <a:latin typeface="Arial" panose="020B0604020202020204" pitchFamily="34" charset="0"/>
                <a:cs typeface="Arial" panose="020B0604020202020204" pitchFamily="34" charset="0"/>
              </a:rPr>
              <a:t>GRACIAS </a:t>
            </a:r>
            <a:endParaRPr lang="es-EC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08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CE35AA-90D7-5485-3719-367E6837B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1080" y="664105"/>
            <a:ext cx="3875035" cy="1325563"/>
          </a:xfrm>
        </p:spPr>
        <p:txBody>
          <a:bodyPr/>
          <a:lstStyle/>
          <a:p>
            <a:r>
              <a:rPr lang="es-EC" b="1" dirty="0"/>
              <a:t>LEUCEMIA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3E821D-66C8-A1BB-F5D8-BD4CBF8F3D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0EE5FE76-430C-FEF1-C1C3-15D2AE5A9C25}"/>
              </a:ext>
            </a:extLst>
          </p:cNvPr>
          <p:cNvSpPr/>
          <p:nvPr/>
        </p:nvSpPr>
        <p:spPr>
          <a:xfrm>
            <a:off x="1881345" y="2148096"/>
            <a:ext cx="7561944" cy="425270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A66F830-9B44-5E24-2DBD-7706FB273A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2" t="5669" r="11412" b="16234"/>
          <a:stretch/>
        </p:blipFill>
        <p:spPr bwMode="auto">
          <a:xfrm>
            <a:off x="2569028" y="2464951"/>
            <a:ext cx="6226629" cy="33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394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99439" y="289499"/>
            <a:ext cx="7691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800" b="1" dirty="0">
                <a:latin typeface="Arial" panose="020B0604020202020204" pitchFamily="34" charset="0"/>
                <a:cs typeface="Arial" panose="020B0604020202020204" pitchFamily="34" charset="0"/>
              </a:rPr>
              <a:t>ÍNDICE </a:t>
            </a:r>
            <a:endParaRPr lang="es-EC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49064" y="973351"/>
            <a:ext cx="10563157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PRESENTACIÓN DE CASO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b="1" dirty="0">
                <a:latin typeface="Arial" panose="020B0604020202020204" pitchFamily="34" charset="0"/>
                <a:cs typeface="Arial" panose="020B0604020202020204" pitchFamily="34" charset="0"/>
              </a:rPr>
              <a:t>EPIDEMIOLOGÍA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FACTORES DE RIESGO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FISIOPATOLOGÍA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CLASIFICACIÓN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CLÍNICA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DIAGNÓSTICO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PRONÓSTICO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  <a:p>
            <a:pPr marL="342891" indent="-342891">
              <a:lnSpc>
                <a:spcPct val="150000"/>
              </a:lnSpc>
              <a:buFont typeface="+mj-lt"/>
              <a:buAutoNum type="arabicPeriod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  <a:p>
            <a:pPr marL="342891" indent="-342891">
              <a:buFont typeface="+mj-lt"/>
              <a:buAutoNum type="arabicPeriod"/>
            </a:pPr>
            <a:endParaRPr lang="es-EC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66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012949869"/>
              </p:ext>
            </p:extLst>
          </p:nvPr>
        </p:nvGraphicFramePr>
        <p:xfrm>
          <a:off x="-484299" y="1358554"/>
          <a:ext cx="6792686" cy="4058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97278" y="6340548"/>
            <a:ext cx="12422220" cy="415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+mj-lt"/>
              <a:buAutoNum type="arabicPeriod"/>
            </a:pPr>
            <a:r>
              <a:rPr lang="en-US" sz="1051" dirty="0" err="1">
                <a:solidFill>
                  <a:srgbClr val="000000"/>
                </a:solidFill>
                <a:latin typeface="Arial" panose="020B0604020202020204" pitchFamily="34" charset="0"/>
              </a:rPr>
              <a:t>Kolesnikova</a:t>
            </a:r>
            <a:r>
              <a:rPr lang="en-US" sz="1051" dirty="0">
                <a:solidFill>
                  <a:srgbClr val="000000"/>
                </a:solidFill>
                <a:latin typeface="Arial" panose="020B0604020202020204" pitchFamily="34" charset="0"/>
              </a:rPr>
              <a:t> M, </a:t>
            </a:r>
            <a:r>
              <a:rPr lang="en-US" sz="1051" dirty="0" err="1">
                <a:solidFill>
                  <a:srgbClr val="000000"/>
                </a:solidFill>
                <a:latin typeface="Arial" panose="020B0604020202020204" pitchFamily="34" charset="0"/>
              </a:rPr>
              <a:t>Sen'kova</a:t>
            </a:r>
            <a:r>
              <a:rPr lang="en-US" sz="1051" dirty="0">
                <a:solidFill>
                  <a:srgbClr val="000000"/>
                </a:solidFill>
                <a:latin typeface="Arial" panose="020B0604020202020204" pitchFamily="34" charset="0"/>
              </a:rPr>
              <a:t> A, </a:t>
            </a:r>
            <a:r>
              <a:rPr lang="en-US" sz="1051" dirty="0" err="1">
                <a:solidFill>
                  <a:srgbClr val="000000"/>
                </a:solidFill>
                <a:latin typeface="Arial" panose="020B0604020202020204" pitchFamily="34" charset="0"/>
              </a:rPr>
              <a:t>Tairova</a:t>
            </a:r>
            <a:r>
              <a:rPr lang="en-US" sz="1051" dirty="0">
                <a:solidFill>
                  <a:srgbClr val="000000"/>
                </a:solidFill>
                <a:latin typeface="Arial" panose="020B0604020202020204" pitchFamily="34" charset="0"/>
              </a:rPr>
              <a:t> S, </a:t>
            </a:r>
            <a:r>
              <a:rPr lang="en-US" sz="1051" dirty="0" err="1">
                <a:solidFill>
                  <a:srgbClr val="000000"/>
                </a:solidFill>
                <a:latin typeface="Arial" panose="020B0604020202020204" pitchFamily="34" charset="0"/>
              </a:rPr>
              <a:t>Ovchinnikov</a:t>
            </a:r>
            <a:r>
              <a:rPr lang="en-US" sz="1051" dirty="0">
                <a:solidFill>
                  <a:srgbClr val="000000"/>
                </a:solidFill>
                <a:latin typeface="Arial" panose="020B0604020202020204" pitchFamily="34" charset="0"/>
              </a:rPr>
              <a:t> V, </a:t>
            </a:r>
            <a:r>
              <a:rPr lang="en-US" sz="1051" dirty="0" err="1">
                <a:solidFill>
                  <a:srgbClr val="000000"/>
                </a:solidFill>
                <a:latin typeface="Arial" panose="020B0604020202020204" pitchFamily="34" charset="0"/>
              </a:rPr>
              <a:t>Pospelova</a:t>
            </a:r>
            <a:r>
              <a:rPr lang="en-US" sz="1051" dirty="0">
                <a:solidFill>
                  <a:srgbClr val="000000"/>
                </a:solidFill>
                <a:latin typeface="Arial" panose="020B0604020202020204" pitchFamily="34" charset="0"/>
              </a:rPr>
              <a:t> T, </a:t>
            </a:r>
            <a:r>
              <a:rPr lang="en-US" sz="1051" dirty="0" err="1">
                <a:solidFill>
                  <a:srgbClr val="000000"/>
                </a:solidFill>
                <a:latin typeface="Arial" panose="020B0604020202020204" pitchFamily="34" charset="0"/>
              </a:rPr>
              <a:t>Zenkova</a:t>
            </a:r>
            <a:r>
              <a:rPr lang="en-US" sz="1051" dirty="0">
                <a:solidFill>
                  <a:srgbClr val="000000"/>
                </a:solidFill>
                <a:latin typeface="Arial" panose="020B0604020202020204" pitchFamily="34" charset="0"/>
              </a:rPr>
              <a:t> M. Clinical and Prognostic Significance of Cell Sensitivity to Chemotherapy Detected in vitro on Treatment Response and Survival of Leukemia Patients. J </a:t>
            </a:r>
            <a:r>
              <a:rPr lang="en-US" sz="1051" dirty="0" err="1">
                <a:solidFill>
                  <a:srgbClr val="000000"/>
                </a:solidFill>
                <a:latin typeface="Arial" panose="020B0604020202020204" pitchFamily="34" charset="0"/>
              </a:rPr>
              <a:t>Pers</a:t>
            </a:r>
            <a:r>
              <a:rPr lang="en-US" sz="1051" dirty="0">
                <a:solidFill>
                  <a:srgbClr val="000000"/>
                </a:solidFill>
                <a:latin typeface="Arial" panose="020B0604020202020204" pitchFamily="34" charset="0"/>
              </a:rPr>
              <a:t> Med. [Internet]. 2019 [cited 2019 Ago 7]; 9(2):24. DOI:10.3390/jpm9020024 Available from: </a:t>
            </a:r>
            <a:r>
              <a:rPr lang="en-US" sz="1051" dirty="0">
                <a:solidFill>
                  <a:srgbClr val="000000"/>
                </a:solidFill>
                <a:latin typeface="Arial" panose="020B0604020202020204" pitchFamily="34" charset="0"/>
                <a:hlinkClick r:id="rId7"/>
              </a:rPr>
              <a:t>https://www.ncbi.nlm.nih.gov/pmc/articles/PMC6617197/</a:t>
            </a:r>
            <a:endParaRPr lang="en-US" sz="105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748450" y="133324"/>
            <a:ext cx="3119875" cy="7682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C" sz="3600" b="1" dirty="0"/>
              <a:t>LEUCEMIA</a:t>
            </a:r>
            <a:endParaRPr lang="en-US" sz="3600" b="1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081597390"/>
              </p:ext>
            </p:extLst>
          </p:nvPr>
        </p:nvGraphicFramePr>
        <p:xfrm>
          <a:off x="5198042" y="1222311"/>
          <a:ext cx="6792687" cy="4366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050" name="Picture 2" descr="4 de febrero: Día Mundial Contra el Cánce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78" y="1358554"/>
            <a:ext cx="1876488" cy="18764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inta naranja, símbolo médico de leucemia | Vector Premium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49" y="3692015"/>
            <a:ext cx="1785017" cy="178501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19,157 imágenes de Leucemia - Imágenes, fotos y vectores de stock |  Shutterstock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631" y="1222311"/>
            <a:ext cx="2049609" cy="18853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8" descr="Archivo:Flag-map of Ecuador.svg - Wikipedia, la enciclopedia lib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8" name="Picture 10" descr="Bandera de pintura de pincel de ecuador | Vector Premium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98" y="3692015"/>
            <a:ext cx="1951942" cy="18615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62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25440</TotalTime>
  <Words>2602</Words>
  <Application>Microsoft Office PowerPoint</Application>
  <PresentationFormat>Panorámica</PresentationFormat>
  <Paragraphs>785</Paragraphs>
  <Slides>64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64</vt:i4>
      </vt:variant>
    </vt:vector>
  </HeadingPairs>
  <TitlesOfParts>
    <vt:vector size="72" baseType="lpstr">
      <vt:lpstr>Arial</vt:lpstr>
      <vt:lpstr>Calibri</vt:lpstr>
      <vt:lpstr>Open Sans</vt:lpstr>
      <vt:lpstr>Red Hat Display</vt:lpstr>
      <vt:lpstr>Roboto</vt:lpstr>
      <vt:lpstr>Times New Roman</vt:lpstr>
      <vt:lpstr>Verdana</vt:lpstr>
      <vt:lpstr>Tema de Office</vt:lpstr>
      <vt:lpstr>MD. SULAY BATALLAS RESIDENTE DE HEMATOLOGÍA</vt:lpstr>
      <vt:lpstr>Presentación de PowerPoint</vt:lpstr>
      <vt:lpstr>Presentación de PowerPoint</vt:lpstr>
      <vt:lpstr>CASO CLÍNICO</vt:lpstr>
      <vt:lpstr>CASO CLÍNICO</vt:lpstr>
      <vt:lpstr>CASO CLÍNICO</vt:lpstr>
      <vt:lpstr>LEUCEMIA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SUBTITULOS</dc:title>
  <dc:creator>Solca</dc:creator>
  <cp:lastModifiedBy>Sulay Batallas</cp:lastModifiedBy>
  <cp:revision>374</cp:revision>
  <cp:lastPrinted>2022-09-30T12:20:29Z</cp:lastPrinted>
  <dcterms:created xsi:type="dcterms:W3CDTF">2022-07-26T19:05:49Z</dcterms:created>
  <dcterms:modified xsi:type="dcterms:W3CDTF">2023-04-21T03:14:36Z</dcterms:modified>
</cp:coreProperties>
</file>