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2" r:id="rId8"/>
    <p:sldId id="265" r:id="rId9"/>
    <p:sldId id="261" r:id="rId10"/>
    <p:sldId id="266" r:id="rId11"/>
    <p:sldId id="263" r:id="rId12"/>
    <p:sldId id="278" r:id="rId13"/>
    <p:sldId id="279" r:id="rId14"/>
    <p:sldId id="287" r:id="rId15"/>
    <p:sldId id="286" r:id="rId16"/>
    <p:sldId id="267" r:id="rId17"/>
    <p:sldId id="264" r:id="rId18"/>
    <p:sldId id="268" r:id="rId19"/>
    <p:sldId id="269" r:id="rId20"/>
    <p:sldId id="270" r:id="rId21"/>
    <p:sldId id="276" r:id="rId22"/>
    <p:sldId id="288" r:id="rId23"/>
    <p:sldId id="275" r:id="rId24"/>
    <p:sldId id="272" r:id="rId25"/>
    <p:sldId id="282" r:id="rId26"/>
    <p:sldId id="281" r:id="rId27"/>
    <p:sldId id="283" r:id="rId28"/>
    <p:sldId id="280" r:id="rId29"/>
    <p:sldId id="284" r:id="rId30"/>
    <p:sldId id="285" r:id="rId31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17"/>
  </p:normalViewPr>
  <p:slideViewPr>
    <p:cSldViewPr>
      <p:cViewPr varScale="1">
        <p:scale>
          <a:sx n="100" d="100"/>
          <a:sy n="100" d="100"/>
        </p:scale>
        <p:origin x="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2F1C7C-4C82-4C3E-AFB0-4A02E186D127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EC"/>
        </a:p>
      </dgm:t>
    </dgm:pt>
    <dgm:pt modelId="{DB0A0D7B-72C1-4189-9236-00E4B59D0DA2}">
      <dgm:prSet/>
      <dgm:spPr/>
      <dgm:t>
        <a:bodyPr/>
        <a:lstStyle/>
        <a:p>
          <a:pPr rtl="0"/>
          <a:r>
            <a:rPr lang="es-EC" dirty="0"/>
            <a:t>MANEJO MULTIDISCIPLINARIO</a:t>
          </a:r>
        </a:p>
      </dgm:t>
    </dgm:pt>
    <dgm:pt modelId="{CAE52AAF-7C31-4B8E-AEC9-45F45DD58A86}" type="parTrans" cxnId="{F3A2E1DD-9263-4A5B-AFAB-A901744C013A}">
      <dgm:prSet/>
      <dgm:spPr/>
      <dgm:t>
        <a:bodyPr/>
        <a:lstStyle/>
        <a:p>
          <a:endParaRPr lang="es-EC"/>
        </a:p>
      </dgm:t>
    </dgm:pt>
    <dgm:pt modelId="{66A554C2-CC9E-410C-A6AE-DDEFDD6C7146}" type="sibTrans" cxnId="{F3A2E1DD-9263-4A5B-AFAB-A901744C013A}">
      <dgm:prSet/>
      <dgm:spPr/>
      <dgm:t>
        <a:bodyPr/>
        <a:lstStyle/>
        <a:p>
          <a:endParaRPr lang="es-EC"/>
        </a:p>
      </dgm:t>
    </dgm:pt>
    <dgm:pt modelId="{721A1686-4C14-4909-B0A6-B3C34A95F891}" type="pres">
      <dgm:prSet presAssocID="{E12F1C7C-4C82-4C3E-AFB0-4A02E186D12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3FE61B-F364-4845-AA24-EF1DCE4829EC}" type="pres">
      <dgm:prSet presAssocID="{DB0A0D7B-72C1-4189-9236-00E4B59D0DA2}" presName="hierRoot1" presStyleCnt="0">
        <dgm:presLayoutVars>
          <dgm:hierBranch val="init"/>
        </dgm:presLayoutVars>
      </dgm:prSet>
      <dgm:spPr/>
    </dgm:pt>
    <dgm:pt modelId="{FA845E21-3AAB-4219-A279-3FDF1090BC9D}" type="pres">
      <dgm:prSet presAssocID="{DB0A0D7B-72C1-4189-9236-00E4B59D0DA2}" presName="rootComposite1" presStyleCnt="0"/>
      <dgm:spPr/>
    </dgm:pt>
    <dgm:pt modelId="{CC123368-9545-4B76-8B65-DAFA55A892F8}" type="pres">
      <dgm:prSet presAssocID="{DB0A0D7B-72C1-4189-9236-00E4B59D0DA2}" presName="rootText1" presStyleLbl="node0" presStyleIdx="0" presStyleCnt="1">
        <dgm:presLayoutVars>
          <dgm:chPref val="3"/>
        </dgm:presLayoutVars>
      </dgm:prSet>
      <dgm:spPr/>
    </dgm:pt>
    <dgm:pt modelId="{4222DD29-D4D1-4CA7-949C-5BD0A351EF51}" type="pres">
      <dgm:prSet presAssocID="{DB0A0D7B-72C1-4189-9236-00E4B59D0DA2}" presName="rootConnector1" presStyleLbl="node1" presStyleIdx="0" presStyleCnt="0"/>
      <dgm:spPr/>
    </dgm:pt>
    <dgm:pt modelId="{2EC7B0A3-157B-483C-85ED-BAF66C90C5FA}" type="pres">
      <dgm:prSet presAssocID="{DB0A0D7B-72C1-4189-9236-00E4B59D0DA2}" presName="hierChild2" presStyleCnt="0"/>
      <dgm:spPr/>
    </dgm:pt>
    <dgm:pt modelId="{2FF9EAB8-7FF2-4444-9EA8-9757146B4BD5}" type="pres">
      <dgm:prSet presAssocID="{DB0A0D7B-72C1-4189-9236-00E4B59D0DA2}" presName="hierChild3" presStyleCnt="0"/>
      <dgm:spPr/>
    </dgm:pt>
  </dgm:ptLst>
  <dgm:cxnLst>
    <dgm:cxn modelId="{EAC6661C-3EAC-4D01-B142-435A00857181}" type="presOf" srcId="{DB0A0D7B-72C1-4189-9236-00E4B59D0DA2}" destId="{4222DD29-D4D1-4CA7-949C-5BD0A351EF51}" srcOrd="1" destOrd="0" presId="urn:microsoft.com/office/officeart/2005/8/layout/orgChart1"/>
    <dgm:cxn modelId="{54D3DE44-5D38-484C-A6BB-531E17A19BB2}" type="presOf" srcId="{DB0A0D7B-72C1-4189-9236-00E4B59D0DA2}" destId="{CC123368-9545-4B76-8B65-DAFA55A892F8}" srcOrd="0" destOrd="0" presId="urn:microsoft.com/office/officeart/2005/8/layout/orgChart1"/>
    <dgm:cxn modelId="{01199475-F786-4176-BE54-F5478CC35F55}" type="presOf" srcId="{E12F1C7C-4C82-4C3E-AFB0-4A02E186D127}" destId="{721A1686-4C14-4909-B0A6-B3C34A95F891}" srcOrd="0" destOrd="0" presId="urn:microsoft.com/office/officeart/2005/8/layout/orgChart1"/>
    <dgm:cxn modelId="{F3A2E1DD-9263-4A5B-AFAB-A901744C013A}" srcId="{E12F1C7C-4C82-4C3E-AFB0-4A02E186D127}" destId="{DB0A0D7B-72C1-4189-9236-00E4B59D0DA2}" srcOrd="0" destOrd="0" parTransId="{CAE52AAF-7C31-4B8E-AEC9-45F45DD58A86}" sibTransId="{66A554C2-CC9E-410C-A6AE-DDEFDD6C7146}"/>
    <dgm:cxn modelId="{B3F2E1DA-9E41-4578-BC90-28C2466D16A5}" type="presParOf" srcId="{721A1686-4C14-4909-B0A6-B3C34A95F891}" destId="{233FE61B-F364-4845-AA24-EF1DCE4829EC}" srcOrd="0" destOrd="0" presId="urn:microsoft.com/office/officeart/2005/8/layout/orgChart1"/>
    <dgm:cxn modelId="{CB8E1A7E-452C-418A-BBC3-D85714A84A50}" type="presParOf" srcId="{233FE61B-F364-4845-AA24-EF1DCE4829EC}" destId="{FA845E21-3AAB-4219-A279-3FDF1090BC9D}" srcOrd="0" destOrd="0" presId="urn:microsoft.com/office/officeart/2005/8/layout/orgChart1"/>
    <dgm:cxn modelId="{06F3A8D5-ADF4-44A2-B13A-6A85041B26E4}" type="presParOf" srcId="{FA845E21-3AAB-4219-A279-3FDF1090BC9D}" destId="{CC123368-9545-4B76-8B65-DAFA55A892F8}" srcOrd="0" destOrd="0" presId="urn:microsoft.com/office/officeart/2005/8/layout/orgChart1"/>
    <dgm:cxn modelId="{360B0BF7-62DA-4488-A076-41DB597D7F0E}" type="presParOf" srcId="{FA845E21-3AAB-4219-A279-3FDF1090BC9D}" destId="{4222DD29-D4D1-4CA7-949C-5BD0A351EF51}" srcOrd="1" destOrd="0" presId="urn:microsoft.com/office/officeart/2005/8/layout/orgChart1"/>
    <dgm:cxn modelId="{F82AEC49-034F-41A6-95F1-4299BC3BD4F2}" type="presParOf" srcId="{233FE61B-F364-4845-AA24-EF1DCE4829EC}" destId="{2EC7B0A3-157B-483C-85ED-BAF66C90C5FA}" srcOrd="1" destOrd="0" presId="urn:microsoft.com/office/officeart/2005/8/layout/orgChart1"/>
    <dgm:cxn modelId="{F2A3712D-CC51-48E9-B9C3-0C5D60ECB503}" type="presParOf" srcId="{233FE61B-F364-4845-AA24-EF1DCE4829EC}" destId="{2FF9EAB8-7FF2-4444-9EA8-9757146B4BD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F1773FB-77E0-4883-92F3-E6EA6EBF61C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89732CD1-524B-427F-810B-A85C05E03DB9}">
      <dgm:prSet/>
      <dgm:spPr/>
      <dgm:t>
        <a:bodyPr/>
        <a:lstStyle/>
        <a:p>
          <a:pPr rtl="0"/>
          <a:r>
            <a:rPr lang="es-EC" dirty="0"/>
            <a:t>RCT Fase 3.  Cáncer gástrico operables.  n= 788</a:t>
          </a:r>
        </a:p>
      </dgm:t>
    </dgm:pt>
    <dgm:pt modelId="{6C3E16E3-5F4E-4661-83C6-35A41EBCD4A7}" type="parTrans" cxnId="{086FF8EF-F20C-4298-B1A1-892EA83EAD97}">
      <dgm:prSet/>
      <dgm:spPr/>
      <dgm:t>
        <a:bodyPr/>
        <a:lstStyle/>
        <a:p>
          <a:endParaRPr lang="es-EC"/>
        </a:p>
      </dgm:t>
    </dgm:pt>
    <dgm:pt modelId="{8E514E61-4F0A-41FD-881F-A3A1DFEF32F2}" type="sibTrans" cxnId="{086FF8EF-F20C-4298-B1A1-892EA83EAD97}">
      <dgm:prSet/>
      <dgm:spPr/>
      <dgm:t>
        <a:bodyPr/>
        <a:lstStyle/>
        <a:p>
          <a:endParaRPr lang="es-EC"/>
        </a:p>
      </dgm:t>
    </dgm:pt>
    <dgm:pt modelId="{AB7A5380-58FA-4AD7-AE4C-4EE797B0D87B}">
      <dgm:prSet/>
      <dgm:spPr/>
      <dgm:t>
        <a:bodyPr/>
        <a:lstStyle/>
        <a:p>
          <a:pPr rtl="0"/>
          <a:r>
            <a:rPr lang="es-EC" dirty="0"/>
            <a:t>ECC/ EOC (3 ciclos)            Gastrectomía             ECC/ EOC (3 ciclos) Vs. ECC/ EOC (3 ciclos)          Gastrectomía           Radioterapia 45Gy + Cisplatino / Capecitabina</a:t>
          </a:r>
        </a:p>
      </dgm:t>
    </dgm:pt>
    <dgm:pt modelId="{75FC6237-8C41-4228-B94F-5A263A88939A}" type="parTrans" cxnId="{F959ED06-6871-440C-9CB4-52D37C818F6D}">
      <dgm:prSet/>
      <dgm:spPr/>
      <dgm:t>
        <a:bodyPr/>
        <a:lstStyle/>
        <a:p>
          <a:endParaRPr lang="es-EC"/>
        </a:p>
      </dgm:t>
    </dgm:pt>
    <dgm:pt modelId="{FDC92343-9622-4454-B9B1-6EA66F902B73}" type="sibTrans" cxnId="{F959ED06-6871-440C-9CB4-52D37C818F6D}">
      <dgm:prSet/>
      <dgm:spPr/>
      <dgm:t>
        <a:bodyPr/>
        <a:lstStyle/>
        <a:p>
          <a:endParaRPr lang="es-EC"/>
        </a:p>
      </dgm:t>
    </dgm:pt>
    <dgm:pt modelId="{4A066DBA-E152-4C4E-9D5E-8A93C03298A3}">
      <dgm:prSet/>
      <dgm:spPr/>
      <dgm:t>
        <a:bodyPr/>
        <a:lstStyle/>
        <a:p>
          <a:pPr rtl="0"/>
          <a:r>
            <a:rPr lang="es-EC" dirty="0"/>
            <a:t>87% tuvieron ganglios N! y N2</a:t>
          </a:r>
        </a:p>
      </dgm:t>
    </dgm:pt>
    <dgm:pt modelId="{A9A40BB8-56EE-40EF-8AC4-94635DBAFFED}" type="parTrans" cxnId="{04894FE0-E3E7-448F-A3FD-E76BE2847E58}">
      <dgm:prSet/>
      <dgm:spPr/>
      <dgm:t>
        <a:bodyPr/>
        <a:lstStyle/>
        <a:p>
          <a:endParaRPr lang="es-EC"/>
        </a:p>
      </dgm:t>
    </dgm:pt>
    <dgm:pt modelId="{030B8152-B628-41A7-8DFF-43BC800994BA}" type="sibTrans" cxnId="{04894FE0-E3E7-448F-A3FD-E76BE2847E58}">
      <dgm:prSet/>
      <dgm:spPr/>
      <dgm:t>
        <a:bodyPr/>
        <a:lstStyle/>
        <a:p>
          <a:endParaRPr lang="es-EC"/>
        </a:p>
      </dgm:t>
    </dgm:pt>
    <dgm:pt modelId="{5697316D-F015-4334-8B60-F626D71A2AF8}">
      <dgm:prSet/>
      <dgm:spPr/>
      <dgm:t>
        <a:bodyPr/>
        <a:lstStyle/>
        <a:p>
          <a:pPr rtl="0"/>
          <a:r>
            <a:rPr lang="es-EC" dirty="0"/>
            <a:t>QT adyuvante Vs. QT- RT &gt;Neutropenia grado 3 y 4 (34% Vs. 4%)</a:t>
          </a:r>
        </a:p>
      </dgm:t>
    </dgm:pt>
    <dgm:pt modelId="{152AC3E1-9C56-4B59-834B-08EF92D57195}" type="parTrans" cxnId="{F17ED972-2311-46F6-A67F-0704283532FF}">
      <dgm:prSet/>
      <dgm:spPr/>
      <dgm:t>
        <a:bodyPr/>
        <a:lstStyle/>
        <a:p>
          <a:endParaRPr lang="es-EC"/>
        </a:p>
      </dgm:t>
    </dgm:pt>
    <dgm:pt modelId="{A354FF8F-4CEC-4833-A271-856CAEA3972A}" type="sibTrans" cxnId="{F17ED972-2311-46F6-A67F-0704283532FF}">
      <dgm:prSet/>
      <dgm:spPr/>
      <dgm:t>
        <a:bodyPr/>
        <a:lstStyle/>
        <a:p>
          <a:endParaRPr lang="es-EC"/>
        </a:p>
      </dgm:t>
    </dgm:pt>
    <dgm:pt modelId="{9B7585CD-033A-4CF9-AC95-B56A4F1E947D}">
      <dgm:prSet/>
      <dgm:spPr/>
      <dgm:t>
        <a:bodyPr/>
        <a:lstStyle/>
        <a:p>
          <a:pPr rtl="0"/>
          <a:r>
            <a:rPr lang="es-EC" dirty="0"/>
            <a:t>No hubo diferencia en OS 5 años (41% ambos)</a:t>
          </a:r>
        </a:p>
      </dgm:t>
    </dgm:pt>
    <dgm:pt modelId="{27D91C6E-431E-41F9-A78A-C0CC88ED36FA}" type="parTrans" cxnId="{345FAC7C-8CF7-4C69-A045-FBB027249E8F}">
      <dgm:prSet/>
      <dgm:spPr/>
      <dgm:t>
        <a:bodyPr/>
        <a:lstStyle/>
        <a:p>
          <a:endParaRPr lang="es-EC"/>
        </a:p>
      </dgm:t>
    </dgm:pt>
    <dgm:pt modelId="{DBA59037-E9FA-4898-993D-25289E44E4D4}" type="sibTrans" cxnId="{345FAC7C-8CF7-4C69-A045-FBB027249E8F}">
      <dgm:prSet/>
      <dgm:spPr/>
      <dgm:t>
        <a:bodyPr/>
        <a:lstStyle/>
        <a:p>
          <a:endParaRPr lang="es-EC"/>
        </a:p>
      </dgm:t>
    </dgm:pt>
    <dgm:pt modelId="{2983F412-BD73-4336-883F-2F55D1112915}" type="pres">
      <dgm:prSet presAssocID="{4F1773FB-77E0-4883-92F3-E6EA6EBF61CA}" presName="linear" presStyleCnt="0">
        <dgm:presLayoutVars>
          <dgm:animLvl val="lvl"/>
          <dgm:resizeHandles val="exact"/>
        </dgm:presLayoutVars>
      </dgm:prSet>
      <dgm:spPr/>
    </dgm:pt>
    <dgm:pt modelId="{9B3CE8C1-22DB-436F-A77C-11E94450D5B2}" type="pres">
      <dgm:prSet presAssocID="{89732CD1-524B-427F-810B-A85C05E03DB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A05C80F-D756-4F14-BC3F-88D082CAD21B}" type="pres">
      <dgm:prSet presAssocID="{8E514E61-4F0A-41FD-881F-A3A1DFEF32F2}" presName="spacer" presStyleCnt="0"/>
      <dgm:spPr/>
    </dgm:pt>
    <dgm:pt modelId="{D5CF9AB7-2967-4BBF-AE86-204FE70A13A7}" type="pres">
      <dgm:prSet presAssocID="{AB7A5380-58FA-4AD7-AE4C-4EE797B0D87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95F3DB4-0CF9-4FF4-87E2-4A2A3A93A36E}" type="pres">
      <dgm:prSet presAssocID="{FDC92343-9622-4454-B9B1-6EA66F902B73}" presName="spacer" presStyleCnt="0"/>
      <dgm:spPr/>
    </dgm:pt>
    <dgm:pt modelId="{755972EB-2E07-47B2-9F09-D9469882EBB4}" type="pres">
      <dgm:prSet presAssocID="{4A066DBA-E152-4C4E-9D5E-8A93C03298A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0D4FA9A-CDE8-45FC-AA91-915DAFD29B18}" type="pres">
      <dgm:prSet presAssocID="{030B8152-B628-41A7-8DFF-43BC800994BA}" presName="spacer" presStyleCnt="0"/>
      <dgm:spPr/>
    </dgm:pt>
    <dgm:pt modelId="{273973E9-6CCB-48CA-BC50-8C952A2D8653}" type="pres">
      <dgm:prSet presAssocID="{5697316D-F015-4334-8B60-F626D71A2AF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218F3A4-FE01-42E4-BCE7-C9C0F3289FD3}" type="pres">
      <dgm:prSet presAssocID="{A354FF8F-4CEC-4833-A271-856CAEA3972A}" presName="spacer" presStyleCnt="0"/>
      <dgm:spPr/>
    </dgm:pt>
    <dgm:pt modelId="{FFB89E8C-61B8-46B8-8313-AEDB859A7E43}" type="pres">
      <dgm:prSet presAssocID="{9B7585CD-033A-4CF9-AC95-B56A4F1E947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959ED06-6871-440C-9CB4-52D37C818F6D}" srcId="{4F1773FB-77E0-4883-92F3-E6EA6EBF61CA}" destId="{AB7A5380-58FA-4AD7-AE4C-4EE797B0D87B}" srcOrd="1" destOrd="0" parTransId="{75FC6237-8C41-4228-B94F-5A263A88939A}" sibTransId="{FDC92343-9622-4454-B9B1-6EA66F902B73}"/>
    <dgm:cxn modelId="{559DD254-D020-4021-8C23-9E587F77F429}" type="presOf" srcId="{89732CD1-524B-427F-810B-A85C05E03DB9}" destId="{9B3CE8C1-22DB-436F-A77C-11E94450D5B2}" srcOrd="0" destOrd="0" presId="urn:microsoft.com/office/officeart/2005/8/layout/vList2"/>
    <dgm:cxn modelId="{5751EE6D-6DE5-4141-B6A1-AF327904613A}" type="presOf" srcId="{4F1773FB-77E0-4883-92F3-E6EA6EBF61CA}" destId="{2983F412-BD73-4336-883F-2F55D1112915}" srcOrd="0" destOrd="0" presId="urn:microsoft.com/office/officeart/2005/8/layout/vList2"/>
    <dgm:cxn modelId="{F17ED972-2311-46F6-A67F-0704283532FF}" srcId="{4F1773FB-77E0-4883-92F3-E6EA6EBF61CA}" destId="{5697316D-F015-4334-8B60-F626D71A2AF8}" srcOrd="3" destOrd="0" parTransId="{152AC3E1-9C56-4B59-834B-08EF92D57195}" sibTransId="{A354FF8F-4CEC-4833-A271-856CAEA3972A}"/>
    <dgm:cxn modelId="{9A021E77-3449-4FFE-9512-760CFA97F2F6}" type="presOf" srcId="{AB7A5380-58FA-4AD7-AE4C-4EE797B0D87B}" destId="{D5CF9AB7-2967-4BBF-AE86-204FE70A13A7}" srcOrd="0" destOrd="0" presId="urn:microsoft.com/office/officeart/2005/8/layout/vList2"/>
    <dgm:cxn modelId="{345FAC7C-8CF7-4C69-A045-FBB027249E8F}" srcId="{4F1773FB-77E0-4883-92F3-E6EA6EBF61CA}" destId="{9B7585CD-033A-4CF9-AC95-B56A4F1E947D}" srcOrd="4" destOrd="0" parTransId="{27D91C6E-431E-41F9-A78A-C0CC88ED36FA}" sibTransId="{DBA59037-E9FA-4898-993D-25289E44E4D4}"/>
    <dgm:cxn modelId="{38257A8A-D029-4592-B3C0-DCBBBB7F699B}" type="presOf" srcId="{4A066DBA-E152-4C4E-9D5E-8A93C03298A3}" destId="{755972EB-2E07-47B2-9F09-D9469882EBB4}" srcOrd="0" destOrd="0" presId="urn:microsoft.com/office/officeart/2005/8/layout/vList2"/>
    <dgm:cxn modelId="{3D76C794-F692-4CD7-9257-E087B0BC42E8}" type="presOf" srcId="{9B7585CD-033A-4CF9-AC95-B56A4F1E947D}" destId="{FFB89E8C-61B8-46B8-8313-AEDB859A7E43}" srcOrd="0" destOrd="0" presId="urn:microsoft.com/office/officeart/2005/8/layout/vList2"/>
    <dgm:cxn modelId="{44EEB6DE-73F5-47A3-8658-59DB013A808D}" type="presOf" srcId="{5697316D-F015-4334-8B60-F626D71A2AF8}" destId="{273973E9-6CCB-48CA-BC50-8C952A2D8653}" srcOrd="0" destOrd="0" presId="urn:microsoft.com/office/officeart/2005/8/layout/vList2"/>
    <dgm:cxn modelId="{04894FE0-E3E7-448F-A3FD-E76BE2847E58}" srcId="{4F1773FB-77E0-4883-92F3-E6EA6EBF61CA}" destId="{4A066DBA-E152-4C4E-9D5E-8A93C03298A3}" srcOrd="2" destOrd="0" parTransId="{A9A40BB8-56EE-40EF-8AC4-94635DBAFFED}" sibTransId="{030B8152-B628-41A7-8DFF-43BC800994BA}"/>
    <dgm:cxn modelId="{086FF8EF-F20C-4298-B1A1-892EA83EAD97}" srcId="{4F1773FB-77E0-4883-92F3-E6EA6EBF61CA}" destId="{89732CD1-524B-427F-810B-A85C05E03DB9}" srcOrd="0" destOrd="0" parTransId="{6C3E16E3-5F4E-4661-83C6-35A41EBCD4A7}" sibTransId="{8E514E61-4F0A-41FD-881F-A3A1DFEF32F2}"/>
    <dgm:cxn modelId="{96D672FC-AC64-4BA3-83AC-C66AAAC9EA82}" type="presParOf" srcId="{2983F412-BD73-4336-883F-2F55D1112915}" destId="{9B3CE8C1-22DB-436F-A77C-11E94450D5B2}" srcOrd="0" destOrd="0" presId="urn:microsoft.com/office/officeart/2005/8/layout/vList2"/>
    <dgm:cxn modelId="{9BC86692-CF3B-4062-A786-A99E3E1CA91F}" type="presParOf" srcId="{2983F412-BD73-4336-883F-2F55D1112915}" destId="{CA05C80F-D756-4F14-BC3F-88D082CAD21B}" srcOrd="1" destOrd="0" presId="urn:microsoft.com/office/officeart/2005/8/layout/vList2"/>
    <dgm:cxn modelId="{000319D8-4738-43D6-B5C9-47F4F3CB042F}" type="presParOf" srcId="{2983F412-BD73-4336-883F-2F55D1112915}" destId="{D5CF9AB7-2967-4BBF-AE86-204FE70A13A7}" srcOrd="2" destOrd="0" presId="urn:microsoft.com/office/officeart/2005/8/layout/vList2"/>
    <dgm:cxn modelId="{F3759608-098E-4CC4-A5CE-193DA373B421}" type="presParOf" srcId="{2983F412-BD73-4336-883F-2F55D1112915}" destId="{D95F3DB4-0CF9-4FF4-87E2-4A2A3A93A36E}" srcOrd="3" destOrd="0" presId="urn:microsoft.com/office/officeart/2005/8/layout/vList2"/>
    <dgm:cxn modelId="{FAAEE2D6-C07D-4C4F-9637-380E69B58B93}" type="presParOf" srcId="{2983F412-BD73-4336-883F-2F55D1112915}" destId="{755972EB-2E07-47B2-9F09-D9469882EBB4}" srcOrd="4" destOrd="0" presId="urn:microsoft.com/office/officeart/2005/8/layout/vList2"/>
    <dgm:cxn modelId="{626DBCB3-C664-4DE4-A29E-F81F35A7D1BD}" type="presParOf" srcId="{2983F412-BD73-4336-883F-2F55D1112915}" destId="{A0D4FA9A-CDE8-45FC-AA91-915DAFD29B18}" srcOrd="5" destOrd="0" presId="urn:microsoft.com/office/officeart/2005/8/layout/vList2"/>
    <dgm:cxn modelId="{EE1F9A3B-EEEE-47F6-8AA1-4647E2A3FFD4}" type="presParOf" srcId="{2983F412-BD73-4336-883F-2F55D1112915}" destId="{273973E9-6CCB-48CA-BC50-8C952A2D8653}" srcOrd="6" destOrd="0" presId="urn:microsoft.com/office/officeart/2005/8/layout/vList2"/>
    <dgm:cxn modelId="{263A1101-018B-4FE4-8BFD-584BD8A3C9F5}" type="presParOf" srcId="{2983F412-BD73-4336-883F-2F55D1112915}" destId="{4218F3A4-FE01-42E4-BCE7-C9C0F3289FD3}" srcOrd="7" destOrd="0" presId="urn:microsoft.com/office/officeart/2005/8/layout/vList2"/>
    <dgm:cxn modelId="{CA01731F-547B-4CFC-8BA5-D7745E40B7A9}" type="presParOf" srcId="{2983F412-BD73-4336-883F-2F55D1112915}" destId="{FFB89E8C-61B8-46B8-8313-AEDB859A7E4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FD2557-F8DB-D543-B081-9970BEE6F9B8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26DF3E49-1D25-8A45-8A17-5B6BBE93B7DC}">
      <dgm:prSet/>
      <dgm:spPr/>
      <dgm:t>
        <a:bodyPr/>
        <a:lstStyle/>
        <a:p>
          <a:r>
            <a:rPr lang="es-EC" dirty="0"/>
            <a:t>Fase 2.  Brazo único.  Institucional. Cáncer gástrico operables.  n= 43</a:t>
          </a:r>
        </a:p>
      </dgm:t>
    </dgm:pt>
    <dgm:pt modelId="{774C8D92-7A95-B443-841E-37D513E55E64}" type="parTrans" cxnId="{5CC0FB90-58E9-7F4D-8AD4-AC107B15EA81}">
      <dgm:prSet/>
      <dgm:spPr/>
      <dgm:t>
        <a:bodyPr/>
        <a:lstStyle/>
        <a:p>
          <a:endParaRPr lang="es-MX"/>
        </a:p>
      </dgm:t>
    </dgm:pt>
    <dgm:pt modelId="{AC8BB3D2-7C0B-1847-83F6-136CEB5946B6}" type="sibTrans" cxnId="{5CC0FB90-58E9-7F4D-8AD4-AC107B15EA81}">
      <dgm:prSet/>
      <dgm:spPr/>
      <dgm:t>
        <a:bodyPr/>
        <a:lstStyle/>
        <a:p>
          <a:endParaRPr lang="es-MX"/>
        </a:p>
      </dgm:t>
    </dgm:pt>
    <dgm:pt modelId="{7667D95B-1AF9-F944-AA79-1D95FE20B580}">
      <dgm:prSet/>
      <dgm:spPr/>
      <dgm:t>
        <a:bodyPr/>
        <a:lstStyle/>
        <a:p>
          <a:r>
            <a:rPr lang="es-EC" dirty="0"/>
            <a:t>5FU/ Leucovorina, Cisplatino           Radioterapia 45Gy + 5FU, paclitaxel           Gastrectomía</a:t>
          </a:r>
        </a:p>
      </dgm:t>
    </dgm:pt>
    <dgm:pt modelId="{E81F54D9-AE1E-D94A-959A-12CDF8F6AFF6}" type="parTrans" cxnId="{7C82D0DA-826B-7A4D-A81A-23F6D67B61E1}">
      <dgm:prSet/>
      <dgm:spPr/>
      <dgm:t>
        <a:bodyPr/>
        <a:lstStyle/>
        <a:p>
          <a:endParaRPr lang="es-MX"/>
        </a:p>
      </dgm:t>
    </dgm:pt>
    <dgm:pt modelId="{710C0F19-019B-8046-BBFC-6AED8A27D471}" type="sibTrans" cxnId="{7C82D0DA-826B-7A4D-A81A-23F6D67B61E1}">
      <dgm:prSet/>
      <dgm:spPr/>
      <dgm:t>
        <a:bodyPr/>
        <a:lstStyle/>
        <a:p>
          <a:endParaRPr lang="es-MX"/>
        </a:p>
      </dgm:t>
    </dgm:pt>
    <dgm:pt modelId="{D2332122-22FD-3041-8DEB-477CEEE102CF}">
      <dgm:prSet/>
      <dgm:spPr/>
      <dgm:t>
        <a:bodyPr/>
        <a:lstStyle/>
        <a:p>
          <a:r>
            <a:rPr lang="es-EC"/>
            <a:t>Toxicidad grado 4: 21%</a:t>
          </a:r>
        </a:p>
      </dgm:t>
    </dgm:pt>
    <dgm:pt modelId="{9C81E1F5-35E1-7A42-B3DD-65FAB658BF3C}" type="parTrans" cxnId="{F63FDA13-F2A1-5943-822C-5ABAEFCC252E}">
      <dgm:prSet/>
      <dgm:spPr/>
      <dgm:t>
        <a:bodyPr/>
        <a:lstStyle/>
        <a:p>
          <a:endParaRPr lang="es-MX"/>
        </a:p>
      </dgm:t>
    </dgm:pt>
    <dgm:pt modelId="{B9904B3C-DCCA-214F-9AD4-F0BDD2905443}" type="sibTrans" cxnId="{F63FDA13-F2A1-5943-822C-5ABAEFCC252E}">
      <dgm:prSet/>
      <dgm:spPr/>
      <dgm:t>
        <a:bodyPr/>
        <a:lstStyle/>
        <a:p>
          <a:endParaRPr lang="es-MX"/>
        </a:p>
      </dgm:t>
    </dgm:pt>
    <dgm:pt modelId="{543EF8CE-C9DF-F04B-81E5-4484C6CFF0B9}">
      <dgm:prSet/>
      <dgm:spPr/>
      <dgm:t>
        <a:bodyPr/>
        <a:lstStyle/>
        <a:p>
          <a:r>
            <a:rPr lang="es-EC"/>
            <a:t>pCR: 26%, R0: 77%</a:t>
          </a:r>
        </a:p>
      </dgm:t>
    </dgm:pt>
    <dgm:pt modelId="{17C9BC73-889C-2C45-9648-6C32A2EEC883}" type="parTrans" cxnId="{27025E3E-C1BD-5049-AEC3-601B38732CB8}">
      <dgm:prSet/>
      <dgm:spPr/>
      <dgm:t>
        <a:bodyPr/>
        <a:lstStyle/>
        <a:p>
          <a:endParaRPr lang="es-MX"/>
        </a:p>
      </dgm:t>
    </dgm:pt>
    <dgm:pt modelId="{2233224A-2695-AD4E-94E5-876759999EF2}" type="sibTrans" cxnId="{27025E3E-C1BD-5049-AEC3-601B38732CB8}">
      <dgm:prSet/>
      <dgm:spPr/>
      <dgm:t>
        <a:bodyPr/>
        <a:lstStyle/>
        <a:p>
          <a:endParaRPr lang="es-MX"/>
        </a:p>
      </dgm:t>
    </dgm:pt>
    <dgm:pt modelId="{F520F0CA-E164-E545-8411-B4FF86BDB298}">
      <dgm:prSet/>
      <dgm:spPr/>
      <dgm:t>
        <a:bodyPr/>
        <a:lstStyle/>
        <a:p>
          <a:r>
            <a:rPr lang="es-EC"/>
            <a:t>Sobrevida media: 23.2 meses</a:t>
          </a:r>
        </a:p>
      </dgm:t>
    </dgm:pt>
    <dgm:pt modelId="{C5481917-2FA0-584C-A9A5-E695A6CF088A}" type="parTrans" cxnId="{61C3BBFE-9A45-BB4B-B652-B75397DC7576}">
      <dgm:prSet/>
      <dgm:spPr/>
      <dgm:t>
        <a:bodyPr/>
        <a:lstStyle/>
        <a:p>
          <a:endParaRPr lang="es-MX"/>
        </a:p>
      </dgm:t>
    </dgm:pt>
    <dgm:pt modelId="{07EF7CCB-FDB4-0B42-81B5-A349933428F4}" type="sibTrans" cxnId="{61C3BBFE-9A45-BB4B-B652-B75397DC7576}">
      <dgm:prSet/>
      <dgm:spPr/>
      <dgm:t>
        <a:bodyPr/>
        <a:lstStyle/>
        <a:p>
          <a:endParaRPr lang="es-MX"/>
        </a:p>
      </dgm:t>
    </dgm:pt>
    <dgm:pt modelId="{83A5C36D-48AF-4B4B-ADBF-923F8E0D437F}" type="pres">
      <dgm:prSet presAssocID="{65FD2557-F8DB-D543-B081-9970BEE6F9B8}" presName="linear" presStyleCnt="0">
        <dgm:presLayoutVars>
          <dgm:animLvl val="lvl"/>
          <dgm:resizeHandles val="exact"/>
        </dgm:presLayoutVars>
      </dgm:prSet>
      <dgm:spPr/>
    </dgm:pt>
    <dgm:pt modelId="{2F704B80-50D0-C24D-B4FA-714A24D1CEC2}" type="pres">
      <dgm:prSet presAssocID="{26DF3E49-1D25-8A45-8A17-5B6BBE93B7D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51002F7-BBD1-CD4E-AFF1-0EEB3F823FB4}" type="pres">
      <dgm:prSet presAssocID="{AC8BB3D2-7C0B-1847-83F6-136CEB5946B6}" presName="spacer" presStyleCnt="0"/>
      <dgm:spPr/>
    </dgm:pt>
    <dgm:pt modelId="{91B34F54-6DD7-1547-BF7D-92FA2773CC58}" type="pres">
      <dgm:prSet presAssocID="{7667D95B-1AF9-F944-AA79-1D95FE20B58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1BF6AC9-594C-E447-A413-29419C472EBA}" type="pres">
      <dgm:prSet presAssocID="{710C0F19-019B-8046-BBFC-6AED8A27D471}" presName="spacer" presStyleCnt="0"/>
      <dgm:spPr/>
    </dgm:pt>
    <dgm:pt modelId="{9183FA33-FD41-C347-B64D-86DCA7E95197}" type="pres">
      <dgm:prSet presAssocID="{D2332122-22FD-3041-8DEB-477CEEE102C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F92C269-50CC-6C4B-9E29-F8A9D2D6423E}" type="pres">
      <dgm:prSet presAssocID="{B9904B3C-DCCA-214F-9AD4-F0BDD2905443}" presName="spacer" presStyleCnt="0"/>
      <dgm:spPr/>
    </dgm:pt>
    <dgm:pt modelId="{7C3D80EF-E8CB-264A-9BDB-AA0E70A9B3CA}" type="pres">
      <dgm:prSet presAssocID="{543EF8CE-C9DF-F04B-81E5-4484C6CFF0B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1879F65-3ED2-5C40-9634-E07CB11BB9DB}" type="pres">
      <dgm:prSet presAssocID="{2233224A-2695-AD4E-94E5-876759999EF2}" presName="spacer" presStyleCnt="0"/>
      <dgm:spPr/>
    </dgm:pt>
    <dgm:pt modelId="{01B105D7-E5EB-F744-BA5B-7F1AD6B797B2}" type="pres">
      <dgm:prSet presAssocID="{F520F0CA-E164-E545-8411-B4FF86BDB29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63FDA13-F2A1-5943-822C-5ABAEFCC252E}" srcId="{65FD2557-F8DB-D543-B081-9970BEE6F9B8}" destId="{D2332122-22FD-3041-8DEB-477CEEE102CF}" srcOrd="2" destOrd="0" parTransId="{9C81E1F5-35E1-7A42-B3DD-65FAB658BF3C}" sibTransId="{B9904B3C-DCCA-214F-9AD4-F0BDD2905443}"/>
    <dgm:cxn modelId="{2B9ACC26-DE18-F144-AB3F-9A633E5BAFD8}" type="presOf" srcId="{543EF8CE-C9DF-F04B-81E5-4484C6CFF0B9}" destId="{7C3D80EF-E8CB-264A-9BDB-AA0E70A9B3CA}" srcOrd="0" destOrd="0" presId="urn:microsoft.com/office/officeart/2005/8/layout/vList2"/>
    <dgm:cxn modelId="{51D6D731-3B52-E943-8F21-1BA88AFB5D18}" type="presOf" srcId="{F520F0CA-E164-E545-8411-B4FF86BDB298}" destId="{01B105D7-E5EB-F744-BA5B-7F1AD6B797B2}" srcOrd="0" destOrd="0" presId="urn:microsoft.com/office/officeart/2005/8/layout/vList2"/>
    <dgm:cxn modelId="{27025E3E-C1BD-5049-AEC3-601B38732CB8}" srcId="{65FD2557-F8DB-D543-B081-9970BEE6F9B8}" destId="{543EF8CE-C9DF-F04B-81E5-4484C6CFF0B9}" srcOrd="3" destOrd="0" parTransId="{17C9BC73-889C-2C45-9648-6C32A2EEC883}" sibTransId="{2233224A-2695-AD4E-94E5-876759999EF2}"/>
    <dgm:cxn modelId="{1332F36F-5C0A-A944-AF8B-D531A0BCE135}" type="presOf" srcId="{7667D95B-1AF9-F944-AA79-1D95FE20B580}" destId="{91B34F54-6DD7-1547-BF7D-92FA2773CC58}" srcOrd="0" destOrd="0" presId="urn:microsoft.com/office/officeart/2005/8/layout/vList2"/>
    <dgm:cxn modelId="{B5587984-B1C2-3A4D-B998-F543E157A274}" type="presOf" srcId="{65FD2557-F8DB-D543-B081-9970BEE6F9B8}" destId="{83A5C36D-48AF-4B4B-ADBF-923F8E0D437F}" srcOrd="0" destOrd="0" presId="urn:microsoft.com/office/officeart/2005/8/layout/vList2"/>
    <dgm:cxn modelId="{5CC0FB90-58E9-7F4D-8AD4-AC107B15EA81}" srcId="{65FD2557-F8DB-D543-B081-9970BEE6F9B8}" destId="{26DF3E49-1D25-8A45-8A17-5B6BBE93B7DC}" srcOrd="0" destOrd="0" parTransId="{774C8D92-7A95-B443-841E-37D513E55E64}" sibTransId="{AC8BB3D2-7C0B-1847-83F6-136CEB5946B6}"/>
    <dgm:cxn modelId="{ECE21BC7-0D08-3243-A0E7-CF0CF0D9AA24}" type="presOf" srcId="{26DF3E49-1D25-8A45-8A17-5B6BBE93B7DC}" destId="{2F704B80-50D0-C24D-B4FA-714A24D1CEC2}" srcOrd="0" destOrd="0" presId="urn:microsoft.com/office/officeart/2005/8/layout/vList2"/>
    <dgm:cxn modelId="{FA1044CF-7C09-3246-B4AC-203FCBC2523E}" type="presOf" srcId="{D2332122-22FD-3041-8DEB-477CEEE102CF}" destId="{9183FA33-FD41-C347-B64D-86DCA7E95197}" srcOrd="0" destOrd="0" presId="urn:microsoft.com/office/officeart/2005/8/layout/vList2"/>
    <dgm:cxn modelId="{7C82D0DA-826B-7A4D-A81A-23F6D67B61E1}" srcId="{65FD2557-F8DB-D543-B081-9970BEE6F9B8}" destId="{7667D95B-1AF9-F944-AA79-1D95FE20B580}" srcOrd="1" destOrd="0" parTransId="{E81F54D9-AE1E-D94A-959A-12CDF8F6AFF6}" sibTransId="{710C0F19-019B-8046-BBFC-6AED8A27D471}"/>
    <dgm:cxn modelId="{61C3BBFE-9A45-BB4B-B652-B75397DC7576}" srcId="{65FD2557-F8DB-D543-B081-9970BEE6F9B8}" destId="{F520F0CA-E164-E545-8411-B4FF86BDB298}" srcOrd="4" destOrd="0" parTransId="{C5481917-2FA0-584C-A9A5-E695A6CF088A}" sibTransId="{07EF7CCB-FDB4-0B42-81B5-A349933428F4}"/>
    <dgm:cxn modelId="{57D1B310-2C2D-9A43-AA86-E166E12DC9F6}" type="presParOf" srcId="{83A5C36D-48AF-4B4B-ADBF-923F8E0D437F}" destId="{2F704B80-50D0-C24D-B4FA-714A24D1CEC2}" srcOrd="0" destOrd="0" presId="urn:microsoft.com/office/officeart/2005/8/layout/vList2"/>
    <dgm:cxn modelId="{29A5E729-010F-5E4A-99D1-3B6A11DF6297}" type="presParOf" srcId="{83A5C36D-48AF-4B4B-ADBF-923F8E0D437F}" destId="{051002F7-BBD1-CD4E-AFF1-0EEB3F823FB4}" srcOrd="1" destOrd="0" presId="urn:microsoft.com/office/officeart/2005/8/layout/vList2"/>
    <dgm:cxn modelId="{C6FCF778-AB02-E647-97F0-863942EEEF77}" type="presParOf" srcId="{83A5C36D-48AF-4B4B-ADBF-923F8E0D437F}" destId="{91B34F54-6DD7-1547-BF7D-92FA2773CC58}" srcOrd="2" destOrd="0" presId="urn:microsoft.com/office/officeart/2005/8/layout/vList2"/>
    <dgm:cxn modelId="{D99EE2D2-F138-F24F-99FE-EB8344CF746D}" type="presParOf" srcId="{83A5C36D-48AF-4B4B-ADBF-923F8E0D437F}" destId="{01BF6AC9-594C-E447-A413-29419C472EBA}" srcOrd="3" destOrd="0" presId="urn:microsoft.com/office/officeart/2005/8/layout/vList2"/>
    <dgm:cxn modelId="{F61315F7-F48F-D84B-8721-581EDB764C1E}" type="presParOf" srcId="{83A5C36D-48AF-4B4B-ADBF-923F8E0D437F}" destId="{9183FA33-FD41-C347-B64D-86DCA7E95197}" srcOrd="4" destOrd="0" presId="urn:microsoft.com/office/officeart/2005/8/layout/vList2"/>
    <dgm:cxn modelId="{C9A746A2-346A-1548-9632-B8A96CDECDB2}" type="presParOf" srcId="{83A5C36D-48AF-4B4B-ADBF-923F8E0D437F}" destId="{BF92C269-50CC-6C4B-9E29-F8A9D2D6423E}" srcOrd="5" destOrd="0" presId="urn:microsoft.com/office/officeart/2005/8/layout/vList2"/>
    <dgm:cxn modelId="{9A97429F-0F07-324E-923D-40D0E2BCAEEA}" type="presParOf" srcId="{83A5C36D-48AF-4B4B-ADBF-923F8E0D437F}" destId="{7C3D80EF-E8CB-264A-9BDB-AA0E70A9B3CA}" srcOrd="6" destOrd="0" presId="urn:microsoft.com/office/officeart/2005/8/layout/vList2"/>
    <dgm:cxn modelId="{4D231A8F-EB99-3E4E-BFC3-A5CFA74BCA2E}" type="presParOf" srcId="{83A5C36D-48AF-4B4B-ADBF-923F8E0D437F}" destId="{A1879F65-3ED2-5C40-9634-E07CB11BB9DB}" srcOrd="7" destOrd="0" presId="urn:microsoft.com/office/officeart/2005/8/layout/vList2"/>
    <dgm:cxn modelId="{496B3C49-6252-3749-84E5-D05CB75D28F8}" type="presParOf" srcId="{83A5C36D-48AF-4B4B-ADBF-923F8E0D437F}" destId="{01B105D7-E5EB-F744-BA5B-7F1AD6B797B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DE58869-2C4E-1B46-A9C2-33C3B48D2D8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BBC0D7C-1AAE-F84D-88D0-82B3052D24DA}">
      <dgm:prSet/>
      <dgm:spPr/>
      <dgm:t>
        <a:bodyPr/>
        <a:lstStyle/>
        <a:p>
          <a:r>
            <a:rPr lang="es-EC"/>
            <a:t>RCT.  Fase 3. Cáncer gástrico / GEJ operables.  n= 752</a:t>
          </a:r>
        </a:p>
      </dgm:t>
    </dgm:pt>
    <dgm:pt modelId="{E7F3B3A5-8B1D-094D-B3E8-CC85F3908F45}" type="parTrans" cxnId="{4DA2F2B3-4FF3-7548-BAA9-E1AABA601BAD}">
      <dgm:prSet/>
      <dgm:spPr/>
      <dgm:t>
        <a:bodyPr/>
        <a:lstStyle/>
        <a:p>
          <a:endParaRPr lang="es-MX"/>
        </a:p>
      </dgm:t>
    </dgm:pt>
    <dgm:pt modelId="{8B015317-4D4F-7F43-9A7F-6768318381B9}" type="sibTrans" cxnId="{4DA2F2B3-4FF3-7548-BAA9-E1AABA601BAD}">
      <dgm:prSet/>
      <dgm:spPr/>
      <dgm:t>
        <a:bodyPr/>
        <a:lstStyle/>
        <a:p>
          <a:endParaRPr lang="es-MX"/>
        </a:p>
      </dgm:t>
    </dgm:pt>
    <dgm:pt modelId="{45A89246-34AE-BA40-B7F0-C3A9497F102C}">
      <dgm:prSet/>
      <dgm:spPr/>
      <dgm:t>
        <a:bodyPr/>
        <a:lstStyle/>
        <a:p>
          <a:r>
            <a:rPr lang="es-EC" dirty="0"/>
            <a:t>ECF (3 ciclos)         Gastrectomía           ECF (3 ciclos)</a:t>
          </a:r>
        </a:p>
      </dgm:t>
    </dgm:pt>
    <dgm:pt modelId="{ABF5D0A9-BF64-B744-92C7-3E0A00238E52}" type="parTrans" cxnId="{421B57AD-D508-F54C-ACE9-B115F1284877}">
      <dgm:prSet/>
      <dgm:spPr/>
      <dgm:t>
        <a:bodyPr/>
        <a:lstStyle/>
        <a:p>
          <a:endParaRPr lang="es-MX"/>
        </a:p>
      </dgm:t>
    </dgm:pt>
    <dgm:pt modelId="{BA9F1FAF-43C4-EC42-83FD-EFDEE2EEB118}" type="sibTrans" cxnId="{421B57AD-D508-F54C-ACE9-B115F1284877}">
      <dgm:prSet/>
      <dgm:spPr/>
      <dgm:t>
        <a:bodyPr/>
        <a:lstStyle/>
        <a:p>
          <a:endParaRPr lang="es-MX"/>
        </a:p>
      </dgm:t>
    </dgm:pt>
    <dgm:pt modelId="{F9AA0A43-F63C-C648-A2C1-ED76AAA527B8}">
      <dgm:prSet/>
      <dgm:spPr/>
      <dgm:t>
        <a:bodyPr/>
        <a:lstStyle/>
        <a:p>
          <a:r>
            <a:rPr lang="es-EC" dirty="0"/>
            <a:t>ECF (2 ciclos)       Radioterapia 45Gy + 5FU     Gastrectomía       ECF (3 ciclos)</a:t>
          </a:r>
        </a:p>
      </dgm:t>
    </dgm:pt>
    <dgm:pt modelId="{53742C3B-CC78-4E4E-B449-8A8D3DCEE370}" type="parTrans" cxnId="{E23F43BA-8712-034D-A1E1-67E97159D7EF}">
      <dgm:prSet/>
      <dgm:spPr/>
      <dgm:t>
        <a:bodyPr/>
        <a:lstStyle/>
        <a:p>
          <a:endParaRPr lang="es-MX"/>
        </a:p>
      </dgm:t>
    </dgm:pt>
    <dgm:pt modelId="{2AA06F21-3FD3-DA42-AD60-01D69A538A1C}" type="sibTrans" cxnId="{E23F43BA-8712-034D-A1E1-67E97159D7EF}">
      <dgm:prSet/>
      <dgm:spPr/>
      <dgm:t>
        <a:bodyPr/>
        <a:lstStyle/>
        <a:p>
          <a:endParaRPr lang="es-MX"/>
        </a:p>
      </dgm:t>
    </dgm:pt>
    <dgm:pt modelId="{A3988F93-8AE3-A245-9124-3F926312A4D3}" type="pres">
      <dgm:prSet presAssocID="{EDE58869-2C4E-1B46-A9C2-33C3B48D2D81}" presName="linear" presStyleCnt="0">
        <dgm:presLayoutVars>
          <dgm:animLvl val="lvl"/>
          <dgm:resizeHandles val="exact"/>
        </dgm:presLayoutVars>
      </dgm:prSet>
      <dgm:spPr/>
    </dgm:pt>
    <dgm:pt modelId="{43175D90-9F89-2746-A72B-6AE891987047}" type="pres">
      <dgm:prSet presAssocID="{2BBC0D7C-1AAE-F84D-88D0-82B3052D24D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58DFF62-B495-A445-A5A5-2C8411090731}" type="pres">
      <dgm:prSet presAssocID="{8B015317-4D4F-7F43-9A7F-6768318381B9}" presName="spacer" presStyleCnt="0"/>
      <dgm:spPr/>
    </dgm:pt>
    <dgm:pt modelId="{775B06E4-C5C3-7B4E-9632-086547895CAC}" type="pres">
      <dgm:prSet presAssocID="{45A89246-34AE-BA40-B7F0-C3A9497F102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E95ACA0-55E2-0341-8B27-6F1BD43C9B01}" type="pres">
      <dgm:prSet presAssocID="{BA9F1FAF-43C4-EC42-83FD-EFDEE2EEB118}" presName="spacer" presStyleCnt="0"/>
      <dgm:spPr/>
    </dgm:pt>
    <dgm:pt modelId="{DEB2B3A0-5588-F743-A49E-231F64DD873B}" type="pres">
      <dgm:prSet presAssocID="{F9AA0A43-F63C-C648-A2C1-ED76AAA527B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4BB8708-6D57-E842-9986-95602D644B00}" type="presOf" srcId="{45A89246-34AE-BA40-B7F0-C3A9497F102C}" destId="{775B06E4-C5C3-7B4E-9632-086547895CAC}" srcOrd="0" destOrd="0" presId="urn:microsoft.com/office/officeart/2005/8/layout/vList2"/>
    <dgm:cxn modelId="{A0E7FFA2-88C4-7B49-AB89-BF59DDBA9376}" type="presOf" srcId="{F9AA0A43-F63C-C648-A2C1-ED76AAA527B8}" destId="{DEB2B3A0-5588-F743-A49E-231F64DD873B}" srcOrd="0" destOrd="0" presId="urn:microsoft.com/office/officeart/2005/8/layout/vList2"/>
    <dgm:cxn modelId="{421B57AD-D508-F54C-ACE9-B115F1284877}" srcId="{EDE58869-2C4E-1B46-A9C2-33C3B48D2D81}" destId="{45A89246-34AE-BA40-B7F0-C3A9497F102C}" srcOrd="1" destOrd="0" parTransId="{ABF5D0A9-BF64-B744-92C7-3E0A00238E52}" sibTransId="{BA9F1FAF-43C4-EC42-83FD-EFDEE2EEB118}"/>
    <dgm:cxn modelId="{4DA2F2B3-4FF3-7548-BAA9-E1AABA601BAD}" srcId="{EDE58869-2C4E-1B46-A9C2-33C3B48D2D81}" destId="{2BBC0D7C-1AAE-F84D-88D0-82B3052D24DA}" srcOrd="0" destOrd="0" parTransId="{E7F3B3A5-8B1D-094D-B3E8-CC85F3908F45}" sibTransId="{8B015317-4D4F-7F43-9A7F-6768318381B9}"/>
    <dgm:cxn modelId="{E23F43BA-8712-034D-A1E1-67E97159D7EF}" srcId="{EDE58869-2C4E-1B46-A9C2-33C3B48D2D81}" destId="{F9AA0A43-F63C-C648-A2C1-ED76AAA527B8}" srcOrd="2" destOrd="0" parTransId="{53742C3B-CC78-4E4E-B449-8A8D3DCEE370}" sibTransId="{2AA06F21-3FD3-DA42-AD60-01D69A538A1C}"/>
    <dgm:cxn modelId="{C0F252E5-E4B1-8547-AC46-4BAAE5886D39}" type="presOf" srcId="{2BBC0D7C-1AAE-F84D-88D0-82B3052D24DA}" destId="{43175D90-9F89-2746-A72B-6AE891987047}" srcOrd="0" destOrd="0" presId="urn:microsoft.com/office/officeart/2005/8/layout/vList2"/>
    <dgm:cxn modelId="{064236F5-2C6E-644D-BC1F-5BA9D9A4B23D}" type="presOf" srcId="{EDE58869-2C4E-1B46-A9C2-33C3B48D2D81}" destId="{A3988F93-8AE3-A245-9124-3F926312A4D3}" srcOrd="0" destOrd="0" presId="urn:microsoft.com/office/officeart/2005/8/layout/vList2"/>
    <dgm:cxn modelId="{12C877C4-806E-9C49-A04F-B469DEAF5CB8}" type="presParOf" srcId="{A3988F93-8AE3-A245-9124-3F926312A4D3}" destId="{43175D90-9F89-2746-A72B-6AE891987047}" srcOrd="0" destOrd="0" presId="urn:microsoft.com/office/officeart/2005/8/layout/vList2"/>
    <dgm:cxn modelId="{6A1BAD69-B1A7-0940-917F-559FA235191E}" type="presParOf" srcId="{A3988F93-8AE3-A245-9124-3F926312A4D3}" destId="{558DFF62-B495-A445-A5A5-2C8411090731}" srcOrd="1" destOrd="0" presId="urn:microsoft.com/office/officeart/2005/8/layout/vList2"/>
    <dgm:cxn modelId="{DFDBD03D-0D0E-DD49-8A97-D764094BB222}" type="presParOf" srcId="{A3988F93-8AE3-A245-9124-3F926312A4D3}" destId="{775B06E4-C5C3-7B4E-9632-086547895CAC}" srcOrd="2" destOrd="0" presId="urn:microsoft.com/office/officeart/2005/8/layout/vList2"/>
    <dgm:cxn modelId="{57DBD66C-8E6A-B743-AE76-F5DFDC64295E}" type="presParOf" srcId="{A3988F93-8AE3-A245-9124-3F926312A4D3}" destId="{1E95ACA0-55E2-0341-8B27-6F1BD43C9B01}" srcOrd="3" destOrd="0" presId="urn:microsoft.com/office/officeart/2005/8/layout/vList2"/>
    <dgm:cxn modelId="{95919D52-85F5-D646-A062-AC204019E037}" type="presParOf" srcId="{A3988F93-8AE3-A245-9124-3F926312A4D3}" destId="{DEB2B3A0-5588-F743-A49E-231F64DD873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50BB2E-2C6B-624E-9FB5-D6EBDB86CF2D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s-MX"/>
        </a:p>
      </dgm:t>
    </dgm:pt>
    <dgm:pt modelId="{6F06527B-BAA5-944F-B977-56562CCA598B}">
      <dgm:prSet/>
      <dgm:spPr/>
      <dgm:t>
        <a:bodyPr/>
        <a:lstStyle/>
        <a:p>
          <a:r>
            <a:rPr lang="es-EC"/>
            <a:t>Adyuvancia T2 – T4, ganglios positivos o márgenes positivos. </a:t>
          </a:r>
        </a:p>
      </dgm:t>
    </dgm:pt>
    <dgm:pt modelId="{CA4A5B53-AD10-0342-A9F6-C03E43FE2464}" type="parTrans" cxnId="{D9748D45-F280-2F44-9C83-01819CA54EA7}">
      <dgm:prSet/>
      <dgm:spPr/>
      <dgm:t>
        <a:bodyPr/>
        <a:lstStyle/>
        <a:p>
          <a:endParaRPr lang="es-MX"/>
        </a:p>
      </dgm:t>
    </dgm:pt>
    <dgm:pt modelId="{6A19A0F8-3B57-FF42-85C2-8A1987536D3F}" type="sibTrans" cxnId="{D9748D45-F280-2F44-9C83-01819CA54EA7}">
      <dgm:prSet/>
      <dgm:spPr/>
      <dgm:t>
        <a:bodyPr/>
        <a:lstStyle/>
        <a:p>
          <a:endParaRPr lang="es-MX"/>
        </a:p>
      </dgm:t>
    </dgm:pt>
    <dgm:pt modelId="{3EAF3937-6CEC-7F46-B4A1-8E1AD23C91E6}">
      <dgm:prSet/>
      <dgm:spPr/>
      <dgm:t>
        <a:bodyPr/>
        <a:lstStyle/>
        <a:p>
          <a:r>
            <a:rPr lang="es-EC"/>
            <a:t>RT Preoperatoria borderline resecables.</a:t>
          </a:r>
        </a:p>
      </dgm:t>
    </dgm:pt>
    <dgm:pt modelId="{E15A726C-B776-7241-BEC2-12C9E0CF9952}" type="parTrans" cxnId="{EF647DBB-9A2C-824A-9A4C-505AB8C9D241}">
      <dgm:prSet/>
      <dgm:spPr/>
      <dgm:t>
        <a:bodyPr/>
        <a:lstStyle/>
        <a:p>
          <a:endParaRPr lang="es-MX"/>
        </a:p>
      </dgm:t>
    </dgm:pt>
    <dgm:pt modelId="{F26BAD61-06C3-F44A-ADA9-D397E5DC193F}" type="sibTrans" cxnId="{EF647DBB-9A2C-824A-9A4C-505AB8C9D241}">
      <dgm:prSet/>
      <dgm:spPr/>
      <dgm:t>
        <a:bodyPr/>
        <a:lstStyle/>
        <a:p>
          <a:endParaRPr lang="es-MX"/>
        </a:p>
      </dgm:t>
    </dgm:pt>
    <dgm:pt modelId="{99059946-54D3-7A44-9E11-D4C848DDAC5D}">
      <dgm:prSet/>
      <dgm:spPr/>
      <dgm:t>
        <a:bodyPr/>
        <a:lstStyle/>
        <a:p>
          <a:r>
            <a:rPr lang="es-EC"/>
            <a:t>Radical +/- QT irresecables </a:t>
          </a:r>
        </a:p>
      </dgm:t>
    </dgm:pt>
    <dgm:pt modelId="{FD0E3ECD-0548-4C49-95A8-E3D552585F57}" type="parTrans" cxnId="{717CF141-CD67-254A-AD18-76ED54832879}">
      <dgm:prSet/>
      <dgm:spPr/>
      <dgm:t>
        <a:bodyPr/>
        <a:lstStyle/>
        <a:p>
          <a:endParaRPr lang="es-MX"/>
        </a:p>
      </dgm:t>
    </dgm:pt>
    <dgm:pt modelId="{A23748BF-E843-FD4C-90C5-9D8FFC2D277D}" type="sibTrans" cxnId="{717CF141-CD67-254A-AD18-76ED54832879}">
      <dgm:prSet/>
      <dgm:spPr/>
      <dgm:t>
        <a:bodyPr/>
        <a:lstStyle/>
        <a:p>
          <a:endParaRPr lang="es-MX"/>
        </a:p>
      </dgm:t>
    </dgm:pt>
    <dgm:pt modelId="{FF73E1E5-3B6E-5245-BC87-719DE2181801}" type="pres">
      <dgm:prSet presAssocID="{1B50BB2E-2C6B-624E-9FB5-D6EBDB86CF2D}" presName="linear" presStyleCnt="0">
        <dgm:presLayoutVars>
          <dgm:animLvl val="lvl"/>
          <dgm:resizeHandles val="exact"/>
        </dgm:presLayoutVars>
      </dgm:prSet>
      <dgm:spPr/>
    </dgm:pt>
    <dgm:pt modelId="{4D8E1A33-1689-0D41-8637-41BCAB58E8B4}" type="pres">
      <dgm:prSet presAssocID="{6F06527B-BAA5-944F-B977-56562CCA598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6AD1402-679D-5945-85EB-DA64E5A7967E}" type="pres">
      <dgm:prSet presAssocID="{6A19A0F8-3B57-FF42-85C2-8A1987536D3F}" presName="spacer" presStyleCnt="0"/>
      <dgm:spPr/>
    </dgm:pt>
    <dgm:pt modelId="{5C35FA30-D9DA-A444-94DC-A60CBC278D9E}" type="pres">
      <dgm:prSet presAssocID="{3EAF3937-6CEC-7F46-B4A1-8E1AD23C91E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71AAE71-78D6-CC4B-B20C-6202BE11992C}" type="pres">
      <dgm:prSet presAssocID="{F26BAD61-06C3-F44A-ADA9-D397E5DC193F}" presName="spacer" presStyleCnt="0"/>
      <dgm:spPr/>
    </dgm:pt>
    <dgm:pt modelId="{E7AE29EE-D030-FD41-B271-9DA90BE6F53F}" type="pres">
      <dgm:prSet presAssocID="{99059946-54D3-7A44-9E11-D4C848DDAC5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1EDBE07-5DE1-FD4D-9E6D-0445C93A235D}" type="presOf" srcId="{1B50BB2E-2C6B-624E-9FB5-D6EBDB86CF2D}" destId="{FF73E1E5-3B6E-5245-BC87-719DE2181801}" srcOrd="0" destOrd="0" presId="urn:microsoft.com/office/officeart/2005/8/layout/vList2"/>
    <dgm:cxn modelId="{717CF141-CD67-254A-AD18-76ED54832879}" srcId="{1B50BB2E-2C6B-624E-9FB5-D6EBDB86CF2D}" destId="{99059946-54D3-7A44-9E11-D4C848DDAC5D}" srcOrd="2" destOrd="0" parTransId="{FD0E3ECD-0548-4C49-95A8-E3D552585F57}" sibTransId="{A23748BF-E843-FD4C-90C5-9D8FFC2D277D}"/>
    <dgm:cxn modelId="{D9748D45-F280-2F44-9C83-01819CA54EA7}" srcId="{1B50BB2E-2C6B-624E-9FB5-D6EBDB86CF2D}" destId="{6F06527B-BAA5-944F-B977-56562CCA598B}" srcOrd="0" destOrd="0" parTransId="{CA4A5B53-AD10-0342-A9F6-C03E43FE2464}" sibTransId="{6A19A0F8-3B57-FF42-85C2-8A1987536D3F}"/>
    <dgm:cxn modelId="{6EA90652-4D91-1D47-9254-CF9EEAD11984}" type="presOf" srcId="{99059946-54D3-7A44-9E11-D4C848DDAC5D}" destId="{E7AE29EE-D030-FD41-B271-9DA90BE6F53F}" srcOrd="0" destOrd="0" presId="urn:microsoft.com/office/officeart/2005/8/layout/vList2"/>
    <dgm:cxn modelId="{7372766B-EAEC-1A4F-874B-87D42AE8B879}" type="presOf" srcId="{6F06527B-BAA5-944F-B977-56562CCA598B}" destId="{4D8E1A33-1689-0D41-8637-41BCAB58E8B4}" srcOrd="0" destOrd="0" presId="urn:microsoft.com/office/officeart/2005/8/layout/vList2"/>
    <dgm:cxn modelId="{AA5EBF74-F5B2-474A-8654-378E137ADBE7}" type="presOf" srcId="{3EAF3937-6CEC-7F46-B4A1-8E1AD23C91E6}" destId="{5C35FA30-D9DA-A444-94DC-A60CBC278D9E}" srcOrd="0" destOrd="0" presId="urn:microsoft.com/office/officeart/2005/8/layout/vList2"/>
    <dgm:cxn modelId="{EF647DBB-9A2C-824A-9A4C-505AB8C9D241}" srcId="{1B50BB2E-2C6B-624E-9FB5-D6EBDB86CF2D}" destId="{3EAF3937-6CEC-7F46-B4A1-8E1AD23C91E6}" srcOrd="1" destOrd="0" parTransId="{E15A726C-B776-7241-BEC2-12C9E0CF9952}" sibTransId="{F26BAD61-06C3-F44A-ADA9-D397E5DC193F}"/>
    <dgm:cxn modelId="{1DE2860A-BB43-5146-B559-85DACB81A245}" type="presParOf" srcId="{FF73E1E5-3B6E-5245-BC87-719DE2181801}" destId="{4D8E1A33-1689-0D41-8637-41BCAB58E8B4}" srcOrd="0" destOrd="0" presId="urn:microsoft.com/office/officeart/2005/8/layout/vList2"/>
    <dgm:cxn modelId="{F19E9E18-2B1D-634F-A81E-1D8536320AD9}" type="presParOf" srcId="{FF73E1E5-3B6E-5245-BC87-719DE2181801}" destId="{C6AD1402-679D-5945-85EB-DA64E5A7967E}" srcOrd="1" destOrd="0" presId="urn:microsoft.com/office/officeart/2005/8/layout/vList2"/>
    <dgm:cxn modelId="{303870DF-94BB-0842-B5E5-AAAACA7E52F8}" type="presParOf" srcId="{FF73E1E5-3B6E-5245-BC87-719DE2181801}" destId="{5C35FA30-D9DA-A444-94DC-A60CBC278D9E}" srcOrd="2" destOrd="0" presId="urn:microsoft.com/office/officeart/2005/8/layout/vList2"/>
    <dgm:cxn modelId="{78BECD73-18C9-7345-8038-10E24F8A3401}" type="presParOf" srcId="{FF73E1E5-3B6E-5245-BC87-719DE2181801}" destId="{271AAE71-78D6-CC4B-B20C-6202BE11992C}" srcOrd="3" destOrd="0" presId="urn:microsoft.com/office/officeart/2005/8/layout/vList2"/>
    <dgm:cxn modelId="{9466BD56-9875-074B-9995-E9B3541B8D61}" type="presParOf" srcId="{FF73E1E5-3B6E-5245-BC87-719DE2181801}" destId="{E7AE29EE-D030-FD41-B271-9DA90BE6F53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965E80A-ECA0-9848-88A0-BC4124A2D456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58231A17-5DF9-204E-A242-88A8A7BCB682}">
      <dgm:prSet/>
      <dgm:spPr/>
      <dgm:t>
        <a:bodyPr/>
        <a:lstStyle/>
        <a:p>
          <a:r>
            <a:rPr lang="es-EC"/>
            <a:t>Adyuvancia </a:t>
          </a:r>
        </a:p>
      </dgm:t>
    </dgm:pt>
    <dgm:pt modelId="{6CE790BD-36CC-1F49-9E78-A42AF184F2EE}" type="parTrans" cxnId="{34AA4086-5C53-8146-A028-DECD65A62845}">
      <dgm:prSet/>
      <dgm:spPr/>
      <dgm:t>
        <a:bodyPr/>
        <a:lstStyle/>
        <a:p>
          <a:endParaRPr lang="es-MX"/>
        </a:p>
      </dgm:t>
    </dgm:pt>
    <dgm:pt modelId="{C4D1DC94-32B0-0942-A913-087C8731658B}" type="sibTrans" cxnId="{34AA4086-5C53-8146-A028-DECD65A62845}">
      <dgm:prSet/>
      <dgm:spPr/>
      <dgm:t>
        <a:bodyPr/>
        <a:lstStyle/>
        <a:p>
          <a:endParaRPr lang="es-MX"/>
        </a:p>
      </dgm:t>
    </dgm:pt>
    <dgm:pt modelId="{72B5D535-116A-C147-900F-ED2980605C43}">
      <dgm:prSet/>
      <dgm:spPr/>
      <dgm:t>
        <a:bodyPr/>
        <a:lstStyle/>
        <a:p>
          <a:r>
            <a:rPr lang="es-EC"/>
            <a:t>45Gy </a:t>
          </a:r>
        </a:p>
      </dgm:t>
    </dgm:pt>
    <dgm:pt modelId="{F9896E3F-5C4A-D442-A911-81F2BB321812}" type="parTrans" cxnId="{121E22DC-8637-4B46-B4D2-770542586509}">
      <dgm:prSet/>
      <dgm:spPr/>
      <dgm:t>
        <a:bodyPr/>
        <a:lstStyle/>
        <a:p>
          <a:endParaRPr lang="es-MX"/>
        </a:p>
      </dgm:t>
    </dgm:pt>
    <dgm:pt modelId="{78E88ABA-6722-9F40-B3F6-8E30C525D08E}" type="sibTrans" cxnId="{121E22DC-8637-4B46-B4D2-770542586509}">
      <dgm:prSet/>
      <dgm:spPr/>
      <dgm:t>
        <a:bodyPr/>
        <a:lstStyle/>
        <a:p>
          <a:endParaRPr lang="es-MX"/>
        </a:p>
      </dgm:t>
    </dgm:pt>
    <dgm:pt modelId="{D9BBEDD3-86E4-454E-BC61-0A88D3B6BF8A}">
      <dgm:prSet/>
      <dgm:spPr/>
      <dgm:t>
        <a:bodyPr/>
        <a:lstStyle/>
        <a:p>
          <a:r>
            <a:rPr lang="es-EC"/>
            <a:t>Boost 5.4Gy: Márgenes positivos, enfermedad residual</a:t>
          </a:r>
        </a:p>
      </dgm:t>
    </dgm:pt>
    <dgm:pt modelId="{0BA93373-F40B-9C47-B0C6-7B15A3888545}" type="parTrans" cxnId="{D11C026E-B9DA-0F4A-A808-1EE1EEEB2F26}">
      <dgm:prSet/>
      <dgm:spPr/>
      <dgm:t>
        <a:bodyPr/>
        <a:lstStyle/>
        <a:p>
          <a:endParaRPr lang="es-MX"/>
        </a:p>
      </dgm:t>
    </dgm:pt>
    <dgm:pt modelId="{C3DBEE06-EA16-C04D-8AAD-E59305A25E40}" type="sibTrans" cxnId="{D11C026E-B9DA-0F4A-A808-1EE1EEEB2F26}">
      <dgm:prSet/>
      <dgm:spPr/>
      <dgm:t>
        <a:bodyPr/>
        <a:lstStyle/>
        <a:p>
          <a:endParaRPr lang="es-MX"/>
        </a:p>
      </dgm:t>
    </dgm:pt>
    <dgm:pt modelId="{06610A98-F195-5B4F-9265-C018B98110DE}" type="pres">
      <dgm:prSet presAssocID="{F965E80A-ECA0-9848-88A0-BC4124A2D456}" presName="compositeShape" presStyleCnt="0">
        <dgm:presLayoutVars>
          <dgm:chMax val="7"/>
          <dgm:dir/>
          <dgm:resizeHandles val="exact"/>
        </dgm:presLayoutVars>
      </dgm:prSet>
      <dgm:spPr/>
    </dgm:pt>
    <dgm:pt modelId="{E893032F-93C2-5347-B44C-0E569AFC685B}" type="pres">
      <dgm:prSet presAssocID="{58231A17-5DF9-204E-A242-88A8A7BCB682}" presName="circ1" presStyleLbl="vennNode1" presStyleIdx="0" presStyleCnt="3"/>
      <dgm:spPr/>
    </dgm:pt>
    <dgm:pt modelId="{273B8F38-581F-E44A-8F17-2A9F3E584027}" type="pres">
      <dgm:prSet presAssocID="{58231A17-5DF9-204E-A242-88A8A7BCB68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4C7FAAB-9737-D94E-BE1B-793A001CB244}" type="pres">
      <dgm:prSet presAssocID="{72B5D535-116A-C147-900F-ED2980605C43}" presName="circ2" presStyleLbl="vennNode1" presStyleIdx="1" presStyleCnt="3"/>
      <dgm:spPr/>
    </dgm:pt>
    <dgm:pt modelId="{03FC90D3-3740-6845-A196-81EA3E4E55E9}" type="pres">
      <dgm:prSet presAssocID="{72B5D535-116A-C147-900F-ED2980605C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4EC1055-B2AF-424D-B9A9-C4324BD9DA37}" type="pres">
      <dgm:prSet presAssocID="{D9BBEDD3-86E4-454E-BC61-0A88D3B6BF8A}" presName="circ3" presStyleLbl="vennNode1" presStyleIdx="2" presStyleCnt="3"/>
      <dgm:spPr/>
    </dgm:pt>
    <dgm:pt modelId="{9E0175AA-AE9F-9842-BB43-106DCA59277E}" type="pres">
      <dgm:prSet presAssocID="{D9BBEDD3-86E4-454E-BC61-0A88D3B6BF8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B256D00-539F-8641-B1AD-268DD87D51ED}" type="presOf" srcId="{58231A17-5DF9-204E-A242-88A8A7BCB682}" destId="{273B8F38-581F-E44A-8F17-2A9F3E584027}" srcOrd="1" destOrd="0" presId="urn:microsoft.com/office/officeart/2005/8/layout/venn1"/>
    <dgm:cxn modelId="{A6FDE006-B554-BC49-A97B-31D84964A45E}" type="presOf" srcId="{72B5D535-116A-C147-900F-ED2980605C43}" destId="{B4C7FAAB-9737-D94E-BE1B-793A001CB244}" srcOrd="0" destOrd="0" presId="urn:microsoft.com/office/officeart/2005/8/layout/venn1"/>
    <dgm:cxn modelId="{33A1F21F-4BC2-7143-A861-0766A741A95E}" type="presOf" srcId="{72B5D535-116A-C147-900F-ED2980605C43}" destId="{03FC90D3-3740-6845-A196-81EA3E4E55E9}" srcOrd="1" destOrd="0" presId="urn:microsoft.com/office/officeart/2005/8/layout/venn1"/>
    <dgm:cxn modelId="{17958127-81DB-9D4E-AAD8-E6C3E5AC27BE}" type="presOf" srcId="{D9BBEDD3-86E4-454E-BC61-0A88D3B6BF8A}" destId="{9E0175AA-AE9F-9842-BB43-106DCA59277E}" srcOrd="1" destOrd="0" presId="urn:microsoft.com/office/officeart/2005/8/layout/venn1"/>
    <dgm:cxn modelId="{B9E61E65-B3E8-2942-AD14-DD9650D255E6}" type="presOf" srcId="{F965E80A-ECA0-9848-88A0-BC4124A2D456}" destId="{06610A98-F195-5B4F-9265-C018B98110DE}" srcOrd="0" destOrd="0" presId="urn:microsoft.com/office/officeart/2005/8/layout/venn1"/>
    <dgm:cxn modelId="{D11C026E-B9DA-0F4A-A808-1EE1EEEB2F26}" srcId="{F965E80A-ECA0-9848-88A0-BC4124A2D456}" destId="{D9BBEDD3-86E4-454E-BC61-0A88D3B6BF8A}" srcOrd="2" destOrd="0" parTransId="{0BA93373-F40B-9C47-B0C6-7B15A3888545}" sibTransId="{C3DBEE06-EA16-C04D-8AAD-E59305A25E40}"/>
    <dgm:cxn modelId="{1BF3E57E-3CB1-0E47-965D-EC2EDF2133CC}" type="presOf" srcId="{D9BBEDD3-86E4-454E-BC61-0A88D3B6BF8A}" destId="{A4EC1055-B2AF-424D-B9A9-C4324BD9DA37}" srcOrd="0" destOrd="0" presId="urn:microsoft.com/office/officeart/2005/8/layout/venn1"/>
    <dgm:cxn modelId="{34AA4086-5C53-8146-A028-DECD65A62845}" srcId="{F965E80A-ECA0-9848-88A0-BC4124A2D456}" destId="{58231A17-5DF9-204E-A242-88A8A7BCB682}" srcOrd="0" destOrd="0" parTransId="{6CE790BD-36CC-1F49-9E78-A42AF184F2EE}" sibTransId="{C4D1DC94-32B0-0942-A913-087C8731658B}"/>
    <dgm:cxn modelId="{074AE9DB-ACF4-CA42-B696-CA388A0FB382}" type="presOf" srcId="{58231A17-5DF9-204E-A242-88A8A7BCB682}" destId="{E893032F-93C2-5347-B44C-0E569AFC685B}" srcOrd="0" destOrd="0" presId="urn:microsoft.com/office/officeart/2005/8/layout/venn1"/>
    <dgm:cxn modelId="{121E22DC-8637-4B46-B4D2-770542586509}" srcId="{F965E80A-ECA0-9848-88A0-BC4124A2D456}" destId="{72B5D535-116A-C147-900F-ED2980605C43}" srcOrd="1" destOrd="0" parTransId="{F9896E3F-5C4A-D442-A911-81F2BB321812}" sibTransId="{78E88ABA-6722-9F40-B3F6-8E30C525D08E}"/>
    <dgm:cxn modelId="{4E430071-A8F5-4D4B-9A67-7979BF3F3B61}" type="presParOf" srcId="{06610A98-F195-5B4F-9265-C018B98110DE}" destId="{E893032F-93C2-5347-B44C-0E569AFC685B}" srcOrd="0" destOrd="0" presId="urn:microsoft.com/office/officeart/2005/8/layout/venn1"/>
    <dgm:cxn modelId="{02675B0E-7784-7D42-AB6F-DD7FB20F53B9}" type="presParOf" srcId="{06610A98-F195-5B4F-9265-C018B98110DE}" destId="{273B8F38-581F-E44A-8F17-2A9F3E584027}" srcOrd="1" destOrd="0" presId="urn:microsoft.com/office/officeart/2005/8/layout/venn1"/>
    <dgm:cxn modelId="{ABE35E53-3DFB-B240-BB26-DF8600F8F4A6}" type="presParOf" srcId="{06610A98-F195-5B4F-9265-C018B98110DE}" destId="{B4C7FAAB-9737-D94E-BE1B-793A001CB244}" srcOrd="2" destOrd="0" presId="urn:microsoft.com/office/officeart/2005/8/layout/venn1"/>
    <dgm:cxn modelId="{284AAD37-E8CE-454F-B037-D1E0F8E3040D}" type="presParOf" srcId="{06610A98-F195-5B4F-9265-C018B98110DE}" destId="{03FC90D3-3740-6845-A196-81EA3E4E55E9}" srcOrd="3" destOrd="0" presId="urn:microsoft.com/office/officeart/2005/8/layout/venn1"/>
    <dgm:cxn modelId="{B37C307C-88B8-8848-8A15-7495E20EF55A}" type="presParOf" srcId="{06610A98-F195-5B4F-9265-C018B98110DE}" destId="{A4EC1055-B2AF-424D-B9A9-C4324BD9DA37}" srcOrd="4" destOrd="0" presId="urn:microsoft.com/office/officeart/2005/8/layout/venn1"/>
    <dgm:cxn modelId="{B0045013-4BD2-5445-9439-8BC68E2955FC}" type="presParOf" srcId="{06610A98-F195-5B4F-9265-C018B98110DE}" destId="{9E0175AA-AE9F-9842-BB43-106DCA59277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8D73EC0-B22F-8745-8D75-6E8F585710D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45ACAE7-A1E3-B14F-9C5D-35897DA22A63}">
      <dgm:prSet/>
      <dgm:spPr/>
      <dgm:t>
        <a:bodyPr/>
        <a:lstStyle/>
        <a:p>
          <a:r>
            <a:rPr lang="es-EC"/>
            <a:t>Lecho tumoral / Anastomosis</a:t>
          </a:r>
        </a:p>
      </dgm:t>
    </dgm:pt>
    <dgm:pt modelId="{542A1EE7-5B2C-B844-B387-B0B96FBD39B7}" type="parTrans" cxnId="{051161B7-948B-5E47-A7C8-E0F9F2D48582}">
      <dgm:prSet/>
      <dgm:spPr/>
      <dgm:t>
        <a:bodyPr/>
        <a:lstStyle/>
        <a:p>
          <a:endParaRPr lang="es-MX"/>
        </a:p>
      </dgm:t>
    </dgm:pt>
    <dgm:pt modelId="{3CF795B6-63B6-9841-B48E-6F37D39B3996}" type="sibTrans" cxnId="{051161B7-948B-5E47-A7C8-E0F9F2D48582}">
      <dgm:prSet/>
      <dgm:spPr/>
      <dgm:t>
        <a:bodyPr/>
        <a:lstStyle/>
        <a:p>
          <a:endParaRPr lang="es-MX"/>
        </a:p>
      </dgm:t>
    </dgm:pt>
    <dgm:pt modelId="{200DBA03-98B5-6A41-9F8D-2EBFE184BE2C}">
      <dgm:prSet/>
      <dgm:spPr/>
      <dgm:t>
        <a:bodyPr/>
        <a:lstStyle/>
        <a:p>
          <a:r>
            <a:rPr lang="es-EC"/>
            <a:t>G. Perigástricos*, excepto T1 - 2a N0 con márgenes negativos 5cm,  N</a:t>
          </a:r>
          <a:r>
            <a:rPr lang="es-EC" b="1" i="0"/>
            <a:t>&gt;</a:t>
          </a:r>
          <a:r>
            <a:rPr lang="es-EC"/>
            <a:t>15</a:t>
          </a:r>
        </a:p>
      </dgm:t>
    </dgm:pt>
    <dgm:pt modelId="{8C54BF4B-7872-724B-A93A-AD40E9AE79C7}" type="parTrans" cxnId="{09E2EE57-5AA6-2D46-8636-09A9AED3DD15}">
      <dgm:prSet/>
      <dgm:spPr/>
      <dgm:t>
        <a:bodyPr/>
        <a:lstStyle/>
        <a:p>
          <a:endParaRPr lang="es-MX"/>
        </a:p>
      </dgm:t>
    </dgm:pt>
    <dgm:pt modelId="{0042C276-C73E-2A4C-AEDD-F4E79C01294B}" type="sibTrans" cxnId="{09E2EE57-5AA6-2D46-8636-09A9AED3DD15}">
      <dgm:prSet/>
      <dgm:spPr/>
      <dgm:t>
        <a:bodyPr/>
        <a:lstStyle/>
        <a:p>
          <a:endParaRPr lang="es-MX"/>
        </a:p>
      </dgm:t>
    </dgm:pt>
    <dgm:pt modelId="{6EAE8A08-F416-0B42-8EC3-5D101F7131EC}">
      <dgm:prSet/>
      <dgm:spPr/>
      <dgm:t>
        <a:bodyPr/>
        <a:lstStyle/>
        <a:p>
          <a:r>
            <a:rPr lang="es-EC"/>
            <a:t>G. Celíacos y suprapancreáticos: T4, N+, T3 N0 N</a:t>
          </a:r>
          <a:r>
            <a:rPr lang="es-EC" b="0" i="0"/>
            <a:t>&lt;15</a:t>
          </a:r>
          <a:endParaRPr lang="es-EC"/>
        </a:p>
      </dgm:t>
    </dgm:pt>
    <dgm:pt modelId="{B665F6EF-DECB-684E-BE26-FFBD447E7216}" type="parTrans" cxnId="{EA06CC4D-C74C-4A4F-94AD-AB4D564249DF}">
      <dgm:prSet/>
      <dgm:spPr/>
      <dgm:t>
        <a:bodyPr/>
        <a:lstStyle/>
        <a:p>
          <a:endParaRPr lang="es-MX"/>
        </a:p>
      </dgm:t>
    </dgm:pt>
    <dgm:pt modelId="{63F73FB8-F01C-0440-8684-86EC6CDE5941}" type="sibTrans" cxnId="{EA06CC4D-C74C-4A4F-94AD-AB4D564249DF}">
      <dgm:prSet/>
      <dgm:spPr/>
      <dgm:t>
        <a:bodyPr/>
        <a:lstStyle/>
        <a:p>
          <a:endParaRPr lang="es-MX"/>
        </a:p>
      </dgm:t>
    </dgm:pt>
    <dgm:pt modelId="{73B73F3C-883F-F94D-8845-DCE9561E263A}">
      <dgm:prSet/>
      <dgm:spPr/>
      <dgm:t>
        <a:bodyPr/>
        <a:lstStyle/>
        <a:p>
          <a:r>
            <a:rPr lang="es-EC" b="0" i="0"/>
            <a:t>G. Porta y hepáticos: T4, N+</a:t>
          </a:r>
          <a:endParaRPr lang="es-EC"/>
        </a:p>
      </dgm:t>
    </dgm:pt>
    <dgm:pt modelId="{E3DDE7FC-3424-514A-A5E4-6C5BD6C50939}" type="parTrans" cxnId="{BCA84CA5-EBC3-6041-891C-19B7D698B0D1}">
      <dgm:prSet/>
      <dgm:spPr/>
      <dgm:t>
        <a:bodyPr/>
        <a:lstStyle/>
        <a:p>
          <a:endParaRPr lang="es-MX"/>
        </a:p>
      </dgm:t>
    </dgm:pt>
    <dgm:pt modelId="{FE6953A5-A922-E041-BB17-2080A36E85A5}" type="sibTrans" cxnId="{BCA84CA5-EBC3-6041-891C-19B7D698B0D1}">
      <dgm:prSet/>
      <dgm:spPr/>
      <dgm:t>
        <a:bodyPr/>
        <a:lstStyle/>
        <a:p>
          <a:endParaRPr lang="es-MX"/>
        </a:p>
      </dgm:t>
    </dgm:pt>
    <dgm:pt modelId="{5585BB6F-BD86-6241-9DCF-11BADCD657A9}">
      <dgm:prSet/>
      <dgm:spPr/>
      <dgm:t>
        <a:bodyPr/>
        <a:lstStyle/>
        <a:p>
          <a:r>
            <a:rPr lang="es-EC" b="0" i="0"/>
            <a:t>G. Esplénicos: T4, N+</a:t>
          </a:r>
          <a:endParaRPr lang="es-EC"/>
        </a:p>
      </dgm:t>
    </dgm:pt>
    <dgm:pt modelId="{C67CC76B-C640-644A-97B4-F2D25D205589}" type="parTrans" cxnId="{9B50E99A-ECD6-6248-AA08-DB6567D7DE46}">
      <dgm:prSet/>
      <dgm:spPr/>
      <dgm:t>
        <a:bodyPr/>
        <a:lstStyle/>
        <a:p>
          <a:endParaRPr lang="es-MX"/>
        </a:p>
      </dgm:t>
    </dgm:pt>
    <dgm:pt modelId="{884402EC-C510-CF4C-A82F-C8FF293E6B20}" type="sibTrans" cxnId="{9B50E99A-ECD6-6248-AA08-DB6567D7DE46}">
      <dgm:prSet/>
      <dgm:spPr/>
      <dgm:t>
        <a:bodyPr/>
        <a:lstStyle/>
        <a:p>
          <a:endParaRPr lang="es-MX"/>
        </a:p>
      </dgm:t>
    </dgm:pt>
    <dgm:pt modelId="{28800850-D3AD-1E47-9270-BBAF1947FE73}">
      <dgm:prSet/>
      <dgm:spPr/>
      <dgm:t>
        <a:bodyPr/>
        <a:lstStyle/>
        <a:p>
          <a:r>
            <a:rPr lang="es-EC"/>
            <a:t>G. paraesofágicos distales</a:t>
          </a:r>
        </a:p>
      </dgm:t>
    </dgm:pt>
    <dgm:pt modelId="{624DCD2E-C3AC-1841-BB5A-2C0BC9FCBCD7}" type="parTrans" cxnId="{C7564024-9F36-BA4E-B41B-6C28DBBA87CF}">
      <dgm:prSet/>
      <dgm:spPr/>
      <dgm:t>
        <a:bodyPr/>
        <a:lstStyle/>
        <a:p>
          <a:endParaRPr lang="es-MX"/>
        </a:p>
      </dgm:t>
    </dgm:pt>
    <dgm:pt modelId="{D30105F2-705C-2F46-A433-7541ACC19267}" type="sibTrans" cxnId="{C7564024-9F36-BA4E-B41B-6C28DBBA87CF}">
      <dgm:prSet/>
      <dgm:spPr/>
      <dgm:t>
        <a:bodyPr/>
        <a:lstStyle/>
        <a:p>
          <a:endParaRPr lang="es-MX"/>
        </a:p>
      </dgm:t>
    </dgm:pt>
    <dgm:pt modelId="{D8F76629-710F-B74B-9114-EA21067373BC}" type="pres">
      <dgm:prSet presAssocID="{78D73EC0-B22F-8745-8D75-6E8F585710D2}" presName="linear" presStyleCnt="0">
        <dgm:presLayoutVars>
          <dgm:animLvl val="lvl"/>
          <dgm:resizeHandles val="exact"/>
        </dgm:presLayoutVars>
      </dgm:prSet>
      <dgm:spPr/>
    </dgm:pt>
    <dgm:pt modelId="{DAAEFA5C-F124-CA41-92EB-F52C590FF96E}" type="pres">
      <dgm:prSet presAssocID="{245ACAE7-A1E3-B14F-9C5D-35897DA22A6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4D31B84D-E645-3D40-8CBA-F1F6219887EC}" type="pres">
      <dgm:prSet presAssocID="{3CF795B6-63B6-9841-B48E-6F37D39B3996}" presName="spacer" presStyleCnt="0"/>
      <dgm:spPr/>
    </dgm:pt>
    <dgm:pt modelId="{CF6247F5-F7B7-7B40-9D42-F785303632D7}" type="pres">
      <dgm:prSet presAssocID="{200DBA03-98B5-6A41-9F8D-2EBFE184BE2C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7E9D8D6-7678-6A48-8CB9-CCE708D70C4F}" type="pres">
      <dgm:prSet presAssocID="{0042C276-C73E-2A4C-AEDD-F4E79C01294B}" presName="spacer" presStyleCnt="0"/>
      <dgm:spPr/>
    </dgm:pt>
    <dgm:pt modelId="{4BBF2D2E-60DB-A048-884F-345EFDBB6E09}" type="pres">
      <dgm:prSet presAssocID="{6EAE8A08-F416-0B42-8EC3-5D101F7131E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07C10AA-B93D-3748-9F06-35A113E5E61C}" type="pres">
      <dgm:prSet presAssocID="{63F73FB8-F01C-0440-8684-86EC6CDE5941}" presName="spacer" presStyleCnt="0"/>
      <dgm:spPr/>
    </dgm:pt>
    <dgm:pt modelId="{CC106B22-0682-F04D-B8D5-0280B89A4C6E}" type="pres">
      <dgm:prSet presAssocID="{73B73F3C-883F-F94D-8845-DCE9561E263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87CA793-6221-104E-9285-2EB47B1696BE}" type="pres">
      <dgm:prSet presAssocID="{FE6953A5-A922-E041-BB17-2080A36E85A5}" presName="spacer" presStyleCnt="0"/>
      <dgm:spPr/>
    </dgm:pt>
    <dgm:pt modelId="{B646E938-DD80-5E49-9F16-BF513102674A}" type="pres">
      <dgm:prSet presAssocID="{5585BB6F-BD86-6241-9DCF-11BADCD657A9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FE495D3-C6EF-324C-96C8-C912F3217192}" type="pres">
      <dgm:prSet presAssocID="{884402EC-C510-CF4C-A82F-C8FF293E6B20}" presName="spacer" presStyleCnt="0"/>
      <dgm:spPr/>
    </dgm:pt>
    <dgm:pt modelId="{AF6A811F-79A3-6447-A81B-C214E95C598D}" type="pres">
      <dgm:prSet presAssocID="{28800850-D3AD-1E47-9270-BBAF1947FE73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36A7614-1F20-E447-A101-33985DA25210}" type="presOf" srcId="{73B73F3C-883F-F94D-8845-DCE9561E263A}" destId="{CC106B22-0682-F04D-B8D5-0280B89A4C6E}" srcOrd="0" destOrd="0" presId="urn:microsoft.com/office/officeart/2005/8/layout/vList2"/>
    <dgm:cxn modelId="{C7564024-9F36-BA4E-B41B-6C28DBBA87CF}" srcId="{78D73EC0-B22F-8745-8D75-6E8F585710D2}" destId="{28800850-D3AD-1E47-9270-BBAF1947FE73}" srcOrd="5" destOrd="0" parTransId="{624DCD2E-C3AC-1841-BB5A-2C0BC9FCBCD7}" sibTransId="{D30105F2-705C-2F46-A433-7541ACC19267}"/>
    <dgm:cxn modelId="{EA06CC4D-C74C-4A4F-94AD-AB4D564249DF}" srcId="{78D73EC0-B22F-8745-8D75-6E8F585710D2}" destId="{6EAE8A08-F416-0B42-8EC3-5D101F7131EC}" srcOrd="2" destOrd="0" parTransId="{B665F6EF-DECB-684E-BE26-FFBD447E7216}" sibTransId="{63F73FB8-F01C-0440-8684-86EC6CDE5941}"/>
    <dgm:cxn modelId="{09E2EE57-5AA6-2D46-8636-09A9AED3DD15}" srcId="{78D73EC0-B22F-8745-8D75-6E8F585710D2}" destId="{200DBA03-98B5-6A41-9F8D-2EBFE184BE2C}" srcOrd="1" destOrd="0" parTransId="{8C54BF4B-7872-724B-A93A-AD40E9AE79C7}" sibTransId="{0042C276-C73E-2A4C-AEDD-F4E79C01294B}"/>
    <dgm:cxn modelId="{7FDEC175-FCE1-F543-BEA2-C2C7A2BB4409}" type="presOf" srcId="{78D73EC0-B22F-8745-8D75-6E8F585710D2}" destId="{D8F76629-710F-B74B-9114-EA21067373BC}" srcOrd="0" destOrd="0" presId="urn:microsoft.com/office/officeart/2005/8/layout/vList2"/>
    <dgm:cxn modelId="{0900507B-5C0E-3447-8669-4B7FBC7CD91B}" type="presOf" srcId="{200DBA03-98B5-6A41-9F8D-2EBFE184BE2C}" destId="{CF6247F5-F7B7-7B40-9D42-F785303632D7}" srcOrd="0" destOrd="0" presId="urn:microsoft.com/office/officeart/2005/8/layout/vList2"/>
    <dgm:cxn modelId="{2FCA8D84-74AD-3C4E-8DC6-EA530855998E}" type="presOf" srcId="{5585BB6F-BD86-6241-9DCF-11BADCD657A9}" destId="{B646E938-DD80-5E49-9F16-BF513102674A}" srcOrd="0" destOrd="0" presId="urn:microsoft.com/office/officeart/2005/8/layout/vList2"/>
    <dgm:cxn modelId="{9B50E99A-ECD6-6248-AA08-DB6567D7DE46}" srcId="{78D73EC0-B22F-8745-8D75-6E8F585710D2}" destId="{5585BB6F-BD86-6241-9DCF-11BADCD657A9}" srcOrd="4" destOrd="0" parTransId="{C67CC76B-C640-644A-97B4-F2D25D205589}" sibTransId="{884402EC-C510-CF4C-A82F-C8FF293E6B20}"/>
    <dgm:cxn modelId="{0E6312A0-8AAB-5C48-BD5A-59E45581B37F}" type="presOf" srcId="{28800850-D3AD-1E47-9270-BBAF1947FE73}" destId="{AF6A811F-79A3-6447-A81B-C214E95C598D}" srcOrd="0" destOrd="0" presId="urn:microsoft.com/office/officeart/2005/8/layout/vList2"/>
    <dgm:cxn modelId="{BCA84CA5-EBC3-6041-891C-19B7D698B0D1}" srcId="{78D73EC0-B22F-8745-8D75-6E8F585710D2}" destId="{73B73F3C-883F-F94D-8845-DCE9561E263A}" srcOrd="3" destOrd="0" parTransId="{E3DDE7FC-3424-514A-A5E4-6C5BD6C50939}" sibTransId="{FE6953A5-A922-E041-BB17-2080A36E85A5}"/>
    <dgm:cxn modelId="{051161B7-948B-5E47-A7C8-E0F9F2D48582}" srcId="{78D73EC0-B22F-8745-8D75-6E8F585710D2}" destId="{245ACAE7-A1E3-B14F-9C5D-35897DA22A63}" srcOrd="0" destOrd="0" parTransId="{542A1EE7-5B2C-B844-B387-B0B96FBD39B7}" sibTransId="{3CF795B6-63B6-9841-B48E-6F37D39B3996}"/>
    <dgm:cxn modelId="{DDDCC9C5-D628-D146-8780-BC7BABAF23B9}" type="presOf" srcId="{245ACAE7-A1E3-B14F-9C5D-35897DA22A63}" destId="{DAAEFA5C-F124-CA41-92EB-F52C590FF96E}" srcOrd="0" destOrd="0" presId="urn:microsoft.com/office/officeart/2005/8/layout/vList2"/>
    <dgm:cxn modelId="{3F0D7FCA-AAE5-E04C-A75E-F01D13045275}" type="presOf" srcId="{6EAE8A08-F416-0B42-8EC3-5D101F7131EC}" destId="{4BBF2D2E-60DB-A048-884F-345EFDBB6E09}" srcOrd="0" destOrd="0" presId="urn:microsoft.com/office/officeart/2005/8/layout/vList2"/>
    <dgm:cxn modelId="{E6E09583-73B4-774E-B459-A63ABFE84023}" type="presParOf" srcId="{D8F76629-710F-B74B-9114-EA21067373BC}" destId="{DAAEFA5C-F124-CA41-92EB-F52C590FF96E}" srcOrd="0" destOrd="0" presId="urn:microsoft.com/office/officeart/2005/8/layout/vList2"/>
    <dgm:cxn modelId="{A8A052EC-1F99-7441-96E6-DC6012E3A7A9}" type="presParOf" srcId="{D8F76629-710F-B74B-9114-EA21067373BC}" destId="{4D31B84D-E645-3D40-8CBA-F1F6219887EC}" srcOrd="1" destOrd="0" presId="urn:microsoft.com/office/officeart/2005/8/layout/vList2"/>
    <dgm:cxn modelId="{3D004E95-0D11-F544-8CA5-4A0DEFB87EBA}" type="presParOf" srcId="{D8F76629-710F-B74B-9114-EA21067373BC}" destId="{CF6247F5-F7B7-7B40-9D42-F785303632D7}" srcOrd="2" destOrd="0" presId="urn:microsoft.com/office/officeart/2005/8/layout/vList2"/>
    <dgm:cxn modelId="{2821C00C-E594-6143-A8F1-E6D6E0D55478}" type="presParOf" srcId="{D8F76629-710F-B74B-9114-EA21067373BC}" destId="{67E9D8D6-7678-6A48-8CB9-CCE708D70C4F}" srcOrd="3" destOrd="0" presId="urn:microsoft.com/office/officeart/2005/8/layout/vList2"/>
    <dgm:cxn modelId="{B6BB77C1-81B9-124A-910C-C16EC170DB73}" type="presParOf" srcId="{D8F76629-710F-B74B-9114-EA21067373BC}" destId="{4BBF2D2E-60DB-A048-884F-345EFDBB6E09}" srcOrd="4" destOrd="0" presId="urn:microsoft.com/office/officeart/2005/8/layout/vList2"/>
    <dgm:cxn modelId="{68916CC0-6709-6747-92C4-5C99BBA4990F}" type="presParOf" srcId="{D8F76629-710F-B74B-9114-EA21067373BC}" destId="{207C10AA-B93D-3748-9F06-35A113E5E61C}" srcOrd="5" destOrd="0" presId="urn:microsoft.com/office/officeart/2005/8/layout/vList2"/>
    <dgm:cxn modelId="{01DA981C-3764-FF47-AB69-6237368F1612}" type="presParOf" srcId="{D8F76629-710F-B74B-9114-EA21067373BC}" destId="{CC106B22-0682-F04D-B8D5-0280B89A4C6E}" srcOrd="6" destOrd="0" presId="urn:microsoft.com/office/officeart/2005/8/layout/vList2"/>
    <dgm:cxn modelId="{D52593F2-507E-804E-A85D-CD5419574125}" type="presParOf" srcId="{D8F76629-710F-B74B-9114-EA21067373BC}" destId="{587CA793-6221-104E-9285-2EB47B1696BE}" srcOrd="7" destOrd="0" presId="urn:microsoft.com/office/officeart/2005/8/layout/vList2"/>
    <dgm:cxn modelId="{77255802-E425-6646-96BF-9F94FB2D0AF8}" type="presParOf" srcId="{D8F76629-710F-B74B-9114-EA21067373BC}" destId="{B646E938-DD80-5E49-9F16-BF513102674A}" srcOrd="8" destOrd="0" presId="urn:microsoft.com/office/officeart/2005/8/layout/vList2"/>
    <dgm:cxn modelId="{445F77E8-29C3-7542-96C3-E87832DF97E2}" type="presParOf" srcId="{D8F76629-710F-B74B-9114-EA21067373BC}" destId="{5FE495D3-C6EF-324C-96C8-C912F3217192}" srcOrd="9" destOrd="0" presId="urn:microsoft.com/office/officeart/2005/8/layout/vList2"/>
    <dgm:cxn modelId="{09172972-7F59-4149-AF56-6D122469450B}" type="presParOf" srcId="{D8F76629-710F-B74B-9114-EA21067373BC}" destId="{AF6A811F-79A3-6447-A81B-C214E95C598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AFE79EC-2C27-0643-8A4F-DB0E01E10AB4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B8D77D4-4B3F-424A-AF5F-3CC9AA4A23F3}">
      <dgm:prSet/>
      <dgm:spPr/>
      <dgm:t>
        <a:bodyPr/>
        <a:lstStyle/>
        <a:p>
          <a:r>
            <a:rPr lang="es-EC"/>
            <a:t>AGUDA</a:t>
          </a:r>
        </a:p>
      </dgm:t>
    </dgm:pt>
    <dgm:pt modelId="{3389223B-A0B3-AA49-ADF4-613B2CE20A5C}" type="parTrans" cxnId="{BF774E81-D25A-1B4B-BBF6-9F119A53C8CC}">
      <dgm:prSet/>
      <dgm:spPr/>
      <dgm:t>
        <a:bodyPr/>
        <a:lstStyle/>
        <a:p>
          <a:endParaRPr lang="es-MX"/>
        </a:p>
      </dgm:t>
    </dgm:pt>
    <dgm:pt modelId="{EA64448D-736F-B040-87C4-5B66B5EB35FB}" type="sibTrans" cxnId="{BF774E81-D25A-1B4B-BBF6-9F119A53C8CC}">
      <dgm:prSet/>
      <dgm:spPr/>
      <dgm:t>
        <a:bodyPr/>
        <a:lstStyle/>
        <a:p>
          <a:endParaRPr lang="es-MX"/>
        </a:p>
      </dgm:t>
    </dgm:pt>
    <dgm:pt modelId="{EA4F60C9-D562-3D4E-81A7-9F22A56896E4}">
      <dgm:prSet/>
      <dgm:spPr/>
      <dgm:t>
        <a:bodyPr/>
        <a:lstStyle/>
        <a:p>
          <a:r>
            <a:rPr lang="es-EC"/>
            <a:t>Cansancio</a:t>
          </a:r>
        </a:p>
      </dgm:t>
    </dgm:pt>
    <dgm:pt modelId="{12419709-3080-3D46-B1C4-D0A03A153283}" type="parTrans" cxnId="{436A8AF2-DD28-6644-B106-798DA21FE6B0}">
      <dgm:prSet/>
      <dgm:spPr/>
      <dgm:t>
        <a:bodyPr/>
        <a:lstStyle/>
        <a:p>
          <a:endParaRPr lang="es-MX"/>
        </a:p>
      </dgm:t>
    </dgm:pt>
    <dgm:pt modelId="{3C60960E-2093-A749-A9A1-0898E368BB62}" type="sibTrans" cxnId="{436A8AF2-DD28-6644-B106-798DA21FE6B0}">
      <dgm:prSet/>
      <dgm:spPr/>
      <dgm:t>
        <a:bodyPr/>
        <a:lstStyle/>
        <a:p>
          <a:endParaRPr lang="es-MX"/>
        </a:p>
      </dgm:t>
    </dgm:pt>
    <dgm:pt modelId="{639D454C-82BE-A749-B802-F774C8F7DCF1}">
      <dgm:prSet/>
      <dgm:spPr/>
      <dgm:t>
        <a:bodyPr/>
        <a:lstStyle/>
        <a:p>
          <a:r>
            <a:rPr lang="es-EC"/>
            <a:t>Náusea</a:t>
          </a:r>
        </a:p>
      </dgm:t>
    </dgm:pt>
    <dgm:pt modelId="{4B00423F-14F3-5049-B2E3-DE370E500412}" type="parTrans" cxnId="{1889A348-1250-FE45-B1BA-4E13B0EABEE8}">
      <dgm:prSet/>
      <dgm:spPr/>
      <dgm:t>
        <a:bodyPr/>
        <a:lstStyle/>
        <a:p>
          <a:endParaRPr lang="es-MX"/>
        </a:p>
      </dgm:t>
    </dgm:pt>
    <dgm:pt modelId="{8B4CCA9A-5174-244C-AE66-9D08D686AB70}" type="sibTrans" cxnId="{1889A348-1250-FE45-B1BA-4E13B0EABEE8}">
      <dgm:prSet/>
      <dgm:spPr/>
      <dgm:t>
        <a:bodyPr/>
        <a:lstStyle/>
        <a:p>
          <a:endParaRPr lang="es-MX"/>
        </a:p>
      </dgm:t>
    </dgm:pt>
    <dgm:pt modelId="{1690DF73-F762-304E-AEB9-7CA76313ADD3}">
      <dgm:prSet/>
      <dgm:spPr/>
      <dgm:t>
        <a:bodyPr/>
        <a:lstStyle/>
        <a:p>
          <a:r>
            <a:rPr lang="es-EC"/>
            <a:t>Vómito</a:t>
          </a:r>
        </a:p>
      </dgm:t>
    </dgm:pt>
    <dgm:pt modelId="{0EBE1075-88E2-FB4E-B5D8-6E4E5F5A4EB1}" type="parTrans" cxnId="{7260CDD1-D295-C742-A6D4-0B4F19560EAD}">
      <dgm:prSet/>
      <dgm:spPr/>
      <dgm:t>
        <a:bodyPr/>
        <a:lstStyle/>
        <a:p>
          <a:endParaRPr lang="es-MX"/>
        </a:p>
      </dgm:t>
    </dgm:pt>
    <dgm:pt modelId="{360AAD80-4C0E-924B-BD51-454D7C628CA4}" type="sibTrans" cxnId="{7260CDD1-D295-C742-A6D4-0B4F19560EAD}">
      <dgm:prSet/>
      <dgm:spPr/>
      <dgm:t>
        <a:bodyPr/>
        <a:lstStyle/>
        <a:p>
          <a:endParaRPr lang="es-MX"/>
        </a:p>
      </dgm:t>
    </dgm:pt>
    <dgm:pt modelId="{35DEE72E-CDE3-C44C-9400-191A94185C6D}">
      <dgm:prSet/>
      <dgm:spPr/>
      <dgm:t>
        <a:bodyPr/>
        <a:lstStyle/>
        <a:p>
          <a:r>
            <a:rPr lang="es-EC"/>
            <a:t>Diarrea</a:t>
          </a:r>
        </a:p>
      </dgm:t>
    </dgm:pt>
    <dgm:pt modelId="{7D083CA6-F703-C74B-9E54-75BEC96EC195}" type="parTrans" cxnId="{EA860B05-51F5-EF45-9DA3-614392BEFA37}">
      <dgm:prSet/>
      <dgm:spPr/>
      <dgm:t>
        <a:bodyPr/>
        <a:lstStyle/>
        <a:p>
          <a:endParaRPr lang="es-MX"/>
        </a:p>
      </dgm:t>
    </dgm:pt>
    <dgm:pt modelId="{A981EBE7-1060-194B-A4FF-FA4EDCDA7B46}" type="sibTrans" cxnId="{EA860B05-51F5-EF45-9DA3-614392BEFA37}">
      <dgm:prSet/>
      <dgm:spPr/>
      <dgm:t>
        <a:bodyPr/>
        <a:lstStyle/>
        <a:p>
          <a:endParaRPr lang="es-MX"/>
        </a:p>
      </dgm:t>
    </dgm:pt>
    <dgm:pt modelId="{4BA33EBC-793D-1D4B-8029-3AAE48AD58BC}">
      <dgm:prSet/>
      <dgm:spPr/>
      <dgm:t>
        <a:bodyPr/>
        <a:lstStyle/>
        <a:p>
          <a:r>
            <a:rPr lang="es-EC"/>
            <a:t>Gastritis</a:t>
          </a:r>
        </a:p>
      </dgm:t>
    </dgm:pt>
    <dgm:pt modelId="{93BC372D-1800-6D41-94CD-4896FF01E565}" type="parTrans" cxnId="{240AD54A-89C8-0343-8CDD-4E7AA8213436}">
      <dgm:prSet/>
      <dgm:spPr/>
      <dgm:t>
        <a:bodyPr/>
        <a:lstStyle/>
        <a:p>
          <a:endParaRPr lang="es-MX"/>
        </a:p>
      </dgm:t>
    </dgm:pt>
    <dgm:pt modelId="{CF20B6E8-033B-DF4B-B0A9-6205803462F0}" type="sibTrans" cxnId="{240AD54A-89C8-0343-8CDD-4E7AA8213436}">
      <dgm:prSet/>
      <dgm:spPr/>
      <dgm:t>
        <a:bodyPr/>
        <a:lstStyle/>
        <a:p>
          <a:endParaRPr lang="es-MX"/>
        </a:p>
      </dgm:t>
    </dgm:pt>
    <dgm:pt modelId="{3BCC5821-871A-BF43-B3FC-DC0E77DD9F20}">
      <dgm:prSet/>
      <dgm:spPr/>
      <dgm:t>
        <a:bodyPr/>
        <a:lstStyle/>
        <a:p>
          <a:r>
            <a:rPr lang="es-EC" dirty="0"/>
            <a:t>Esofagitis</a:t>
          </a:r>
        </a:p>
      </dgm:t>
    </dgm:pt>
    <dgm:pt modelId="{6662F3AE-CE1A-5D44-81F3-B3EC21998793}" type="parTrans" cxnId="{3CE80426-0F81-334A-B1C2-3ADD0061721D}">
      <dgm:prSet/>
      <dgm:spPr/>
      <dgm:t>
        <a:bodyPr/>
        <a:lstStyle/>
        <a:p>
          <a:endParaRPr lang="es-MX"/>
        </a:p>
      </dgm:t>
    </dgm:pt>
    <dgm:pt modelId="{E7D20135-AE5D-7E48-ACC4-418136CFCEFE}" type="sibTrans" cxnId="{3CE80426-0F81-334A-B1C2-3ADD0061721D}">
      <dgm:prSet/>
      <dgm:spPr/>
      <dgm:t>
        <a:bodyPr/>
        <a:lstStyle/>
        <a:p>
          <a:endParaRPr lang="es-MX"/>
        </a:p>
      </dgm:t>
    </dgm:pt>
    <dgm:pt modelId="{3CF10BCF-27B9-984E-B50F-BB320EB6779C}">
      <dgm:prSet/>
      <dgm:spPr/>
      <dgm:t>
        <a:bodyPr/>
        <a:lstStyle/>
        <a:p>
          <a:r>
            <a:rPr lang="es-EC"/>
            <a:t>CRÓNICA</a:t>
          </a:r>
        </a:p>
      </dgm:t>
    </dgm:pt>
    <dgm:pt modelId="{CD4C2663-9AAA-E942-A839-1231A02E3B8C}" type="parTrans" cxnId="{837EE9E6-C4F7-374B-932F-44BB6033B9F3}">
      <dgm:prSet/>
      <dgm:spPr/>
      <dgm:t>
        <a:bodyPr/>
        <a:lstStyle/>
        <a:p>
          <a:endParaRPr lang="es-MX"/>
        </a:p>
      </dgm:t>
    </dgm:pt>
    <dgm:pt modelId="{C3C9F570-AD3D-3048-B811-1D1E4CF5636B}" type="sibTrans" cxnId="{837EE9E6-C4F7-374B-932F-44BB6033B9F3}">
      <dgm:prSet/>
      <dgm:spPr/>
      <dgm:t>
        <a:bodyPr/>
        <a:lstStyle/>
        <a:p>
          <a:endParaRPr lang="es-MX"/>
        </a:p>
      </dgm:t>
    </dgm:pt>
    <dgm:pt modelId="{709EE3DF-0A89-AA4C-9703-9D61CAF53975}">
      <dgm:prSet/>
      <dgm:spPr/>
      <dgm:t>
        <a:bodyPr/>
        <a:lstStyle/>
        <a:p>
          <a:r>
            <a:rPr lang="es-EC"/>
            <a:t>Estenosis</a:t>
          </a:r>
        </a:p>
      </dgm:t>
    </dgm:pt>
    <dgm:pt modelId="{B6BB0190-DF2F-FB4C-A168-84D34BA7FDF8}" type="parTrans" cxnId="{1E5FCFB8-2100-7444-A9F3-D3A9E76CA778}">
      <dgm:prSet/>
      <dgm:spPr/>
      <dgm:t>
        <a:bodyPr/>
        <a:lstStyle/>
        <a:p>
          <a:endParaRPr lang="es-MX"/>
        </a:p>
      </dgm:t>
    </dgm:pt>
    <dgm:pt modelId="{ED44D788-B017-5849-85C4-94EAED3658CC}" type="sibTrans" cxnId="{1E5FCFB8-2100-7444-A9F3-D3A9E76CA778}">
      <dgm:prSet/>
      <dgm:spPr/>
      <dgm:t>
        <a:bodyPr/>
        <a:lstStyle/>
        <a:p>
          <a:endParaRPr lang="es-MX"/>
        </a:p>
      </dgm:t>
    </dgm:pt>
    <dgm:pt modelId="{04FFC472-DB90-1C44-8854-331D76AC3C52}">
      <dgm:prSet/>
      <dgm:spPr/>
      <dgm:t>
        <a:bodyPr/>
        <a:lstStyle/>
        <a:p>
          <a:r>
            <a:rPr lang="es-EC"/>
            <a:t>Renal </a:t>
          </a:r>
        </a:p>
      </dgm:t>
    </dgm:pt>
    <dgm:pt modelId="{84DA7798-5A5B-E245-BBCD-BF11899BE45E}" type="parTrans" cxnId="{EF98F7E2-A9C0-3A48-92B7-3D0E67549370}">
      <dgm:prSet/>
      <dgm:spPr/>
      <dgm:t>
        <a:bodyPr/>
        <a:lstStyle/>
        <a:p>
          <a:endParaRPr lang="es-MX"/>
        </a:p>
      </dgm:t>
    </dgm:pt>
    <dgm:pt modelId="{AAAE7968-AE31-3C49-9871-AF778FD37D1E}" type="sibTrans" cxnId="{EF98F7E2-A9C0-3A48-92B7-3D0E67549370}">
      <dgm:prSet/>
      <dgm:spPr/>
      <dgm:t>
        <a:bodyPr/>
        <a:lstStyle/>
        <a:p>
          <a:endParaRPr lang="es-MX"/>
        </a:p>
      </dgm:t>
    </dgm:pt>
    <dgm:pt modelId="{14F232D5-751A-244C-8B22-D42449457D26}" type="pres">
      <dgm:prSet presAssocID="{7AFE79EC-2C27-0643-8A4F-DB0E01E10AB4}" presName="Name0" presStyleCnt="0">
        <dgm:presLayoutVars>
          <dgm:dir/>
          <dgm:animLvl val="lvl"/>
          <dgm:resizeHandles val="exact"/>
        </dgm:presLayoutVars>
      </dgm:prSet>
      <dgm:spPr/>
    </dgm:pt>
    <dgm:pt modelId="{5F8F9CD0-F82A-6E45-8D48-8B59117AF18C}" type="pres">
      <dgm:prSet presAssocID="{DB8D77D4-4B3F-424A-AF5F-3CC9AA4A23F3}" presName="composite" presStyleCnt="0"/>
      <dgm:spPr/>
    </dgm:pt>
    <dgm:pt modelId="{F3C9C880-E6EA-F145-BBC0-54AA57BAEF4E}" type="pres">
      <dgm:prSet presAssocID="{DB8D77D4-4B3F-424A-AF5F-3CC9AA4A23F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D377C18-D212-244B-99ED-B683E1D94A60}" type="pres">
      <dgm:prSet presAssocID="{DB8D77D4-4B3F-424A-AF5F-3CC9AA4A23F3}" presName="desTx" presStyleLbl="alignAccFollowNode1" presStyleIdx="0" presStyleCnt="2">
        <dgm:presLayoutVars>
          <dgm:bulletEnabled val="1"/>
        </dgm:presLayoutVars>
      </dgm:prSet>
      <dgm:spPr/>
    </dgm:pt>
    <dgm:pt modelId="{E76F9BA7-D206-FD49-9934-47FCADC1BBDF}" type="pres">
      <dgm:prSet presAssocID="{EA64448D-736F-B040-87C4-5B66B5EB35FB}" presName="space" presStyleCnt="0"/>
      <dgm:spPr/>
    </dgm:pt>
    <dgm:pt modelId="{B5E2B54E-C7CF-714F-87C7-28477E5C97AD}" type="pres">
      <dgm:prSet presAssocID="{3CF10BCF-27B9-984E-B50F-BB320EB6779C}" presName="composite" presStyleCnt="0"/>
      <dgm:spPr/>
    </dgm:pt>
    <dgm:pt modelId="{DACAA687-2CFB-7148-8E5A-466A826122E0}" type="pres">
      <dgm:prSet presAssocID="{3CF10BCF-27B9-984E-B50F-BB320EB6779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7C9B5226-A27F-534B-8DAD-FCCF63A9A6A6}" type="pres">
      <dgm:prSet presAssocID="{3CF10BCF-27B9-984E-B50F-BB320EB6779C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A860B05-51F5-EF45-9DA3-614392BEFA37}" srcId="{DB8D77D4-4B3F-424A-AF5F-3CC9AA4A23F3}" destId="{35DEE72E-CDE3-C44C-9400-191A94185C6D}" srcOrd="3" destOrd="0" parTransId="{7D083CA6-F703-C74B-9E54-75BEC96EC195}" sibTransId="{A981EBE7-1060-194B-A4FF-FA4EDCDA7B46}"/>
    <dgm:cxn modelId="{4D6F7216-920C-E449-958E-4583CC09BED9}" type="presOf" srcId="{709EE3DF-0A89-AA4C-9703-9D61CAF53975}" destId="{7C9B5226-A27F-534B-8DAD-FCCF63A9A6A6}" srcOrd="0" destOrd="0" presId="urn:microsoft.com/office/officeart/2005/8/layout/hList1"/>
    <dgm:cxn modelId="{87B0A923-CF2D-A643-81BD-6F0188BF7385}" type="presOf" srcId="{35DEE72E-CDE3-C44C-9400-191A94185C6D}" destId="{ED377C18-D212-244B-99ED-B683E1D94A60}" srcOrd="0" destOrd="3" presId="urn:microsoft.com/office/officeart/2005/8/layout/hList1"/>
    <dgm:cxn modelId="{3CE80426-0F81-334A-B1C2-3ADD0061721D}" srcId="{DB8D77D4-4B3F-424A-AF5F-3CC9AA4A23F3}" destId="{3BCC5821-871A-BF43-B3FC-DC0E77DD9F20}" srcOrd="5" destOrd="0" parTransId="{6662F3AE-CE1A-5D44-81F3-B3EC21998793}" sibTransId="{E7D20135-AE5D-7E48-ACC4-418136CFCEFE}"/>
    <dgm:cxn modelId="{1889A348-1250-FE45-B1BA-4E13B0EABEE8}" srcId="{DB8D77D4-4B3F-424A-AF5F-3CC9AA4A23F3}" destId="{639D454C-82BE-A749-B802-F774C8F7DCF1}" srcOrd="1" destOrd="0" parTransId="{4B00423F-14F3-5049-B2E3-DE370E500412}" sibTransId="{8B4CCA9A-5174-244C-AE66-9D08D686AB70}"/>
    <dgm:cxn modelId="{240AD54A-89C8-0343-8CDD-4E7AA8213436}" srcId="{DB8D77D4-4B3F-424A-AF5F-3CC9AA4A23F3}" destId="{4BA33EBC-793D-1D4B-8029-3AAE48AD58BC}" srcOrd="4" destOrd="0" parTransId="{93BC372D-1800-6D41-94CD-4896FF01E565}" sibTransId="{CF20B6E8-033B-DF4B-B0A9-6205803462F0}"/>
    <dgm:cxn modelId="{D0383477-D914-3F47-9658-F5FA24502B32}" type="presOf" srcId="{3CF10BCF-27B9-984E-B50F-BB320EB6779C}" destId="{DACAA687-2CFB-7148-8E5A-466A826122E0}" srcOrd="0" destOrd="0" presId="urn:microsoft.com/office/officeart/2005/8/layout/hList1"/>
    <dgm:cxn modelId="{0B76B478-C7D6-8543-BA84-66510F3D76B4}" type="presOf" srcId="{DB8D77D4-4B3F-424A-AF5F-3CC9AA4A23F3}" destId="{F3C9C880-E6EA-F145-BBC0-54AA57BAEF4E}" srcOrd="0" destOrd="0" presId="urn:microsoft.com/office/officeart/2005/8/layout/hList1"/>
    <dgm:cxn modelId="{BF774E81-D25A-1B4B-BBF6-9F119A53C8CC}" srcId="{7AFE79EC-2C27-0643-8A4F-DB0E01E10AB4}" destId="{DB8D77D4-4B3F-424A-AF5F-3CC9AA4A23F3}" srcOrd="0" destOrd="0" parTransId="{3389223B-A0B3-AA49-ADF4-613B2CE20A5C}" sibTransId="{EA64448D-736F-B040-87C4-5B66B5EB35FB}"/>
    <dgm:cxn modelId="{8F0E5C8B-F661-9542-9CBB-452DAF01E33A}" type="presOf" srcId="{639D454C-82BE-A749-B802-F774C8F7DCF1}" destId="{ED377C18-D212-244B-99ED-B683E1D94A60}" srcOrd="0" destOrd="1" presId="urn:microsoft.com/office/officeart/2005/8/layout/hList1"/>
    <dgm:cxn modelId="{A2D0188D-9572-DC4C-995B-ED45A5134CCA}" type="presOf" srcId="{7AFE79EC-2C27-0643-8A4F-DB0E01E10AB4}" destId="{14F232D5-751A-244C-8B22-D42449457D26}" srcOrd="0" destOrd="0" presId="urn:microsoft.com/office/officeart/2005/8/layout/hList1"/>
    <dgm:cxn modelId="{9EB8EAA4-C9D6-2847-BCCB-87D9A1F28DE9}" type="presOf" srcId="{04FFC472-DB90-1C44-8854-331D76AC3C52}" destId="{7C9B5226-A27F-534B-8DAD-FCCF63A9A6A6}" srcOrd="0" destOrd="1" presId="urn:microsoft.com/office/officeart/2005/8/layout/hList1"/>
    <dgm:cxn modelId="{1E5FCFB8-2100-7444-A9F3-D3A9E76CA778}" srcId="{3CF10BCF-27B9-984E-B50F-BB320EB6779C}" destId="{709EE3DF-0A89-AA4C-9703-9D61CAF53975}" srcOrd="0" destOrd="0" parTransId="{B6BB0190-DF2F-FB4C-A168-84D34BA7FDF8}" sibTransId="{ED44D788-B017-5849-85C4-94EAED3658CC}"/>
    <dgm:cxn modelId="{80B334BB-CEA4-C14A-A046-DA28BD716B80}" type="presOf" srcId="{1690DF73-F762-304E-AEB9-7CA76313ADD3}" destId="{ED377C18-D212-244B-99ED-B683E1D94A60}" srcOrd="0" destOrd="2" presId="urn:microsoft.com/office/officeart/2005/8/layout/hList1"/>
    <dgm:cxn modelId="{B8643EBC-64E7-4C4C-8F12-202AFB2949B9}" type="presOf" srcId="{3BCC5821-871A-BF43-B3FC-DC0E77DD9F20}" destId="{ED377C18-D212-244B-99ED-B683E1D94A60}" srcOrd="0" destOrd="5" presId="urn:microsoft.com/office/officeart/2005/8/layout/hList1"/>
    <dgm:cxn modelId="{3DEE1CC9-1CDB-4141-BFE7-B22186EFD491}" type="presOf" srcId="{EA4F60C9-D562-3D4E-81A7-9F22A56896E4}" destId="{ED377C18-D212-244B-99ED-B683E1D94A60}" srcOrd="0" destOrd="0" presId="urn:microsoft.com/office/officeart/2005/8/layout/hList1"/>
    <dgm:cxn modelId="{7260CDD1-D295-C742-A6D4-0B4F19560EAD}" srcId="{DB8D77D4-4B3F-424A-AF5F-3CC9AA4A23F3}" destId="{1690DF73-F762-304E-AEB9-7CA76313ADD3}" srcOrd="2" destOrd="0" parTransId="{0EBE1075-88E2-FB4E-B5D8-6E4E5F5A4EB1}" sibTransId="{360AAD80-4C0E-924B-BD51-454D7C628CA4}"/>
    <dgm:cxn modelId="{EF98F7E2-A9C0-3A48-92B7-3D0E67549370}" srcId="{3CF10BCF-27B9-984E-B50F-BB320EB6779C}" destId="{04FFC472-DB90-1C44-8854-331D76AC3C52}" srcOrd="1" destOrd="0" parTransId="{84DA7798-5A5B-E245-BBCD-BF11899BE45E}" sibTransId="{AAAE7968-AE31-3C49-9871-AF778FD37D1E}"/>
    <dgm:cxn modelId="{837EE9E6-C4F7-374B-932F-44BB6033B9F3}" srcId="{7AFE79EC-2C27-0643-8A4F-DB0E01E10AB4}" destId="{3CF10BCF-27B9-984E-B50F-BB320EB6779C}" srcOrd="1" destOrd="0" parTransId="{CD4C2663-9AAA-E942-A839-1231A02E3B8C}" sibTransId="{C3C9F570-AD3D-3048-B811-1D1E4CF5636B}"/>
    <dgm:cxn modelId="{436A8AF2-DD28-6644-B106-798DA21FE6B0}" srcId="{DB8D77D4-4B3F-424A-AF5F-3CC9AA4A23F3}" destId="{EA4F60C9-D562-3D4E-81A7-9F22A56896E4}" srcOrd="0" destOrd="0" parTransId="{12419709-3080-3D46-B1C4-D0A03A153283}" sibTransId="{3C60960E-2093-A749-A9A1-0898E368BB62}"/>
    <dgm:cxn modelId="{636857F9-FE02-0347-8AC1-D075CAA45411}" type="presOf" srcId="{4BA33EBC-793D-1D4B-8029-3AAE48AD58BC}" destId="{ED377C18-D212-244B-99ED-B683E1D94A60}" srcOrd="0" destOrd="4" presId="urn:microsoft.com/office/officeart/2005/8/layout/hList1"/>
    <dgm:cxn modelId="{2C0A58EB-F42C-CB49-94BC-5D8C43209960}" type="presParOf" srcId="{14F232D5-751A-244C-8B22-D42449457D26}" destId="{5F8F9CD0-F82A-6E45-8D48-8B59117AF18C}" srcOrd="0" destOrd="0" presId="urn:microsoft.com/office/officeart/2005/8/layout/hList1"/>
    <dgm:cxn modelId="{D4E3F486-E133-BC48-A25A-44F389847130}" type="presParOf" srcId="{5F8F9CD0-F82A-6E45-8D48-8B59117AF18C}" destId="{F3C9C880-E6EA-F145-BBC0-54AA57BAEF4E}" srcOrd="0" destOrd="0" presId="urn:microsoft.com/office/officeart/2005/8/layout/hList1"/>
    <dgm:cxn modelId="{C3A4F220-90C1-114A-B568-116C3D4C5DE1}" type="presParOf" srcId="{5F8F9CD0-F82A-6E45-8D48-8B59117AF18C}" destId="{ED377C18-D212-244B-99ED-B683E1D94A60}" srcOrd="1" destOrd="0" presId="urn:microsoft.com/office/officeart/2005/8/layout/hList1"/>
    <dgm:cxn modelId="{1FFA40A1-EEEB-D543-9E8A-2EC4363E314E}" type="presParOf" srcId="{14F232D5-751A-244C-8B22-D42449457D26}" destId="{E76F9BA7-D206-FD49-9934-47FCADC1BBDF}" srcOrd="1" destOrd="0" presId="urn:microsoft.com/office/officeart/2005/8/layout/hList1"/>
    <dgm:cxn modelId="{72C2C46C-D3C7-C547-98BB-FE2F1FA1675A}" type="presParOf" srcId="{14F232D5-751A-244C-8B22-D42449457D26}" destId="{B5E2B54E-C7CF-714F-87C7-28477E5C97AD}" srcOrd="2" destOrd="0" presId="urn:microsoft.com/office/officeart/2005/8/layout/hList1"/>
    <dgm:cxn modelId="{F3F9E56A-742A-2D44-9BA6-2DA26F66A112}" type="presParOf" srcId="{B5E2B54E-C7CF-714F-87C7-28477E5C97AD}" destId="{DACAA687-2CFB-7148-8E5A-466A826122E0}" srcOrd="0" destOrd="0" presId="urn:microsoft.com/office/officeart/2005/8/layout/hList1"/>
    <dgm:cxn modelId="{35C46A2A-F584-B640-9AD0-1E355D6ABB21}" type="presParOf" srcId="{B5E2B54E-C7CF-714F-87C7-28477E5C97AD}" destId="{7C9B5226-A27F-534B-8DAD-FCCF63A9A6A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ABF2E0-82B5-4B80-9EB7-03CA9E026891}" type="doc">
      <dgm:prSet loTypeId="urn:microsoft.com/office/officeart/2005/8/layout/lProcess1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EC"/>
        </a:p>
      </dgm:t>
    </dgm:pt>
    <dgm:pt modelId="{1A46E3A5-2A2B-409B-BC39-8835E3844A77}">
      <dgm:prSet/>
      <dgm:spPr/>
      <dgm:t>
        <a:bodyPr/>
        <a:lstStyle/>
        <a:p>
          <a:pPr rtl="0"/>
          <a:r>
            <a:rPr lang="es-EC" b="1" dirty="0"/>
            <a:t>TEMPRANO (</a:t>
          </a:r>
          <a:r>
            <a:rPr lang="es-EC" b="1" dirty="0" err="1"/>
            <a:t>Tis</a:t>
          </a:r>
          <a:r>
            <a:rPr lang="es-EC" b="1" dirty="0"/>
            <a:t> – T1, N0, M0)</a:t>
          </a:r>
        </a:p>
      </dgm:t>
    </dgm:pt>
    <dgm:pt modelId="{03E16E26-E7A5-44D8-B390-B5BB72910600}" type="parTrans" cxnId="{E8F9D7B4-3C5C-4CCB-B9FA-EE4484D27E84}">
      <dgm:prSet/>
      <dgm:spPr/>
      <dgm:t>
        <a:bodyPr/>
        <a:lstStyle/>
        <a:p>
          <a:endParaRPr lang="es-EC"/>
        </a:p>
      </dgm:t>
    </dgm:pt>
    <dgm:pt modelId="{26ABDBD6-F7F8-4610-92DB-31C281D9D355}" type="sibTrans" cxnId="{E8F9D7B4-3C5C-4CCB-B9FA-EE4484D27E84}">
      <dgm:prSet/>
      <dgm:spPr/>
      <dgm:t>
        <a:bodyPr/>
        <a:lstStyle/>
        <a:p>
          <a:endParaRPr lang="es-EC"/>
        </a:p>
      </dgm:t>
    </dgm:pt>
    <dgm:pt modelId="{5964FC0A-9447-4D71-B0C4-08BDCEE3ABA8}">
      <dgm:prSet custT="1"/>
      <dgm:spPr/>
      <dgm:t>
        <a:bodyPr/>
        <a:lstStyle/>
        <a:p>
          <a:pPr rtl="0"/>
          <a:r>
            <a:rPr lang="es-EC" sz="1800" dirty="0"/>
            <a:t>Resección endoscópica</a:t>
          </a:r>
        </a:p>
      </dgm:t>
    </dgm:pt>
    <dgm:pt modelId="{4802D581-65BC-4B56-904A-AE54D3B036CE}" type="parTrans" cxnId="{2BCB36C2-ECBC-4F27-9259-67A65A5BF1BC}">
      <dgm:prSet/>
      <dgm:spPr/>
      <dgm:t>
        <a:bodyPr/>
        <a:lstStyle/>
        <a:p>
          <a:endParaRPr lang="es-EC"/>
        </a:p>
      </dgm:t>
    </dgm:pt>
    <dgm:pt modelId="{672BF72F-E0DA-4579-BE11-AACC15B22FC6}" type="sibTrans" cxnId="{2BCB36C2-ECBC-4F27-9259-67A65A5BF1BC}">
      <dgm:prSet/>
      <dgm:spPr/>
      <dgm:t>
        <a:bodyPr/>
        <a:lstStyle/>
        <a:p>
          <a:endParaRPr lang="es-EC"/>
        </a:p>
      </dgm:t>
    </dgm:pt>
    <dgm:pt modelId="{F47CF184-A3CD-4795-A243-80A812A6285F}">
      <dgm:prSet custT="1"/>
      <dgm:spPr/>
      <dgm:t>
        <a:bodyPr/>
        <a:lstStyle/>
        <a:p>
          <a:pPr rtl="0"/>
          <a:r>
            <a:rPr lang="es-EC" sz="1800" dirty="0"/>
            <a:t>Gastrectomía + </a:t>
          </a:r>
          <a:r>
            <a:rPr lang="es-EC" sz="1800" dirty="0" err="1"/>
            <a:t>linfadenectomía</a:t>
          </a:r>
          <a:endParaRPr lang="es-EC" sz="1800" dirty="0"/>
        </a:p>
      </dgm:t>
    </dgm:pt>
    <dgm:pt modelId="{1A9E805D-5E09-438A-8BE0-1AE839351EE9}" type="parTrans" cxnId="{19B34A9F-DD5C-4E75-89C7-38C5A83FDD63}">
      <dgm:prSet/>
      <dgm:spPr/>
      <dgm:t>
        <a:bodyPr/>
        <a:lstStyle/>
        <a:p>
          <a:endParaRPr lang="es-EC"/>
        </a:p>
      </dgm:t>
    </dgm:pt>
    <dgm:pt modelId="{529DC303-4188-4283-A075-90683A1BE55D}" type="sibTrans" cxnId="{19B34A9F-DD5C-4E75-89C7-38C5A83FDD63}">
      <dgm:prSet/>
      <dgm:spPr/>
      <dgm:t>
        <a:bodyPr/>
        <a:lstStyle/>
        <a:p>
          <a:endParaRPr lang="es-EC"/>
        </a:p>
      </dgm:t>
    </dgm:pt>
    <dgm:pt modelId="{24382C59-43B4-4FE8-94B5-3073D9BA3093}">
      <dgm:prSet/>
      <dgm:spPr/>
      <dgm:t>
        <a:bodyPr/>
        <a:lstStyle/>
        <a:p>
          <a:pPr rtl="0"/>
          <a:r>
            <a:rPr lang="es-EC" b="1" dirty="0"/>
            <a:t>LOCALMENTE AVANZADO (T2 – T4 o N+ , M0)</a:t>
          </a:r>
        </a:p>
      </dgm:t>
    </dgm:pt>
    <dgm:pt modelId="{04606000-CDCC-4EA3-8285-AC91563CB262}" type="parTrans" cxnId="{5013BDC6-CE8B-476A-97D4-29386855121B}">
      <dgm:prSet/>
      <dgm:spPr/>
      <dgm:t>
        <a:bodyPr/>
        <a:lstStyle/>
        <a:p>
          <a:endParaRPr lang="es-EC"/>
        </a:p>
      </dgm:t>
    </dgm:pt>
    <dgm:pt modelId="{65C79D09-8365-409F-A9CE-1B457EBF6F5D}" type="sibTrans" cxnId="{5013BDC6-CE8B-476A-97D4-29386855121B}">
      <dgm:prSet/>
      <dgm:spPr/>
      <dgm:t>
        <a:bodyPr/>
        <a:lstStyle/>
        <a:p>
          <a:endParaRPr lang="es-EC"/>
        </a:p>
      </dgm:t>
    </dgm:pt>
    <dgm:pt modelId="{2AAE6CB0-16A4-45F0-AAB0-690CF1A02676}">
      <dgm:prSet custT="1"/>
      <dgm:spPr/>
      <dgm:t>
        <a:bodyPr/>
        <a:lstStyle/>
        <a:p>
          <a:pPr rtl="0"/>
          <a:r>
            <a:rPr lang="es-EC" sz="1800" dirty="0" err="1"/>
            <a:t>Neoadyuvancia</a:t>
          </a:r>
          <a:r>
            <a:rPr lang="es-EC" sz="1800" dirty="0"/>
            <a:t>    Gastrectomía + </a:t>
          </a:r>
          <a:r>
            <a:rPr lang="es-EC" sz="1800" dirty="0" err="1"/>
            <a:t>linfadenectomía</a:t>
          </a:r>
          <a:r>
            <a:rPr lang="es-EC" sz="1800" dirty="0"/>
            <a:t>  </a:t>
          </a:r>
          <a:r>
            <a:rPr lang="es-EC" sz="1800" dirty="0" err="1"/>
            <a:t>Adyuvancia</a:t>
          </a:r>
          <a:endParaRPr lang="es-EC" sz="1800" dirty="0"/>
        </a:p>
      </dgm:t>
    </dgm:pt>
    <dgm:pt modelId="{FD5F58CC-2DA5-4AE7-83DF-4F57B584A2A0}" type="parTrans" cxnId="{C09BB215-19F0-4128-9BD1-417E76AF263C}">
      <dgm:prSet/>
      <dgm:spPr/>
      <dgm:t>
        <a:bodyPr/>
        <a:lstStyle/>
        <a:p>
          <a:endParaRPr lang="es-EC"/>
        </a:p>
      </dgm:t>
    </dgm:pt>
    <dgm:pt modelId="{8A41C481-E8AF-41C2-AA1A-83798F5665FC}" type="sibTrans" cxnId="{C09BB215-19F0-4128-9BD1-417E76AF263C}">
      <dgm:prSet/>
      <dgm:spPr/>
      <dgm:t>
        <a:bodyPr/>
        <a:lstStyle/>
        <a:p>
          <a:endParaRPr lang="es-EC"/>
        </a:p>
      </dgm:t>
    </dgm:pt>
    <dgm:pt modelId="{E602747A-F18A-4148-9AFF-377ECE6BF731}">
      <dgm:prSet custT="1"/>
      <dgm:spPr/>
      <dgm:t>
        <a:bodyPr/>
        <a:lstStyle/>
        <a:p>
          <a:pPr rtl="0"/>
          <a:r>
            <a:rPr lang="es-EC" sz="1800" dirty="0"/>
            <a:t>Gastrectomía + </a:t>
          </a:r>
          <a:r>
            <a:rPr lang="es-EC" sz="1800" dirty="0" err="1"/>
            <a:t>linfadenectomía</a:t>
          </a:r>
          <a:r>
            <a:rPr lang="es-EC" sz="1800" dirty="0"/>
            <a:t>   </a:t>
          </a:r>
          <a:r>
            <a:rPr lang="es-EC" sz="1800" dirty="0" err="1"/>
            <a:t>Adyuvancia</a:t>
          </a:r>
          <a:r>
            <a:rPr lang="es-EC" sz="1800" dirty="0"/>
            <a:t> </a:t>
          </a:r>
        </a:p>
      </dgm:t>
    </dgm:pt>
    <dgm:pt modelId="{921E7394-4AD2-40E6-ABAD-7D79F3C5904A}" type="parTrans" cxnId="{8E2ED90E-80E5-4F87-A113-F3C9BD27661C}">
      <dgm:prSet/>
      <dgm:spPr/>
      <dgm:t>
        <a:bodyPr/>
        <a:lstStyle/>
        <a:p>
          <a:endParaRPr lang="es-EC"/>
        </a:p>
      </dgm:t>
    </dgm:pt>
    <dgm:pt modelId="{1251D86C-068C-4A03-976F-A30516DEE4C8}" type="sibTrans" cxnId="{8E2ED90E-80E5-4F87-A113-F3C9BD27661C}">
      <dgm:prSet/>
      <dgm:spPr/>
      <dgm:t>
        <a:bodyPr/>
        <a:lstStyle/>
        <a:p>
          <a:endParaRPr lang="es-EC"/>
        </a:p>
      </dgm:t>
    </dgm:pt>
    <dgm:pt modelId="{3B25EE44-1334-44F9-830F-3F30400BEC67}">
      <dgm:prSet custT="1"/>
      <dgm:spPr/>
      <dgm:t>
        <a:bodyPr/>
        <a:lstStyle/>
        <a:p>
          <a:pPr rtl="0"/>
          <a:r>
            <a:rPr lang="es-EC" sz="1800" dirty="0" err="1"/>
            <a:t>Qumioterapia</a:t>
          </a:r>
          <a:r>
            <a:rPr lang="es-EC" sz="1800" dirty="0"/>
            <a:t> +/- Radioterapia (si no es un candidato quirúrgico)</a:t>
          </a:r>
        </a:p>
      </dgm:t>
    </dgm:pt>
    <dgm:pt modelId="{41A023D8-E600-42BE-8C94-6F22A2EBBF37}" type="parTrans" cxnId="{27351E6D-1AF7-4B25-8F9D-68BA0988D7C4}">
      <dgm:prSet/>
      <dgm:spPr/>
      <dgm:t>
        <a:bodyPr/>
        <a:lstStyle/>
        <a:p>
          <a:endParaRPr lang="es-EC"/>
        </a:p>
      </dgm:t>
    </dgm:pt>
    <dgm:pt modelId="{F2C2A8ED-13E8-44D2-8F4E-BD705550FCC9}" type="sibTrans" cxnId="{27351E6D-1AF7-4B25-8F9D-68BA0988D7C4}">
      <dgm:prSet/>
      <dgm:spPr/>
      <dgm:t>
        <a:bodyPr/>
        <a:lstStyle/>
        <a:p>
          <a:endParaRPr lang="es-EC"/>
        </a:p>
      </dgm:t>
    </dgm:pt>
    <dgm:pt modelId="{ADE9660A-8DD4-41DA-8A26-CEE6042D2C98}">
      <dgm:prSet/>
      <dgm:spPr/>
      <dgm:t>
        <a:bodyPr/>
        <a:lstStyle/>
        <a:p>
          <a:pPr rtl="0"/>
          <a:r>
            <a:rPr lang="es-EC" b="1" dirty="0"/>
            <a:t>METASTÁSICO (M1)</a:t>
          </a:r>
        </a:p>
      </dgm:t>
    </dgm:pt>
    <dgm:pt modelId="{182378DB-E542-4DE8-A52B-D9975CF15036}" type="parTrans" cxnId="{42BEC5B9-C298-4D0F-9547-4B72909905B7}">
      <dgm:prSet/>
      <dgm:spPr/>
      <dgm:t>
        <a:bodyPr/>
        <a:lstStyle/>
        <a:p>
          <a:endParaRPr lang="es-EC"/>
        </a:p>
      </dgm:t>
    </dgm:pt>
    <dgm:pt modelId="{6ADB6A85-25D2-4CE5-AEA9-165C6CDEBC33}" type="sibTrans" cxnId="{42BEC5B9-C298-4D0F-9547-4B72909905B7}">
      <dgm:prSet/>
      <dgm:spPr/>
      <dgm:t>
        <a:bodyPr/>
        <a:lstStyle/>
        <a:p>
          <a:endParaRPr lang="es-EC"/>
        </a:p>
      </dgm:t>
    </dgm:pt>
    <dgm:pt modelId="{2B34DC7D-9CB0-4BB3-A817-D21E595DC150}">
      <dgm:prSet/>
      <dgm:spPr/>
      <dgm:t>
        <a:bodyPr/>
        <a:lstStyle/>
        <a:p>
          <a:pPr rtl="0"/>
          <a:r>
            <a:rPr lang="es-EC" dirty="0"/>
            <a:t>Tratamiento paliativo</a:t>
          </a:r>
        </a:p>
      </dgm:t>
    </dgm:pt>
    <dgm:pt modelId="{9DC1BCDD-6B71-4A01-A2DE-26E6D0BEA311}" type="parTrans" cxnId="{FC2E1B8B-74A7-4328-A17F-D24D3A7374ED}">
      <dgm:prSet/>
      <dgm:spPr/>
      <dgm:t>
        <a:bodyPr/>
        <a:lstStyle/>
        <a:p>
          <a:endParaRPr lang="es-EC"/>
        </a:p>
      </dgm:t>
    </dgm:pt>
    <dgm:pt modelId="{C0C644ED-E753-4ADD-A816-05F7BC410051}" type="sibTrans" cxnId="{FC2E1B8B-74A7-4328-A17F-D24D3A7374ED}">
      <dgm:prSet/>
      <dgm:spPr/>
      <dgm:t>
        <a:bodyPr/>
        <a:lstStyle/>
        <a:p>
          <a:endParaRPr lang="es-EC"/>
        </a:p>
      </dgm:t>
    </dgm:pt>
    <dgm:pt modelId="{84C54F77-C41C-4AA8-A78F-B747D4B7AAFC}" type="pres">
      <dgm:prSet presAssocID="{D7ABF2E0-82B5-4B80-9EB7-03CA9E026891}" presName="Name0" presStyleCnt="0">
        <dgm:presLayoutVars>
          <dgm:dir/>
          <dgm:animLvl val="lvl"/>
          <dgm:resizeHandles val="exact"/>
        </dgm:presLayoutVars>
      </dgm:prSet>
      <dgm:spPr/>
    </dgm:pt>
    <dgm:pt modelId="{207F66BC-95BB-4F3D-9762-F2E7F3554AFD}" type="pres">
      <dgm:prSet presAssocID="{1A46E3A5-2A2B-409B-BC39-8835E3844A77}" presName="vertFlow" presStyleCnt="0"/>
      <dgm:spPr/>
    </dgm:pt>
    <dgm:pt modelId="{80E363F3-0500-4695-9F8C-20D4770EE554}" type="pres">
      <dgm:prSet presAssocID="{1A46E3A5-2A2B-409B-BC39-8835E3844A77}" presName="header" presStyleLbl="node1" presStyleIdx="0" presStyleCnt="3"/>
      <dgm:spPr/>
    </dgm:pt>
    <dgm:pt modelId="{16A810D2-0998-440F-8DFF-A7C0CD52B8C1}" type="pres">
      <dgm:prSet presAssocID="{4802D581-65BC-4B56-904A-AE54D3B036CE}" presName="parTrans" presStyleLbl="sibTrans2D1" presStyleIdx="0" presStyleCnt="6"/>
      <dgm:spPr/>
    </dgm:pt>
    <dgm:pt modelId="{58CE3AB5-6325-4D94-BB6A-AA4798089EE5}" type="pres">
      <dgm:prSet presAssocID="{5964FC0A-9447-4D71-B0C4-08BDCEE3ABA8}" presName="child" presStyleLbl="alignAccFollowNode1" presStyleIdx="0" presStyleCnt="6">
        <dgm:presLayoutVars>
          <dgm:chMax val="0"/>
          <dgm:bulletEnabled val="1"/>
        </dgm:presLayoutVars>
      </dgm:prSet>
      <dgm:spPr/>
    </dgm:pt>
    <dgm:pt modelId="{289C2C44-9166-4EC8-8429-8DEA286EAA05}" type="pres">
      <dgm:prSet presAssocID="{672BF72F-E0DA-4579-BE11-AACC15B22FC6}" presName="sibTrans" presStyleLbl="sibTrans2D1" presStyleIdx="1" presStyleCnt="6"/>
      <dgm:spPr/>
    </dgm:pt>
    <dgm:pt modelId="{750C6BB5-F47D-4A30-90D0-3902FBEE6E62}" type="pres">
      <dgm:prSet presAssocID="{F47CF184-A3CD-4795-A243-80A812A6285F}" presName="child" presStyleLbl="alignAccFollowNode1" presStyleIdx="1" presStyleCnt="6">
        <dgm:presLayoutVars>
          <dgm:chMax val="0"/>
          <dgm:bulletEnabled val="1"/>
        </dgm:presLayoutVars>
      </dgm:prSet>
      <dgm:spPr/>
    </dgm:pt>
    <dgm:pt modelId="{896CB149-D081-4D06-A1A4-321BEF35A771}" type="pres">
      <dgm:prSet presAssocID="{1A46E3A5-2A2B-409B-BC39-8835E3844A77}" presName="hSp" presStyleCnt="0"/>
      <dgm:spPr/>
    </dgm:pt>
    <dgm:pt modelId="{AA000720-9FD3-4F6D-BD28-B9A0A2D3766B}" type="pres">
      <dgm:prSet presAssocID="{24382C59-43B4-4FE8-94B5-3073D9BA3093}" presName="vertFlow" presStyleCnt="0"/>
      <dgm:spPr/>
    </dgm:pt>
    <dgm:pt modelId="{BBF1B9FA-72E9-4275-8F78-9116066BDA9E}" type="pres">
      <dgm:prSet presAssocID="{24382C59-43B4-4FE8-94B5-3073D9BA3093}" presName="header" presStyleLbl="node1" presStyleIdx="1" presStyleCnt="3"/>
      <dgm:spPr/>
    </dgm:pt>
    <dgm:pt modelId="{CB2EA810-1E37-422F-9394-61C6D26BDD47}" type="pres">
      <dgm:prSet presAssocID="{FD5F58CC-2DA5-4AE7-83DF-4F57B584A2A0}" presName="parTrans" presStyleLbl="sibTrans2D1" presStyleIdx="2" presStyleCnt="6"/>
      <dgm:spPr/>
    </dgm:pt>
    <dgm:pt modelId="{BFE41694-1084-4FB6-B6B6-2CD2B247CAE3}" type="pres">
      <dgm:prSet presAssocID="{2AAE6CB0-16A4-45F0-AAB0-690CF1A02676}" presName="child" presStyleLbl="alignAccFollowNode1" presStyleIdx="2" presStyleCnt="6" custScaleY="164945">
        <dgm:presLayoutVars>
          <dgm:chMax val="0"/>
          <dgm:bulletEnabled val="1"/>
        </dgm:presLayoutVars>
      </dgm:prSet>
      <dgm:spPr/>
    </dgm:pt>
    <dgm:pt modelId="{FAD76FAE-BF5D-41E6-A8BA-270E39412CAD}" type="pres">
      <dgm:prSet presAssocID="{8A41C481-E8AF-41C2-AA1A-83798F5665FC}" presName="sibTrans" presStyleLbl="sibTrans2D1" presStyleIdx="3" presStyleCnt="6"/>
      <dgm:spPr/>
    </dgm:pt>
    <dgm:pt modelId="{EC083C61-BC53-457D-9E3E-7556331A7F15}" type="pres">
      <dgm:prSet presAssocID="{E602747A-F18A-4148-9AFF-377ECE6BF731}" presName="child" presStyleLbl="alignAccFollowNode1" presStyleIdx="3" presStyleCnt="6" custScaleY="164945">
        <dgm:presLayoutVars>
          <dgm:chMax val="0"/>
          <dgm:bulletEnabled val="1"/>
        </dgm:presLayoutVars>
      </dgm:prSet>
      <dgm:spPr/>
    </dgm:pt>
    <dgm:pt modelId="{11005893-F723-433D-B0B3-3740BA3510AE}" type="pres">
      <dgm:prSet presAssocID="{1251D86C-068C-4A03-976F-A30516DEE4C8}" presName="sibTrans" presStyleLbl="sibTrans2D1" presStyleIdx="4" presStyleCnt="6"/>
      <dgm:spPr/>
    </dgm:pt>
    <dgm:pt modelId="{ED8B5143-446D-4054-A547-00A7F9AF841F}" type="pres">
      <dgm:prSet presAssocID="{3B25EE44-1334-44F9-830F-3F30400BEC67}" presName="child" presStyleLbl="alignAccFollowNode1" presStyleIdx="4" presStyleCnt="6" custScaleY="164945">
        <dgm:presLayoutVars>
          <dgm:chMax val="0"/>
          <dgm:bulletEnabled val="1"/>
        </dgm:presLayoutVars>
      </dgm:prSet>
      <dgm:spPr/>
    </dgm:pt>
    <dgm:pt modelId="{945F32C4-03FE-4D33-A829-8B55F2F727B4}" type="pres">
      <dgm:prSet presAssocID="{24382C59-43B4-4FE8-94B5-3073D9BA3093}" presName="hSp" presStyleCnt="0"/>
      <dgm:spPr/>
    </dgm:pt>
    <dgm:pt modelId="{5BF9136D-B6EA-483C-9FBB-6C96046B8737}" type="pres">
      <dgm:prSet presAssocID="{ADE9660A-8DD4-41DA-8A26-CEE6042D2C98}" presName="vertFlow" presStyleCnt="0"/>
      <dgm:spPr/>
    </dgm:pt>
    <dgm:pt modelId="{9558E8EC-6660-42B7-B915-18519F75FD75}" type="pres">
      <dgm:prSet presAssocID="{ADE9660A-8DD4-41DA-8A26-CEE6042D2C98}" presName="header" presStyleLbl="node1" presStyleIdx="2" presStyleCnt="3"/>
      <dgm:spPr/>
    </dgm:pt>
    <dgm:pt modelId="{3768D9F7-8473-4322-A68C-06513CBFD061}" type="pres">
      <dgm:prSet presAssocID="{9DC1BCDD-6B71-4A01-A2DE-26E6D0BEA311}" presName="parTrans" presStyleLbl="sibTrans2D1" presStyleIdx="5" presStyleCnt="6"/>
      <dgm:spPr/>
    </dgm:pt>
    <dgm:pt modelId="{923AE51F-F239-4305-BFBE-E58D958FB668}" type="pres">
      <dgm:prSet presAssocID="{2B34DC7D-9CB0-4BB3-A817-D21E595DC150}" presName="child" presStyleLbl="alignAccFollowNode1" presStyleIdx="5" presStyleCnt="6">
        <dgm:presLayoutVars>
          <dgm:chMax val="0"/>
          <dgm:bulletEnabled val="1"/>
        </dgm:presLayoutVars>
      </dgm:prSet>
      <dgm:spPr/>
    </dgm:pt>
  </dgm:ptLst>
  <dgm:cxnLst>
    <dgm:cxn modelId="{8E2ED90E-80E5-4F87-A113-F3C9BD27661C}" srcId="{24382C59-43B4-4FE8-94B5-3073D9BA3093}" destId="{E602747A-F18A-4148-9AFF-377ECE6BF731}" srcOrd="1" destOrd="0" parTransId="{921E7394-4AD2-40E6-ABAD-7D79F3C5904A}" sibTransId="{1251D86C-068C-4A03-976F-A30516DEE4C8}"/>
    <dgm:cxn modelId="{D7C65513-8918-4454-8E6C-053F970D9AE8}" type="presOf" srcId="{4802D581-65BC-4B56-904A-AE54D3B036CE}" destId="{16A810D2-0998-440F-8DFF-A7C0CD52B8C1}" srcOrd="0" destOrd="0" presId="urn:microsoft.com/office/officeart/2005/8/layout/lProcess1"/>
    <dgm:cxn modelId="{C09BB215-19F0-4128-9BD1-417E76AF263C}" srcId="{24382C59-43B4-4FE8-94B5-3073D9BA3093}" destId="{2AAE6CB0-16A4-45F0-AAB0-690CF1A02676}" srcOrd="0" destOrd="0" parTransId="{FD5F58CC-2DA5-4AE7-83DF-4F57B584A2A0}" sibTransId="{8A41C481-E8AF-41C2-AA1A-83798F5665FC}"/>
    <dgm:cxn modelId="{44B6D915-BD39-4B4F-B5B7-B77BAB2E4E32}" type="presOf" srcId="{E602747A-F18A-4148-9AFF-377ECE6BF731}" destId="{EC083C61-BC53-457D-9E3E-7556331A7F15}" srcOrd="0" destOrd="0" presId="urn:microsoft.com/office/officeart/2005/8/layout/lProcess1"/>
    <dgm:cxn modelId="{A9E69C17-613E-41E6-9F69-CC6E6E9DCA2C}" type="presOf" srcId="{F47CF184-A3CD-4795-A243-80A812A6285F}" destId="{750C6BB5-F47D-4A30-90D0-3902FBEE6E62}" srcOrd="0" destOrd="0" presId="urn:microsoft.com/office/officeart/2005/8/layout/lProcess1"/>
    <dgm:cxn modelId="{6878E11A-1786-4CAD-8843-1DCF51506A40}" type="presOf" srcId="{1251D86C-068C-4A03-976F-A30516DEE4C8}" destId="{11005893-F723-433D-B0B3-3740BA3510AE}" srcOrd="0" destOrd="0" presId="urn:microsoft.com/office/officeart/2005/8/layout/lProcess1"/>
    <dgm:cxn modelId="{88AE3029-5CC6-4BDB-9A82-6B7FEEBCC9A0}" type="presOf" srcId="{672BF72F-E0DA-4579-BE11-AACC15B22FC6}" destId="{289C2C44-9166-4EC8-8429-8DEA286EAA05}" srcOrd="0" destOrd="0" presId="urn:microsoft.com/office/officeart/2005/8/layout/lProcess1"/>
    <dgm:cxn modelId="{42EDE52E-058E-439A-A416-FD68732A2818}" type="presOf" srcId="{D7ABF2E0-82B5-4B80-9EB7-03CA9E026891}" destId="{84C54F77-C41C-4AA8-A78F-B747D4B7AAFC}" srcOrd="0" destOrd="0" presId="urn:microsoft.com/office/officeart/2005/8/layout/lProcess1"/>
    <dgm:cxn modelId="{00D59640-6D0B-41D7-A614-B02AE3F62843}" type="presOf" srcId="{FD5F58CC-2DA5-4AE7-83DF-4F57B584A2A0}" destId="{CB2EA810-1E37-422F-9394-61C6D26BDD47}" srcOrd="0" destOrd="0" presId="urn:microsoft.com/office/officeart/2005/8/layout/lProcess1"/>
    <dgm:cxn modelId="{2C27FA40-9AA2-4754-BBC7-2468950075F9}" type="presOf" srcId="{5964FC0A-9447-4D71-B0C4-08BDCEE3ABA8}" destId="{58CE3AB5-6325-4D94-BB6A-AA4798089EE5}" srcOrd="0" destOrd="0" presId="urn:microsoft.com/office/officeart/2005/8/layout/lProcess1"/>
    <dgm:cxn modelId="{711E1D48-A5F0-4FC5-BC1B-23F9AE92BB7B}" type="presOf" srcId="{1A46E3A5-2A2B-409B-BC39-8835E3844A77}" destId="{80E363F3-0500-4695-9F8C-20D4770EE554}" srcOrd="0" destOrd="0" presId="urn:microsoft.com/office/officeart/2005/8/layout/lProcess1"/>
    <dgm:cxn modelId="{6856235D-7118-4050-B509-51307419D377}" type="presOf" srcId="{2AAE6CB0-16A4-45F0-AAB0-690CF1A02676}" destId="{BFE41694-1084-4FB6-B6B6-2CD2B247CAE3}" srcOrd="0" destOrd="0" presId="urn:microsoft.com/office/officeart/2005/8/layout/lProcess1"/>
    <dgm:cxn modelId="{B72CF961-43F4-43F3-BFC0-C8EE0B20B274}" type="presOf" srcId="{9DC1BCDD-6B71-4A01-A2DE-26E6D0BEA311}" destId="{3768D9F7-8473-4322-A68C-06513CBFD061}" srcOrd="0" destOrd="0" presId="urn:microsoft.com/office/officeart/2005/8/layout/lProcess1"/>
    <dgm:cxn modelId="{27351E6D-1AF7-4B25-8F9D-68BA0988D7C4}" srcId="{24382C59-43B4-4FE8-94B5-3073D9BA3093}" destId="{3B25EE44-1334-44F9-830F-3F30400BEC67}" srcOrd="2" destOrd="0" parTransId="{41A023D8-E600-42BE-8C94-6F22A2EBBF37}" sibTransId="{F2C2A8ED-13E8-44D2-8F4E-BD705550FCC9}"/>
    <dgm:cxn modelId="{FB3A2384-24B7-47F1-980F-3720E0C1250B}" type="presOf" srcId="{24382C59-43B4-4FE8-94B5-3073D9BA3093}" destId="{BBF1B9FA-72E9-4275-8F78-9116066BDA9E}" srcOrd="0" destOrd="0" presId="urn:microsoft.com/office/officeart/2005/8/layout/lProcess1"/>
    <dgm:cxn modelId="{FC2E1B8B-74A7-4328-A17F-D24D3A7374ED}" srcId="{ADE9660A-8DD4-41DA-8A26-CEE6042D2C98}" destId="{2B34DC7D-9CB0-4BB3-A817-D21E595DC150}" srcOrd="0" destOrd="0" parTransId="{9DC1BCDD-6B71-4A01-A2DE-26E6D0BEA311}" sibTransId="{C0C644ED-E753-4ADD-A816-05F7BC410051}"/>
    <dgm:cxn modelId="{28D4EF9A-92C4-4B99-9055-731CB4E8E2DF}" type="presOf" srcId="{ADE9660A-8DD4-41DA-8A26-CEE6042D2C98}" destId="{9558E8EC-6660-42B7-B915-18519F75FD75}" srcOrd="0" destOrd="0" presId="urn:microsoft.com/office/officeart/2005/8/layout/lProcess1"/>
    <dgm:cxn modelId="{19B34A9F-DD5C-4E75-89C7-38C5A83FDD63}" srcId="{1A46E3A5-2A2B-409B-BC39-8835E3844A77}" destId="{F47CF184-A3CD-4795-A243-80A812A6285F}" srcOrd="1" destOrd="0" parTransId="{1A9E805D-5E09-438A-8BE0-1AE839351EE9}" sibTransId="{529DC303-4188-4283-A075-90683A1BE55D}"/>
    <dgm:cxn modelId="{E8F9D7B4-3C5C-4CCB-B9FA-EE4484D27E84}" srcId="{D7ABF2E0-82B5-4B80-9EB7-03CA9E026891}" destId="{1A46E3A5-2A2B-409B-BC39-8835E3844A77}" srcOrd="0" destOrd="0" parTransId="{03E16E26-E7A5-44D8-B390-B5BB72910600}" sibTransId="{26ABDBD6-F7F8-4610-92DB-31C281D9D355}"/>
    <dgm:cxn modelId="{D00C4AB8-7266-4DA5-80C5-76F42CF5193D}" type="presOf" srcId="{8A41C481-E8AF-41C2-AA1A-83798F5665FC}" destId="{FAD76FAE-BF5D-41E6-A8BA-270E39412CAD}" srcOrd="0" destOrd="0" presId="urn:microsoft.com/office/officeart/2005/8/layout/lProcess1"/>
    <dgm:cxn modelId="{42BEC5B9-C298-4D0F-9547-4B72909905B7}" srcId="{D7ABF2E0-82B5-4B80-9EB7-03CA9E026891}" destId="{ADE9660A-8DD4-41DA-8A26-CEE6042D2C98}" srcOrd="2" destOrd="0" parTransId="{182378DB-E542-4DE8-A52B-D9975CF15036}" sibTransId="{6ADB6A85-25D2-4CE5-AEA9-165C6CDEBC33}"/>
    <dgm:cxn modelId="{2BCB36C2-ECBC-4F27-9259-67A65A5BF1BC}" srcId="{1A46E3A5-2A2B-409B-BC39-8835E3844A77}" destId="{5964FC0A-9447-4D71-B0C4-08BDCEE3ABA8}" srcOrd="0" destOrd="0" parTransId="{4802D581-65BC-4B56-904A-AE54D3B036CE}" sibTransId="{672BF72F-E0DA-4579-BE11-AACC15B22FC6}"/>
    <dgm:cxn modelId="{5013BDC6-CE8B-476A-97D4-29386855121B}" srcId="{D7ABF2E0-82B5-4B80-9EB7-03CA9E026891}" destId="{24382C59-43B4-4FE8-94B5-3073D9BA3093}" srcOrd="1" destOrd="0" parTransId="{04606000-CDCC-4EA3-8285-AC91563CB262}" sibTransId="{65C79D09-8365-409F-A9CE-1B457EBF6F5D}"/>
    <dgm:cxn modelId="{A68FA3DB-CDD6-4288-896F-5866E578848F}" type="presOf" srcId="{3B25EE44-1334-44F9-830F-3F30400BEC67}" destId="{ED8B5143-446D-4054-A547-00A7F9AF841F}" srcOrd="0" destOrd="0" presId="urn:microsoft.com/office/officeart/2005/8/layout/lProcess1"/>
    <dgm:cxn modelId="{2574E9DE-292C-4ED3-8594-B8ED9C008D59}" type="presOf" srcId="{2B34DC7D-9CB0-4BB3-A817-D21E595DC150}" destId="{923AE51F-F239-4305-BFBE-E58D958FB668}" srcOrd="0" destOrd="0" presId="urn:microsoft.com/office/officeart/2005/8/layout/lProcess1"/>
    <dgm:cxn modelId="{E04AB33C-9B8F-4ECA-B5D8-6D09EFFAB360}" type="presParOf" srcId="{84C54F77-C41C-4AA8-A78F-B747D4B7AAFC}" destId="{207F66BC-95BB-4F3D-9762-F2E7F3554AFD}" srcOrd="0" destOrd="0" presId="urn:microsoft.com/office/officeart/2005/8/layout/lProcess1"/>
    <dgm:cxn modelId="{B588ADE1-5484-46D6-8823-2E7176A29D8C}" type="presParOf" srcId="{207F66BC-95BB-4F3D-9762-F2E7F3554AFD}" destId="{80E363F3-0500-4695-9F8C-20D4770EE554}" srcOrd="0" destOrd="0" presId="urn:microsoft.com/office/officeart/2005/8/layout/lProcess1"/>
    <dgm:cxn modelId="{BF631C99-9782-4CB6-B2FB-92C19244C44B}" type="presParOf" srcId="{207F66BC-95BB-4F3D-9762-F2E7F3554AFD}" destId="{16A810D2-0998-440F-8DFF-A7C0CD52B8C1}" srcOrd="1" destOrd="0" presId="urn:microsoft.com/office/officeart/2005/8/layout/lProcess1"/>
    <dgm:cxn modelId="{4F483A97-E7FC-40DF-AE77-EF65BDF5A9A1}" type="presParOf" srcId="{207F66BC-95BB-4F3D-9762-F2E7F3554AFD}" destId="{58CE3AB5-6325-4D94-BB6A-AA4798089EE5}" srcOrd="2" destOrd="0" presId="urn:microsoft.com/office/officeart/2005/8/layout/lProcess1"/>
    <dgm:cxn modelId="{DC342118-CE8C-4249-99E3-934EABAE7632}" type="presParOf" srcId="{207F66BC-95BB-4F3D-9762-F2E7F3554AFD}" destId="{289C2C44-9166-4EC8-8429-8DEA286EAA05}" srcOrd="3" destOrd="0" presId="urn:microsoft.com/office/officeart/2005/8/layout/lProcess1"/>
    <dgm:cxn modelId="{C83C484C-2A54-4264-8D24-896AAA8D66DC}" type="presParOf" srcId="{207F66BC-95BB-4F3D-9762-F2E7F3554AFD}" destId="{750C6BB5-F47D-4A30-90D0-3902FBEE6E62}" srcOrd="4" destOrd="0" presId="urn:microsoft.com/office/officeart/2005/8/layout/lProcess1"/>
    <dgm:cxn modelId="{D68B0564-27FC-49C8-9079-34E24AFD0721}" type="presParOf" srcId="{84C54F77-C41C-4AA8-A78F-B747D4B7AAFC}" destId="{896CB149-D081-4D06-A1A4-321BEF35A771}" srcOrd="1" destOrd="0" presId="urn:microsoft.com/office/officeart/2005/8/layout/lProcess1"/>
    <dgm:cxn modelId="{84D8C20B-D33E-498A-85BD-2E29EA500A1F}" type="presParOf" srcId="{84C54F77-C41C-4AA8-A78F-B747D4B7AAFC}" destId="{AA000720-9FD3-4F6D-BD28-B9A0A2D3766B}" srcOrd="2" destOrd="0" presId="urn:microsoft.com/office/officeart/2005/8/layout/lProcess1"/>
    <dgm:cxn modelId="{AF3C90BD-FBD4-4811-85B9-7ACB7C9636A7}" type="presParOf" srcId="{AA000720-9FD3-4F6D-BD28-B9A0A2D3766B}" destId="{BBF1B9FA-72E9-4275-8F78-9116066BDA9E}" srcOrd="0" destOrd="0" presId="urn:microsoft.com/office/officeart/2005/8/layout/lProcess1"/>
    <dgm:cxn modelId="{CDBD6F64-36E9-4359-9972-EBB7F3582003}" type="presParOf" srcId="{AA000720-9FD3-4F6D-BD28-B9A0A2D3766B}" destId="{CB2EA810-1E37-422F-9394-61C6D26BDD47}" srcOrd="1" destOrd="0" presId="urn:microsoft.com/office/officeart/2005/8/layout/lProcess1"/>
    <dgm:cxn modelId="{7A856E64-76EC-4F60-8187-7E729608130B}" type="presParOf" srcId="{AA000720-9FD3-4F6D-BD28-B9A0A2D3766B}" destId="{BFE41694-1084-4FB6-B6B6-2CD2B247CAE3}" srcOrd="2" destOrd="0" presId="urn:microsoft.com/office/officeart/2005/8/layout/lProcess1"/>
    <dgm:cxn modelId="{F328C2B4-A095-413D-89E7-07156364ED4A}" type="presParOf" srcId="{AA000720-9FD3-4F6D-BD28-B9A0A2D3766B}" destId="{FAD76FAE-BF5D-41E6-A8BA-270E39412CAD}" srcOrd="3" destOrd="0" presId="urn:microsoft.com/office/officeart/2005/8/layout/lProcess1"/>
    <dgm:cxn modelId="{95DA231D-91C4-4CFB-9BFD-67EF20883980}" type="presParOf" srcId="{AA000720-9FD3-4F6D-BD28-B9A0A2D3766B}" destId="{EC083C61-BC53-457D-9E3E-7556331A7F15}" srcOrd="4" destOrd="0" presId="urn:microsoft.com/office/officeart/2005/8/layout/lProcess1"/>
    <dgm:cxn modelId="{9E48A06B-F449-4469-B26B-B646272FE1BA}" type="presParOf" srcId="{AA000720-9FD3-4F6D-BD28-B9A0A2D3766B}" destId="{11005893-F723-433D-B0B3-3740BA3510AE}" srcOrd="5" destOrd="0" presId="urn:microsoft.com/office/officeart/2005/8/layout/lProcess1"/>
    <dgm:cxn modelId="{CFAC824F-91B2-4C20-B054-5655DB43FDA5}" type="presParOf" srcId="{AA000720-9FD3-4F6D-BD28-B9A0A2D3766B}" destId="{ED8B5143-446D-4054-A547-00A7F9AF841F}" srcOrd="6" destOrd="0" presId="urn:microsoft.com/office/officeart/2005/8/layout/lProcess1"/>
    <dgm:cxn modelId="{6955EC9B-577B-4EA5-8765-B224AB1AA9A5}" type="presParOf" srcId="{84C54F77-C41C-4AA8-A78F-B747D4B7AAFC}" destId="{945F32C4-03FE-4D33-A829-8B55F2F727B4}" srcOrd="3" destOrd="0" presId="urn:microsoft.com/office/officeart/2005/8/layout/lProcess1"/>
    <dgm:cxn modelId="{23CA5A8D-EAF9-42E9-A2A8-CE79EA451817}" type="presParOf" srcId="{84C54F77-C41C-4AA8-A78F-B747D4B7AAFC}" destId="{5BF9136D-B6EA-483C-9FBB-6C96046B8737}" srcOrd="4" destOrd="0" presId="urn:microsoft.com/office/officeart/2005/8/layout/lProcess1"/>
    <dgm:cxn modelId="{2668CF85-FD56-4AA4-ACD6-8F6FFBD8EA1D}" type="presParOf" srcId="{5BF9136D-B6EA-483C-9FBB-6C96046B8737}" destId="{9558E8EC-6660-42B7-B915-18519F75FD75}" srcOrd="0" destOrd="0" presId="urn:microsoft.com/office/officeart/2005/8/layout/lProcess1"/>
    <dgm:cxn modelId="{8742639C-A5B0-4C1C-80EC-A0DC271BA3F8}" type="presParOf" srcId="{5BF9136D-B6EA-483C-9FBB-6C96046B8737}" destId="{3768D9F7-8473-4322-A68C-06513CBFD061}" srcOrd="1" destOrd="0" presId="urn:microsoft.com/office/officeart/2005/8/layout/lProcess1"/>
    <dgm:cxn modelId="{2B836056-199E-4A11-AFFB-5D56DD95A90F}" type="presParOf" srcId="{5BF9136D-B6EA-483C-9FBB-6C96046B8737}" destId="{923AE51F-F239-4305-BFBE-E58D958FB668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56F3A5-E125-4BF3-B302-533B4947AD0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7AA18EF2-2A07-4B27-A6B9-A0CFB323EA47}">
      <dgm:prSet custT="1"/>
      <dgm:spPr/>
      <dgm:t>
        <a:bodyPr/>
        <a:lstStyle/>
        <a:p>
          <a:pPr rtl="0"/>
          <a:r>
            <a:rPr lang="es-EC" sz="2000" dirty="0"/>
            <a:t>RCT Fase 3.  Pacientes operados.  n= 556</a:t>
          </a:r>
        </a:p>
      </dgm:t>
    </dgm:pt>
    <dgm:pt modelId="{21840AD5-E307-4761-8E90-9C6052EC1014}" type="parTrans" cxnId="{6317345B-67C3-4A60-BC49-3E79468793E5}">
      <dgm:prSet/>
      <dgm:spPr/>
      <dgm:t>
        <a:bodyPr/>
        <a:lstStyle/>
        <a:p>
          <a:endParaRPr lang="es-EC" sz="2000"/>
        </a:p>
      </dgm:t>
    </dgm:pt>
    <dgm:pt modelId="{07B1900B-D541-4FE2-AFBA-41CF65CDF79A}" type="sibTrans" cxnId="{6317345B-67C3-4A60-BC49-3E79468793E5}">
      <dgm:prSet/>
      <dgm:spPr/>
      <dgm:t>
        <a:bodyPr/>
        <a:lstStyle/>
        <a:p>
          <a:endParaRPr lang="es-EC" sz="2000"/>
        </a:p>
      </dgm:t>
    </dgm:pt>
    <dgm:pt modelId="{B8FE2283-2F02-4E1E-88CF-8149C3417223}">
      <dgm:prSet custT="1"/>
      <dgm:spPr/>
      <dgm:t>
        <a:bodyPr/>
        <a:lstStyle/>
        <a:p>
          <a:pPr rtl="0"/>
          <a:r>
            <a:rPr lang="es-EC" sz="2000" dirty="0"/>
            <a:t>Observación  Vs. 5FU/ </a:t>
          </a:r>
          <a:r>
            <a:rPr lang="es-EC" sz="2000" dirty="0" err="1"/>
            <a:t>Leucovorina</a:t>
          </a:r>
          <a:r>
            <a:rPr lang="es-EC" sz="2000" dirty="0"/>
            <a:t> (1 ciclo)          Radioterapia 45Gy + 5FU/ </a:t>
          </a:r>
          <a:r>
            <a:rPr lang="es-EC" sz="2000" dirty="0" err="1"/>
            <a:t>Leucovorina</a:t>
          </a:r>
          <a:r>
            <a:rPr lang="es-EC" sz="2000" dirty="0"/>
            <a:t>            5FU/ </a:t>
          </a:r>
          <a:r>
            <a:rPr lang="es-EC" sz="2000" dirty="0" err="1"/>
            <a:t>Leucovorina</a:t>
          </a:r>
          <a:r>
            <a:rPr lang="es-EC" sz="2000" dirty="0"/>
            <a:t>  (2 ciclos)</a:t>
          </a:r>
        </a:p>
      </dgm:t>
    </dgm:pt>
    <dgm:pt modelId="{8F8A0650-0A90-44AE-B789-E30090D9E1DA}" type="parTrans" cxnId="{A4EB9AB6-9983-4437-B0E5-173849197E11}">
      <dgm:prSet/>
      <dgm:spPr/>
      <dgm:t>
        <a:bodyPr/>
        <a:lstStyle/>
        <a:p>
          <a:endParaRPr lang="es-EC" sz="2000"/>
        </a:p>
      </dgm:t>
    </dgm:pt>
    <dgm:pt modelId="{A0FB7EA4-DA62-4677-90EF-8D6B4195EA8B}" type="sibTrans" cxnId="{A4EB9AB6-9983-4437-B0E5-173849197E11}">
      <dgm:prSet/>
      <dgm:spPr/>
      <dgm:t>
        <a:bodyPr/>
        <a:lstStyle/>
        <a:p>
          <a:endParaRPr lang="es-EC" sz="2000"/>
        </a:p>
      </dgm:t>
    </dgm:pt>
    <dgm:pt modelId="{EFC2A5E5-4131-43D3-BAA6-AEA274196931}">
      <dgm:prSet custT="1"/>
      <dgm:spPr/>
      <dgm:t>
        <a:bodyPr/>
        <a:lstStyle/>
        <a:p>
          <a:pPr rtl="0"/>
          <a:r>
            <a:rPr lang="es-EC" sz="2000" dirty="0"/>
            <a:t>Observación: Incremento del riesgo de muerte (HR 1.32, p = 0.005)</a:t>
          </a:r>
        </a:p>
      </dgm:t>
    </dgm:pt>
    <dgm:pt modelId="{27A419CC-8DAB-47AA-AB86-78367CFA0243}" type="parTrans" cxnId="{E5D1C100-3867-4326-B8FF-869E5FBB88CB}">
      <dgm:prSet/>
      <dgm:spPr/>
      <dgm:t>
        <a:bodyPr/>
        <a:lstStyle/>
        <a:p>
          <a:endParaRPr lang="es-EC" sz="2000"/>
        </a:p>
      </dgm:t>
    </dgm:pt>
    <dgm:pt modelId="{E288BBFB-418F-4012-9B9D-611EDAC9CE11}" type="sibTrans" cxnId="{E5D1C100-3867-4326-B8FF-869E5FBB88CB}">
      <dgm:prSet/>
      <dgm:spPr/>
      <dgm:t>
        <a:bodyPr/>
        <a:lstStyle/>
        <a:p>
          <a:endParaRPr lang="es-EC" sz="2000"/>
        </a:p>
      </dgm:t>
    </dgm:pt>
    <dgm:pt modelId="{25643CAC-5A16-4F12-A4F3-C0197E599265}">
      <dgm:prSet custT="1"/>
      <dgm:spPr/>
      <dgm:t>
        <a:bodyPr/>
        <a:lstStyle/>
        <a:p>
          <a:pPr rtl="0"/>
          <a:r>
            <a:rPr lang="es-EC" sz="2000" dirty="0" err="1"/>
            <a:t>Adyuvancia</a:t>
          </a:r>
          <a:r>
            <a:rPr lang="es-EC" sz="2000" dirty="0"/>
            <a:t>: Reducción de recurrencia </a:t>
          </a:r>
          <a:r>
            <a:rPr lang="es-EC" sz="2000" dirty="0" err="1"/>
            <a:t>locoregional</a:t>
          </a:r>
          <a:r>
            <a:rPr lang="es-EC" sz="2000" dirty="0"/>
            <a:t>, pero no a distancia.  Beneficio en OS  p = 0.08 (Intestinal &gt; Difuso)</a:t>
          </a:r>
        </a:p>
      </dgm:t>
    </dgm:pt>
    <dgm:pt modelId="{63B44C90-9BDF-48B1-92F8-0FE6E6A3D23A}" type="parTrans" cxnId="{188C5972-E3E1-479A-A89E-E5C9B26E1584}">
      <dgm:prSet/>
      <dgm:spPr/>
      <dgm:t>
        <a:bodyPr/>
        <a:lstStyle/>
        <a:p>
          <a:endParaRPr lang="es-EC" sz="2000"/>
        </a:p>
      </dgm:t>
    </dgm:pt>
    <dgm:pt modelId="{1615F990-9C39-4BB9-BD7E-528FD5474268}" type="sibTrans" cxnId="{188C5972-E3E1-479A-A89E-E5C9B26E1584}">
      <dgm:prSet/>
      <dgm:spPr/>
      <dgm:t>
        <a:bodyPr/>
        <a:lstStyle/>
        <a:p>
          <a:endParaRPr lang="es-EC" sz="2000"/>
        </a:p>
      </dgm:t>
    </dgm:pt>
    <dgm:pt modelId="{119A4525-0AE1-46C6-849F-A0FAF3D920E7}">
      <dgm:prSet custT="1"/>
      <dgm:spPr/>
      <dgm:t>
        <a:bodyPr/>
        <a:lstStyle/>
        <a:p>
          <a:pPr rtl="0"/>
          <a:r>
            <a:rPr lang="es-EC" sz="2000" b="1" dirty="0">
              <a:solidFill>
                <a:schemeClr val="tx1"/>
              </a:solidFill>
            </a:rPr>
            <a:t>Define el tratamiento adyuvante con QT y RT como estándar en pacientes con cáncer gástrico operados que no han recibido </a:t>
          </a:r>
          <a:r>
            <a:rPr lang="es-EC" sz="2000" b="1" dirty="0" err="1">
              <a:solidFill>
                <a:schemeClr val="tx1"/>
              </a:solidFill>
            </a:rPr>
            <a:t>adyuvancia</a:t>
          </a:r>
          <a:r>
            <a:rPr lang="es-EC" sz="2000" b="1" dirty="0">
              <a:solidFill>
                <a:schemeClr val="tx1"/>
              </a:solidFill>
            </a:rPr>
            <a:t>. </a:t>
          </a:r>
        </a:p>
      </dgm:t>
    </dgm:pt>
    <dgm:pt modelId="{FBAEE04E-9788-4E30-9045-C394213EBB70}" type="parTrans" cxnId="{AF7C6984-B0E0-462C-97BC-B25A9280DD3A}">
      <dgm:prSet/>
      <dgm:spPr/>
      <dgm:t>
        <a:bodyPr/>
        <a:lstStyle/>
        <a:p>
          <a:endParaRPr lang="es-EC" sz="2000"/>
        </a:p>
      </dgm:t>
    </dgm:pt>
    <dgm:pt modelId="{729825FF-1672-40C4-AE4C-A5C892EDE44B}" type="sibTrans" cxnId="{AF7C6984-B0E0-462C-97BC-B25A9280DD3A}">
      <dgm:prSet/>
      <dgm:spPr/>
      <dgm:t>
        <a:bodyPr/>
        <a:lstStyle/>
        <a:p>
          <a:endParaRPr lang="es-EC" sz="2000"/>
        </a:p>
      </dgm:t>
    </dgm:pt>
    <dgm:pt modelId="{DC01E2E2-4067-42C6-B2BB-0A95A234A69A}">
      <dgm:prSet custT="1"/>
      <dgm:spPr/>
      <dgm:t>
        <a:bodyPr/>
        <a:lstStyle/>
        <a:p>
          <a:pPr rtl="0"/>
          <a:endParaRPr lang="es-EC" sz="2000" dirty="0"/>
        </a:p>
      </dgm:t>
    </dgm:pt>
    <dgm:pt modelId="{3AC920F8-59D0-4773-B9DB-3E9E4E929D58}" type="parTrans" cxnId="{CB82C4ED-C70E-4A28-BC1D-1407A0EA546E}">
      <dgm:prSet/>
      <dgm:spPr/>
      <dgm:t>
        <a:bodyPr/>
        <a:lstStyle/>
        <a:p>
          <a:endParaRPr lang="es-EC" sz="2000"/>
        </a:p>
      </dgm:t>
    </dgm:pt>
    <dgm:pt modelId="{B2E23968-982A-4AD3-BDAB-6181070AE33E}" type="sibTrans" cxnId="{CB82C4ED-C70E-4A28-BC1D-1407A0EA546E}">
      <dgm:prSet/>
      <dgm:spPr/>
      <dgm:t>
        <a:bodyPr/>
        <a:lstStyle/>
        <a:p>
          <a:endParaRPr lang="es-EC" sz="2000"/>
        </a:p>
      </dgm:t>
    </dgm:pt>
    <dgm:pt modelId="{BBDCE847-E14A-413E-9354-55DCDBCAEA90}" type="pres">
      <dgm:prSet presAssocID="{3056F3A5-E125-4BF3-B302-533B4947AD05}" presName="linear" presStyleCnt="0">
        <dgm:presLayoutVars>
          <dgm:animLvl val="lvl"/>
          <dgm:resizeHandles val="exact"/>
        </dgm:presLayoutVars>
      </dgm:prSet>
      <dgm:spPr/>
    </dgm:pt>
    <dgm:pt modelId="{27B2E772-105A-4500-BFE7-60BA3304F664}" type="pres">
      <dgm:prSet presAssocID="{7AA18EF2-2A07-4B27-A6B9-A0CFB323EA47}" presName="parentText" presStyleLbl="node1" presStyleIdx="0" presStyleCnt="5" custLinFactNeighborX="-9375" custLinFactNeighborY="-82106">
        <dgm:presLayoutVars>
          <dgm:chMax val="0"/>
          <dgm:bulletEnabled val="1"/>
        </dgm:presLayoutVars>
      </dgm:prSet>
      <dgm:spPr/>
    </dgm:pt>
    <dgm:pt modelId="{D1ABCF06-FC35-4AA4-B775-369E9BFDD3B4}" type="pres">
      <dgm:prSet presAssocID="{07B1900B-D541-4FE2-AFBA-41CF65CDF79A}" presName="spacer" presStyleCnt="0"/>
      <dgm:spPr/>
    </dgm:pt>
    <dgm:pt modelId="{BF8DC997-41A5-4417-BEDD-8A3E0B8A927A}" type="pres">
      <dgm:prSet presAssocID="{B8FE2283-2F02-4E1E-88CF-8149C341722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B848BAB-35BB-463E-90F6-E8340A783116}" type="pres">
      <dgm:prSet presAssocID="{A0FB7EA4-DA62-4677-90EF-8D6B4195EA8B}" presName="spacer" presStyleCnt="0"/>
      <dgm:spPr/>
    </dgm:pt>
    <dgm:pt modelId="{E65552E8-972B-475C-820D-305C5EE64EE8}" type="pres">
      <dgm:prSet presAssocID="{EFC2A5E5-4131-43D3-BAA6-AEA27419693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0B4FA9F-2628-42C9-B9EC-C3FE7BBA64E3}" type="pres">
      <dgm:prSet presAssocID="{E288BBFB-418F-4012-9B9D-611EDAC9CE11}" presName="spacer" presStyleCnt="0"/>
      <dgm:spPr/>
    </dgm:pt>
    <dgm:pt modelId="{728B6595-84CF-458C-8A83-1D6D5E99AF1D}" type="pres">
      <dgm:prSet presAssocID="{25643CAC-5A16-4F12-A4F3-C0197E59926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E545B30-A596-4061-AF28-D29813A4245C}" type="pres">
      <dgm:prSet presAssocID="{1615F990-9C39-4BB9-BD7E-528FD5474268}" presName="spacer" presStyleCnt="0"/>
      <dgm:spPr/>
    </dgm:pt>
    <dgm:pt modelId="{7C448099-CFC7-4C9C-B970-46526D7EC042}" type="pres">
      <dgm:prSet presAssocID="{119A4525-0AE1-46C6-849F-A0FAF3D920E7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8A4D16EB-EE84-4D35-B6EC-5903DA3E6002}" type="pres">
      <dgm:prSet presAssocID="{119A4525-0AE1-46C6-849F-A0FAF3D920E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5D1C100-3867-4326-B8FF-869E5FBB88CB}" srcId="{3056F3A5-E125-4BF3-B302-533B4947AD05}" destId="{EFC2A5E5-4131-43D3-BAA6-AEA274196931}" srcOrd="2" destOrd="0" parTransId="{27A419CC-8DAB-47AA-AB86-78367CFA0243}" sibTransId="{E288BBFB-418F-4012-9B9D-611EDAC9CE11}"/>
    <dgm:cxn modelId="{E6F29F12-46F7-4811-9840-1360F4777FCF}" type="presOf" srcId="{25643CAC-5A16-4F12-A4F3-C0197E599265}" destId="{728B6595-84CF-458C-8A83-1D6D5E99AF1D}" srcOrd="0" destOrd="0" presId="urn:microsoft.com/office/officeart/2005/8/layout/vList2"/>
    <dgm:cxn modelId="{6317345B-67C3-4A60-BC49-3E79468793E5}" srcId="{3056F3A5-E125-4BF3-B302-533B4947AD05}" destId="{7AA18EF2-2A07-4B27-A6B9-A0CFB323EA47}" srcOrd="0" destOrd="0" parTransId="{21840AD5-E307-4761-8E90-9C6052EC1014}" sibTransId="{07B1900B-D541-4FE2-AFBA-41CF65CDF79A}"/>
    <dgm:cxn modelId="{188C5972-E3E1-479A-A89E-E5C9B26E1584}" srcId="{3056F3A5-E125-4BF3-B302-533B4947AD05}" destId="{25643CAC-5A16-4F12-A4F3-C0197E599265}" srcOrd="3" destOrd="0" parTransId="{63B44C90-9BDF-48B1-92F8-0FE6E6A3D23A}" sibTransId="{1615F990-9C39-4BB9-BD7E-528FD5474268}"/>
    <dgm:cxn modelId="{AF7C6984-B0E0-462C-97BC-B25A9280DD3A}" srcId="{3056F3A5-E125-4BF3-B302-533B4947AD05}" destId="{119A4525-0AE1-46C6-849F-A0FAF3D920E7}" srcOrd="4" destOrd="0" parTransId="{FBAEE04E-9788-4E30-9045-C394213EBB70}" sibTransId="{729825FF-1672-40C4-AE4C-A5C892EDE44B}"/>
    <dgm:cxn modelId="{B8D38C84-FD75-4249-8F3D-07D72911DA5D}" type="presOf" srcId="{DC01E2E2-4067-42C6-B2BB-0A95A234A69A}" destId="{8A4D16EB-EE84-4D35-B6EC-5903DA3E6002}" srcOrd="0" destOrd="0" presId="urn:microsoft.com/office/officeart/2005/8/layout/vList2"/>
    <dgm:cxn modelId="{10D8B885-E20D-4AA1-92FA-72D3FF71BECF}" type="presOf" srcId="{7AA18EF2-2A07-4B27-A6B9-A0CFB323EA47}" destId="{27B2E772-105A-4500-BFE7-60BA3304F664}" srcOrd="0" destOrd="0" presId="urn:microsoft.com/office/officeart/2005/8/layout/vList2"/>
    <dgm:cxn modelId="{71B4BB8E-2C96-431F-9902-F655C5000E36}" type="presOf" srcId="{EFC2A5E5-4131-43D3-BAA6-AEA274196931}" destId="{E65552E8-972B-475C-820D-305C5EE64EE8}" srcOrd="0" destOrd="0" presId="urn:microsoft.com/office/officeart/2005/8/layout/vList2"/>
    <dgm:cxn modelId="{A973ED91-E7A7-4656-9128-679BD48F737F}" type="presOf" srcId="{B8FE2283-2F02-4E1E-88CF-8149C3417223}" destId="{BF8DC997-41A5-4417-BEDD-8A3E0B8A927A}" srcOrd="0" destOrd="0" presId="urn:microsoft.com/office/officeart/2005/8/layout/vList2"/>
    <dgm:cxn modelId="{A8F5599C-16C4-4082-8C0F-14F0AADDCEBC}" type="presOf" srcId="{3056F3A5-E125-4BF3-B302-533B4947AD05}" destId="{BBDCE847-E14A-413E-9354-55DCDBCAEA90}" srcOrd="0" destOrd="0" presId="urn:microsoft.com/office/officeart/2005/8/layout/vList2"/>
    <dgm:cxn modelId="{A4EB9AB6-9983-4437-B0E5-173849197E11}" srcId="{3056F3A5-E125-4BF3-B302-533B4947AD05}" destId="{B8FE2283-2F02-4E1E-88CF-8149C3417223}" srcOrd="1" destOrd="0" parTransId="{8F8A0650-0A90-44AE-B789-E30090D9E1DA}" sibTransId="{A0FB7EA4-DA62-4677-90EF-8D6B4195EA8B}"/>
    <dgm:cxn modelId="{D4B3E3D4-E1DC-4BB0-98AC-7919684206E7}" type="presOf" srcId="{119A4525-0AE1-46C6-849F-A0FAF3D920E7}" destId="{7C448099-CFC7-4C9C-B970-46526D7EC042}" srcOrd="0" destOrd="0" presId="urn:microsoft.com/office/officeart/2005/8/layout/vList2"/>
    <dgm:cxn modelId="{CB82C4ED-C70E-4A28-BC1D-1407A0EA546E}" srcId="{119A4525-0AE1-46C6-849F-A0FAF3D920E7}" destId="{DC01E2E2-4067-42C6-B2BB-0A95A234A69A}" srcOrd="0" destOrd="0" parTransId="{3AC920F8-59D0-4773-B9DB-3E9E4E929D58}" sibTransId="{B2E23968-982A-4AD3-BDAB-6181070AE33E}"/>
    <dgm:cxn modelId="{D05084AE-9900-4584-9F37-66B635217DC5}" type="presParOf" srcId="{BBDCE847-E14A-413E-9354-55DCDBCAEA90}" destId="{27B2E772-105A-4500-BFE7-60BA3304F664}" srcOrd="0" destOrd="0" presId="urn:microsoft.com/office/officeart/2005/8/layout/vList2"/>
    <dgm:cxn modelId="{D0DC2A9A-F66A-415C-8DB7-E1D4F8FBF0FA}" type="presParOf" srcId="{BBDCE847-E14A-413E-9354-55DCDBCAEA90}" destId="{D1ABCF06-FC35-4AA4-B775-369E9BFDD3B4}" srcOrd="1" destOrd="0" presId="urn:microsoft.com/office/officeart/2005/8/layout/vList2"/>
    <dgm:cxn modelId="{C2B97B1E-6DE5-4DB2-BFE7-1EC72DB48997}" type="presParOf" srcId="{BBDCE847-E14A-413E-9354-55DCDBCAEA90}" destId="{BF8DC997-41A5-4417-BEDD-8A3E0B8A927A}" srcOrd="2" destOrd="0" presId="urn:microsoft.com/office/officeart/2005/8/layout/vList2"/>
    <dgm:cxn modelId="{FC9E61CD-0E6F-4227-9751-EB17A258C6FC}" type="presParOf" srcId="{BBDCE847-E14A-413E-9354-55DCDBCAEA90}" destId="{5B848BAB-35BB-463E-90F6-E8340A783116}" srcOrd="3" destOrd="0" presId="urn:microsoft.com/office/officeart/2005/8/layout/vList2"/>
    <dgm:cxn modelId="{316F30E0-51A2-4BA8-B663-FF2B523B5529}" type="presParOf" srcId="{BBDCE847-E14A-413E-9354-55DCDBCAEA90}" destId="{E65552E8-972B-475C-820D-305C5EE64EE8}" srcOrd="4" destOrd="0" presId="urn:microsoft.com/office/officeart/2005/8/layout/vList2"/>
    <dgm:cxn modelId="{FAA5E7FC-765A-4349-B361-4548AAC281DB}" type="presParOf" srcId="{BBDCE847-E14A-413E-9354-55DCDBCAEA90}" destId="{70B4FA9F-2628-42C9-B9EC-C3FE7BBA64E3}" srcOrd="5" destOrd="0" presId="urn:microsoft.com/office/officeart/2005/8/layout/vList2"/>
    <dgm:cxn modelId="{119D4CF1-6ED6-4DB8-9AF2-12530FEAF67F}" type="presParOf" srcId="{BBDCE847-E14A-413E-9354-55DCDBCAEA90}" destId="{728B6595-84CF-458C-8A83-1D6D5E99AF1D}" srcOrd="6" destOrd="0" presId="urn:microsoft.com/office/officeart/2005/8/layout/vList2"/>
    <dgm:cxn modelId="{386EA182-26E9-4CE5-90AC-8A29B44AEC44}" type="presParOf" srcId="{BBDCE847-E14A-413E-9354-55DCDBCAEA90}" destId="{AE545B30-A596-4061-AF28-D29813A4245C}" srcOrd="7" destOrd="0" presId="urn:microsoft.com/office/officeart/2005/8/layout/vList2"/>
    <dgm:cxn modelId="{6B047C0C-2D8E-4257-9EA2-DC6135C45AE2}" type="presParOf" srcId="{BBDCE847-E14A-413E-9354-55DCDBCAEA90}" destId="{7C448099-CFC7-4C9C-B970-46526D7EC042}" srcOrd="8" destOrd="0" presId="urn:microsoft.com/office/officeart/2005/8/layout/vList2"/>
    <dgm:cxn modelId="{15C1EF2A-B1D6-47E9-92FE-31FC504841C2}" type="presParOf" srcId="{BBDCE847-E14A-413E-9354-55DCDBCAEA90}" destId="{8A4D16EB-EE84-4D35-B6EC-5903DA3E6002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1E8D46-EDD3-44E0-933B-435DB666CFF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73B4783E-8449-4D9C-A557-DB40A25A85F0}">
      <dgm:prSet custT="1"/>
      <dgm:spPr/>
      <dgm:t>
        <a:bodyPr/>
        <a:lstStyle/>
        <a:p>
          <a:pPr rtl="0"/>
          <a:r>
            <a:rPr lang="es-EC" sz="2000" dirty="0"/>
            <a:t>RCT Fase 3.  Pacientes operados.  n= 546</a:t>
          </a:r>
        </a:p>
      </dgm:t>
    </dgm:pt>
    <dgm:pt modelId="{23EFF6A6-A95C-4997-B92E-1A2F8A0B54D6}" type="parTrans" cxnId="{A713E661-5279-4EB7-9044-3674C9410ECD}">
      <dgm:prSet/>
      <dgm:spPr/>
      <dgm:t>
        <a:bodyPr/>
        <a:lstStyle/>
        <a:p>
          <a:endParaRPr lang="es-EC" sz="2000"/>
        </a:p>
      </dgm:t>
    </dgm:pt>
    <dgm:pt modelId="{A8DB23A2-7C2E-48C5-9213-F8EFD77A0ED2}" type="sibTrans" cxnId="{A713E661-5279-4EB7-9044-3674C9410ECD}">
      <dgm:prSet/>
      <dgm:spPr/>
      <dgm:t>
        <a:bodyPr/>
        <a:lstStyle/>
        <a:p>
          <a:endParaRPr lang="es-EC" sz="2000"/>
        </a:p>
      </dgm:t>
    </dgm:pt>
    <dgm:pt modelId="{082B689C-7585-4902-B66D-6313BA54E363}">
      <dgm:prSet custT="1"/>
      <dgm:spPr/>
      <dgm:t>
        <a:bodyPr/>
        <a:lstStyle/>
        <a:p>
          <a:pPr rtl="0"/>
          <a:r>
            <a:rPr lang="es-EC" sz="2000" dirty="0"/>
            <a:t>ECF (1 ciclo)          Radioterapia 45Gy + 5FU           ECF (2 ciclos) Vs. 5FU/ </a:t>
          </a:r>
          <a:r>
            <a:rPr lang="es-EC" sz="2000" dirty="0" err="1"/>
            <a:t>Leucovorina</a:t>
          </a:r>
          <a:r>
            <a:rPr lang="es-EC" sz="2000" dirty="0"/>
            <a:t> (1 ciclo)          Radioterapia 45Gy + 5FU/ </a:t>
          </a:r>
          <a:r>
            <a:rPr lang="es-EC" sz="2000" dirty="0" err="1"/>
            <a:t>Leucovorina</a:t>
          </a:r>
          <a:r>
            <a:rPr lang="es-EC" sz="2000" dirty="0"/>
            <a:t>            5FU/ </a:t>
          </a:r>
          <a:r>
            <a:rPr lang="es-EC" sz="2000" dirty="0" err="1"/>
            <a:t>Leucovorina</a:t>
          </a:r>
          <a:r>
            <a:rPr lang="es-EC" sz="2000" dirty="0"/>
            <a:t>  (2 ciclos)</a:t>
          </a:r>
        </a:p>
      </dgm:t>
    </dgm:pt>
    <dgm:pt modelId="{2D4E7321-29BC-49CC-9F6B-3BAAF541B653}" type="parTrans" cxnId="{2C66AA3E-3771-474E-85C8-EC52FAA6F88E}">
      <dgm:prSet/>
      <dgm:spPr/>
      <dgm:t>
        <a:bodyPr/>
        <a:lstStyle/>
        <a:p>
          <a:endParaRPr lang="es-EC" sz="2000"/>
        </a:p>
      </dgm:t>
    </dgm:pt>
    <dgm:pt modelId="{A810D7D6-AA01-4D91-AD57-6E5C8036FA4C}" type="sibTrans" cxnId="{2C66AA3E-3771-474E-85C8-EC52FAA6F88E}">
      <dgm:prSet/>
      <dgm:spPr/>
      <dgm:t>
        <a:bodyPr/>
        <a:lstStyle/>
        <a:p>
          <a:endParaRPr lang="es-EC" sz="2000"/>
        </a:p>
      </dgm:t>
    </dgm:pt>
    <dgm:pt modelId="{A352D9E7-FD60-40FB-995A-6BF74B433532}">
      <dgm:prSet custT="1"/>
      <dgm:spPr/>
      <dgm:t>
        <a:bodyPr/>
        <a:lstStyle/>
        <a:p>
          <a:pPr rtl="0"/>
          <a:r>
            <a:rPr lang="es-EC" sz="2000" dirty="0"/>
            <a:t>ECF  no mejora la sobrevida </a:t>
          </a:r>
        </a:p>
      </dgm:t>
    </dgm:pt>
    <dgm:pt modelId="{0CEFF60A-CC53-4D75-862F-9B02C64FC7F8}" type="parTrans" cxnId="{BC44479F-F4FE-4980-B8A7-0B36B2FA035C}">
      <dgm:prSet/>
      <dgm:spPr/>
      <dgm:t>
        <a:bodyPr/>
        <a:lstStyle/>
        <a:p>
          <a:endParaRPr lang="es-EC" sz="2000"/>
        </a:p>
      </dgm:t>
    </dgm:pt>
    <dgm:pt modelId="{98EF99FF-1731-4661-A1F2-478DCE5967ED}" type="sibTrans" cxnId="{BC44479F-F4FE-4980-B8A7-0B36B2FA035C}">
      <dgm:prSet/>
      <dgm:spPr/>
      <dgm:t>
        <a:bodyPr/>
        <a:lstStyle/>
        <a:p>
          <a:endParaRPr lang="es-EC" sz="2000"/>
        </a:p>
      </dgm:t>
    </dgm:pt>
    <dgm:pt modelId="{160AABF4-3693-466F-98E6-90CE96D8A563}">
      <dgm:prSet custT="1"/>
      <dgm:spPr/>
      <dgm:t>
        <a:bodyPr/>
        <a:lstStyle/>
        <a:p>
          <a:pPr rtl="0"/>
          <a:r>
            <a:rPr lang="es-EC" sz="2000" dirty="0"/>
            <a:t>Menor toxicidad grado 4 (p &lt; 0.001</a:t>
          </a:r>
        </a:p>
      </dgm:t>
    </dgm:pt>
    <dgm:pt modelId="{0158EFA2-1469-4717-ADA9-1849FCD670F8}" type="parTrans" cxnId="{D0E44E7C-EBE1-4958-8728-59DFC541E686}">
      <dgm:prSet/>
      <dgm:spPr/>
      <dgm:t>
        <a:bodyPr/>
        <a:lstStyle/>
        <a:p>
          <a:endParaRPr lang="es-EC" sz="2000"/>
        </a:p>
      </dgm:t>
    </dgm:pt>
    <dgm:pt modelId="{3B33F96A-1C34-4951-8F41-D20F32F66E96}" type="sibTrans" cxnId="{D0E44E7C-EBE1-4958-8728-59DFC541E686}">
      <dgm:prSet/>
      <dgm:spPr/>
      <dgm:t>
        <a:bodyPr/>
        <a:lstStyle/>
        <a:p>
          <a:endParaRPr lang="es-EC" sz="2000"/>
        </a:p>
      </dgm:t>
    </dgm:pt>
    <dgm:pt modelId="{EF25B120-1AB7-497B-8EC4-E4BAD6BF3ADA}" type="pres">
      <dgm:prSet presAssocID="{091E8D46-EDD3-44E0-933B-435DB666CFFB}" presName="linear" presStyleCnt="0">
        <dgm:presLayoutVars>
          <dgm:animLvl val="lvl"/>
          <dgm:resizeHandles val="exact"/>
        </dgm:presLayoutVars>
      </dgm:prSet>
      <dgm:spPr/>
    </dgm:pt>
    <dgm:pt modelId="{354380B5-3BA0-45A1-BA9C-FBBD69E8C714}" type="pres">
      <dgm:prSet presAssocID="{73B4783E-8449-4D9C-A557-DB40A25A85F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183C938-3BCF-4F7A-81B5-C64381B51C1A}" type="pres">
      <dgm:prSet presAssocID="{A8DB23A2-7C2E-48C5-9213-F8EFD77A0ED2}" presName="spacer" presStyleCnt="0"/>
      <dgm:spPr/>
    </dgm:pt>
    <dgm:pt modelId="{CC391E1C-BFA1-42D5-9750-6BE3D9DB6956}" type="pres">
      <dgm:prSet presAssocID="{082B689C-7585-4902-B66D-6313BA54E36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6696077-2FC4-45A0-80E5-AD7ABA8A47E6}" type="pres">
      <dgm:prSet presAssocID="{A810D7D6-AA01-4D91-AD57-6E5C8036FA4C}" presName="spacer" presStyleCnt="0"/>
      <dgm:spPr/>
    </dgm:pt>
    <dgm:pt modelId="{94486051-0A68-4AA0-93D6-7BBA7E19C984}" type="pres">
      <dgm:prSet presAssocID="{A352D9E7-FD60-40FB-995A-6BF74B43353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3E36A0B-1D03-4505-837F-6A11DF3FF7B2}" type="pres">
      <dgm:prSet presAssocID="{98EF99FF-1731-4661-A1F2-478DCE5967ED}" presName="spacer" presStyleCnt="0"/>
      <dgm:spPr/>
    </dgm:pt>
    <dgm:pt modelId="{F4C0E94E-6E86-4300-941C-CEC3699BD9B4}" type="pres">
      <dgm:prSet presAssocID="{160AABF4-3693-466F-98E6-90CE96D8A56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C66AA3E-3771-474E-85C8-EC52FAA6F88E}" srcId="{091E8D46-EDD3-44E0-933B-435DB666CFFB}" destId="{082B689C-7585-4902-B66D-6313BA54E363}" srcOrd="1" destOrd="0" parTransId="{2D4E7321-29BC-49CC-9F6B-3BAAF541B653}" sibTransId="{A810D7D6-AA01-4D91-AD57-6E5C8036FA4C}"/>
    <dgm:cxn modelId="{1B52F355-D578-4819-A700-31BBDA8B25F1}" type="presOf" srcId="{A352D9E7-FD60-40FB-995A-6BF74B433532}" destId="{94486051-0A68-4AA0-93D6-7BBA7E19C984}" srcOrd="0" destOrd="0" presId="urn:microsoft.com/office/officeart/2005/8/layout/vList2"/>
    <dgm:cxn modelId="{A713E661-5279-4EB7-9044-3674C9410ECD}" srcId="{091E8D46-EDD3-44E0-933B-435DB666CFFB}" destId="{73B4783E-8449-4D9C-A557-DB40A25A85F0}" srcOrd="0" destOrd="0" parTransId="{23EFF6A6-A95C-4997-B92E-1A2F8A0B54D6}" sibTransId="{A8DB23A2-7C2E-48C5-9213-F8EFD77A0ED2}"/>
    <dgm:cxn modelId="{C9E5936C-A97C-4382-BC86-D0CA654543A8}" type="presOf" srcId="{082B689C-7585-4902-B66D-6313BA54E363}" destId="{CC391E1C-BFA1-42D5-9750-6BE3D9DB6956}" srcOrd="0" destOrd="0" presId="urn:microsoft.com/office/officeart/2005/8/layout/vList2"/>
    <dgm:cxn modelId="{D0E44E7C-EBE1-4958-8728-59DFC541E686}" srcId="{091E8D46-EDD3-44E0-933B-435DB666CFFB}" destId="{160AABF4-3693-466F-98E6-90CE96D8A563}" srcOrd="3" destOrd="0" parTransId="{0158EFA2-1469-4717-ADA9-1849FCD670F8}" sibTransId="{3B33F96A-1C34-4951-8F41-D20F32F66E96}"/>
    <dgm:cxn modelId="{BC44479F-F4FE-4980-B8A7-0B36B2FA035C}" srcId="{091E8D46-EDD3-44E0-933B-435DB666CFFB}" destId="{A352D9E7-FD60-40FB-995A-6BF74B433532}" srcOrd="2" destOrd="0" parTransId="{0CEFF60A-CC53-4D75-862F-9B02C64FC7F8}" sibTransId="{98EF99FF-1731-4661-A1F2-478DCE5967ED}"/>
    <dgm:cxn modelId="{9522B7A8-5695-4C0C-8EB9-856161664DC2}" type="presOf" srcId="{091E8D46-EDD3-44E0-933B-435DB666CFFB}" destId="{EF25B120-1AB7-497B-8EC4-E4BAD6BF3ADA}" srcOrd="0" destOrd="0" presId="urn:microsoft.com/office/officeart/2005/8/layout/vList2"/>
    <dgm:cxn modelId="{CE9D86B8-894E-49FC-9919-C81A346296B5}" type="presOf" srcId="{160AABF4-3693-466F-98E6-90CE96D8A563}" destId="{F4C0E94E-6E86-4300-941C-CEC3699BD9B4}" srcOrd="0" destOrd="0" presId="urn:microsoft.com/office/officeart/2005/8/layout/vList2"/>
    <dgm:cxn modelId="{6E7282C4-D639-4D31-AF88-3CA7CF57486B}" type="presOf" srcId="{73B4783E-8449-4D9C-A557-DB40A25A85F0}" destId="{354380B5-3BA0-45A1-BA9C-FBBD69E8C714}" srcOrd="0" destOrd="0" presId="urn:microsoft.com/office/officeart/2005/8/layout/vList2"/>
    <dgm:cxn modelId="{50F81052-EA10-4ABA-BF85-E24BCFF4DF6B}" type="presParOf" srcId="{EF25B120-1AB7-497B-8EC4-E4BAD6BF3ADA}" destId="{354380B5-3BA0-45A1-BA9C-FBBD69E8C714}" srcOrd="0" destOrd="0" presId="urn:microsoft.com/office/officeart/2005/8/layout/vList2"/>
    <dgm:cxn modelId="{0B20F92C-29CB-40D2-A93A-FD22BEB011FB}" type="presParOf" srcId="{EF25B120-1AB7-497B-8EC4-E4BAD6BF3ADA}" destId="{5183C938-3BCF-4F7A-81B5-C64381B51C1A}" srcOrd="1" destOrd="0" presId="urn:microsoft.com/office/officeart/2005/8/layout/vList2"/>
    <dgm:cxn modelId="{3412DCD2-B449-45E7-889C-801199E96F34}" type="presParOf" srcId="{EF25B120-1AB7-497B-8EC4-E4BAD6BF3ADA}" destId="{CC391E1C-BFA1-42D5-9750-6BE3D9DB6956}" srcOrd="2" destOrd="0" presId="urn:microsoft.com/office/officeart/2005/8/layout/vList2"/>
    <dgm:cxn modelId="{FD310D3D-3930-4771-BB67-E95306B3DCAE}" type="presParOf" srcId="{EF25B120-1AB7-497B-8EC4-E4BAD6BF3ADA}" destId="{D6696077-2FC4-45A0-80E5-AD7ABA8A47E6}" srcOrd="3" destOrd="0" presId="urn:microsoft.com/office/officeart/2005/8/layout/vList2"/>
    <dgm:cxn modelId="{9BF70F5D-A3CA-44C1-81ED-8D558DEC0AE7}" type="presParOf" srcId="{EF25B120-1AB7-497B-8EC4-E4BAD6BF3ADA}" destId="{94486051-0A68-4AA0-93D6-7BBA7E19C984}" srcOrd="4" destOrd="0" presId="urn:microsoft.com/office/officeart/2005/8/layout/vList2"/>
    <dgm:cxn modelId="{172656A8-7E86-457A-BD1F-0C3B9CB180FA}" type="presParOf" srcId="{EF25B120-1AB7-497B-8EC4-E4BAD6BF3ADA}" destId="{73E36A0B-1D03-4505-837F-6A11DF3FF7B2}" srcOrd="5" destOrd="0" presId="urn:microsoft.com/office/officeart/2005/8/layout/vList2"/>
    <dgm:cxn modelId="{27BC94E9-E257-4F1B-8B81-979431C03F0B}" type="presParOf" srcId="{EF25B120-1AB7-497B-8EC4-E4BAD6BF3ADA}" destId="{F4C0E94E-6E86-4300-941C-CEC3699BD9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7D7BF2-0493-4917-8FD1-9AC116A7C6A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s-EC"/>
        </a:p>
      </dgm:t>
    </dgm:pt>
    <dgm:pt modelId="{E3ED17A4-D0DC-49E4-82C7-D526427ACE50}">
      <dgm:prSet/>
      <dgm:spPr/>
      <dgm:t>
        <a:bodyPr/>
        <a:lstStyle/>
        <a:p>
          <a:pPr rtl="0"/>
          <a:r>
            <a:rPr lang="es-EC" dirty="0"/>
            <a:t>RCT Fase 3.  Pacientes operados D2  n= 1035</a:t>
          </a:r>
        </a:p>
      </dgm:t>
    </dgm:pt>
    <dgm:pt modelId="{AC030AE8-BB48-4056-9630-254A9BC9C374}" type="parTrans" cxnId="{893E58D5-9D98-48B3-B5F5-3E49622E78FC}">
      <dgm:prSet/>
      <dgm:spPr/>
      <dgm:t>
        <a:bodyPr/>
        <a:lstStyle/>
        <a:p>
          <a:endParaRPr lang="es-EC"/>
        </a:p>
      </dgm:t>
    </dgm:pt>
    <dgm:pt modelId="{3C8AF1DE-8E05-4BB6-ADA8-45A32DE1B8D3}" type="sibTrans" cxnId="{893E58D5-9D98-48B3-B5F5-3E49622E78FC}">
      <dgm:prSet/>
      <dgm:spPr/>
      <dgm:t>
        <a:bodyPr/>
        <a:lstStyle/>
        <a:p>
          <a:endParaRPr lang="es-EC"/>
        </a:p>
      </dgm:t>
    </dgm:pt>
    <dgm:pt modelId="{96068459-D6FE-4D61-8767-6069527B0336}">
      <dgm:prSet/>
      <dgm:spPr/>
      <dgm:t>
        <a:bodyPr/>
        <a:lstStyle/>
        <a:p>
          <a:pPr rtl="0"/>
          <a:r>
            <a:rPr lang="es-EC" dirty="0"/>
            <a:t>Observación Vs. </a:t>
          </a:r>
          <a:r>
            <a:rPr lang="es-EC" dirty="0" err="1"/>
            <a:t>Capecitabina</a:t>
          </a:r>
          <a:r>
            <a:rPr lang="es-EC" dirty="0"/>
            <a:t> / </a:t>
          </a:r>
          <a:r>
            <a:rPr lang="es-EC" dirty="0" err="1"/>
            <a:t>Oxaliplatino</a:t>
          </a:r>
          <a:r>
            <a:rPr lang="es-EC" dirty="0"/>
            <a:t> por 8 ciclos </a:t>
          </a:r>
        </a:p>
      </dgm:t>
    </dgm:pt>
    <dgm:pt modelId="{C5694D2D-5E02-4DAD-AAF3-10989253E6A2}" type="parTrans" cxnId="{F6144C9A-E939-4AD4-82D0-F11859D1CA5E}">
      <dgm:prSet/>
      <dgm:spPr/>
      <dgm:t>
        <a:bodyPr/>
        <a:lstStyle/>
        <a:p>
          <a:endParaRPr lang="es-EC"/>
        </a:p>
      </dgm:t>
    </dgm:pt>
    <dgm:pt modelId="{47B56C73-88F7-435E-B59F-CADBCB1EF017}" type="sibTrans" cxnId="{F6144C9A-E939-4AD4-82D0-F11859D1CA5E}">
      <dgm:prSet/>
      <dgm:spPr/>
      <dgm:t>
        <a:bodyPr/>
        <a:lstStyle/>
        <a:p>
          <a:endParaRPr lang="es-EC"/>
        </a:p>
      </dgm:t>
    </dgm:pt>
    <dgm:pt modelId="{FAF21094-2D99-430F-8E04-2D43D6271F24}">
      <dgm:prSet/>
      <dgm:spPr/>
      <dgm:t>
        <a:bodyPr/>
        <a:lstStyle/>
        <a:p>
          <a:pPr rtl="0"/>
          <a:r>
            <a:rPr lang="es-EC" dirty="0" err="1"/>
            <a:t>Adyuvancia</a:t>
          </a:r>
          <a:r>
            <a:rPr lang="es-EC" dirty="0"/>
            <a:t> reduce el riesgo de muerte</a:t>
          </a:r>
        </a:p>
      </dgm:t>
    </dgm:pt>
    <dgm:pt modelId="{625D7445-476D-4583-8F50-DDE00311BC13}" type="parTrans" cxnId="{79DD1B61-9808-4F87-A28F-A678795BD85C}">
      <dgm:prSet/>
      <dgm:spPr/>
      <dgm:t>
        <a:bodyPr/>
        <a:lstStyle/>
        <a:p>
          <a:endParaRPr lang="es-EC"/>
        </a:p>
      </dgm:t>
    </dgm:pt>
    <dgm:pt modelId="{271E5BB4-39DA-4258-8952-8D0F458B480C}" type="sibTrans" cxnId="{79DD1B61-9808-4F87-A28F-A678795BD85C}">
      <dgm:prSet/>
      <dgm:spPr/>
      <dgm:t>
        <a:bodyPr/>
        <a:lstStyle/>
        <a:p>
          <a:endParaRPr lang="es-EC"/>
        </a:p>
      </dgm:t>
    </dgm:pt>
    <dgm:pt modelId="{56AD2E6E-AE9F-4CE2-A042-1987D9C3B365}">
      <dgm:prSet/>
      <dgm:spPr/>
      <dgm:t>
        <a:bodyPr/>
        <a:lstStyle/>
        <a:p>
          <a:pPr rtl="0"/>
          <a:r>
            <a:rPr lang="es-EC" dirty="0"/>
            <a:t>Toxicidad grado 3 y 4 56%. </a:t>
          </a:r>
        </a:p>
      </dgm:t>
    </dgm:pt>
    <dgm:pt modelId="{17F64B3D-05F9-4AC5-8BF9-4536137DEC9A}" type="parTrans" cxnId="{DDD259EF-840A-4909-B860-14BA0AF30021}">
      <dgm:prSet/>
      <dgm:spPr/>
      <dgm:t>
        <a:bodyPr/>
        <a:lstStyle/>
        <a:p>
          <a:endParaRPr lang="es-EC"/>
        </a:p>
      </dgm:t>
    </dgm:pt>
    <dgm:pt modelId="{79334422-1AB4-4D83-AE30-AF088808320F}" type="sibTrans" cxnId="{DDD259EF-840A-4909-B860-14BA0AF30021}">
      <dgm:prSet/>
      <dgm:spPr/>
      <dgm:t>
        <a:bodyPr/>
        <a:lstStyle/>
        <a:p>
          <a:endParaRPr lang="es-EC"/>
        </a:p>
      </dgm:t>
    </dgm:pt>
    <dgm:pt modelId="{9E237C09-05EA-462D-BEE8-4B250053C799}">
      <dgm:prSet/>
      <dgm:spPr/>
      <dgm:t>
        <a:bodyPr/>
        <a:lstStyle/>
        <a:p>
          <a:pPr rtl="0"/>
          <a:r>
            <a:rPr lang="es-EC" b="1" dirty="0">
              <a:solidFill>
                <a:schemeClr val="tx1"/>
              </a:solidFill>
            </a:rPr>
            <a:t>Establece quimioterapia adyuvante en pacientes con gastrectomía + D2 que no han recibido tratamiento neoadyuvante.</a:t>
          </a:r>
        </a:p>
      </dgm:t>
    </dgm:pt>
    <dgm:pt modelId="{0EA82A8A-5A39-4132-9D9A-3BDF2F2D2FF4}" type="parTrans" cxnId="{B537C5ED-2450-4C9A-BF96-7CF2BC0FFCA5}">
      <dgm:prSet/>
      <dgm:spPr/>
      <dgm:t>
        <a:bodyPr/>
        <a:lstStyle/>
        <a:p>
          <a:endParaRPr lang="es-EC"/>
        </a:p>
      </dgm:t>
    </dgm:pt>
    <dgm:pt modelId="{BBB60BAA-C3E0-452B-BDAB-D02B5C82BF3E}" type="sibTrans" cxnId="{B537C5ED-2450-4C9A-BF96-7CF2BC0FFCA5}">
      <dgm:prSet/>
      <dgm:spPr/>
      <dgm:t>
        <a:bodyPr/>
        <a:lstStyle/>
        <a:p>
          <a:endParaRPr lang="es-EC"/>
        </a:p>
      </dgm:t>
    </dgm:pt>
    <dgm:pt modelId="{88087C3C-60C6-4E96-92F1-8A731EF87B95}" type="pres">
      <dgm:prSet presAssocID="{7C7D7BF2-0493-4917-8FD1-9AC116A7C6AD}" presName="linear" presStyleCnt="0">
        <dgm:presLayoutVars>
          <dgm:animLvl val="lvl"/>
          <dgm:resizeHandles val="exact"/>
        </dgm:presLayoutVars>
      </dgm:prSet>
      <dgm:spPr/>
    </dgm:pt>
    <dgm:pt modelId="{EEB2CA7C-11D6-413E-A867-9C216A7C91C8}" type="pres">
      <dgm:prSet presAssocID="{E3ED17A4-D0DC-49E4-82C7-D526427ACE5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B2857C0-63A2-447D-AE50-C1B2EF22EB81}" type="pres">
      <dgm:prSet presAssocID="{3C8AF1DE-8E05-4BB6-ADA8-45A32DE1B8D3}" presName="spacer" presStyleCnt="0"/>
      <dgm:spPr/>
    </dgm:pt>
    <dgm:pt modelId="{63934493-DBF1-4A80-8D97-BFB0B68371AB}" type="pres">
      <dgm:prSet presAssocID="{96068459-D6FE-4D61-8767-6069527B033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764C741-7E99-4387-9E4E-78D8F3FE3F30}" type="pres">
      <dgm:prSet presAssocID="{47B56C73-88F7-435E-B59F-CADBCB1EF017}" presName="spacer" presStyleCnt="0"/>
      <dgm:spPr/>
    </dgm:pt>
    <dgm:pt modelId="{E8FE60C5-5B32-4E28-AB73-5C16EB70594A}" type="pres">
      <dgm:prSet presAssocID="{FAF21094-2D99-430F-8E04-2D43D6271F2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777F564-1BCC-4540-AC32-8D8834B51827}" type="pres">
      <dgm:prSet presAssocID="{271E5BB4-39DA-4258-8952-8D0F458B480C}" presName="spacer" presStyleCnt="0"/>
      <dgm:spPr/>
    </dgm:pt>
    <dgm:pt modelId="{9E48265A-CE4A-4EC9-83DD-07F47EEB9C31}" type="pres">
      <dgm:prSet presAssocID="{56AD2E6E-AE9F-4CE2-A042-1987D9C3B36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9CD77EA-7D5A-48C1-B7C1-6463552C802A}" type="pres">
      <dgm:prSet presAssocID="{79334422-1AB4-4D83-AE30-AF088808320F}" presName="spacer" presStyleCnt="0"/>
      <dgm:spPr/>
    </dgm:pt>
    <dgm:pt modelId="{E1C286E3-4C58-4431-9F2D-D983A3DA300B}" type="pres">
      <dgm:prSet presAssocID="{9E237C09-05EA-462D-BEE8-4B250053C79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700D31B-B937-4A3A-846D-87EFCC874411}" type="presOf" srcId="{E3ED17A4-D0DC-49E4-82C7-D526427ACE50}" destId="{EEB2CA7C-11D6-413E-A867-9C216A7C91C8}" srcOrd="0" destOrd="0" presId="urn:microsoft.com/office/officeart/2005/8/layout/vList2"/>
    <dgm:cxn modelId="{51C05156-AEC9-42DB-869F-6FE032C1BAAB}" type="presOf" srcId="{9E237C09-05EA-462D-BEE8-4B250053C799}" destId="{E1C286E3-4C58-4431-9F2D-D983A3DA300B}" srcOrd="0" destOrd="0" presId="urn:microsoft.com/office/officeart/2005/8/layout/vList2"/>
    <dgm:cxn modelId="{79DD1B61-9808-4F87-A28F-A678795BD85C}" srcId="{7C7D7BF2-0493-4917-8FD1-9AC116A7C6AD}" destId="{FAF21094-2D99-430F-8E04-2D43D6271F24}" srcOrd="2" destOrd="0" parTransId="{625D7445-476D-4583-8F50-DDE00311BC13}" sibTransId="{271E5BB4-39DA-4258-8952-8D0F458B480C}"/>
    <dgm:cxn modelId="{E8FBAB63-B420-4803-B6A4-FD2134C64EA6}" type="presOf" srcId="{FAF21094-2D99-430F-8E04-2D43D6271F24}" destId="{E8FE60C5-5B32-4E28-AB73-5C16EB70594A}" srcOrd="0" destOrd="0" presId="urn:microsoft.com/office/officeart/2005/8/layout/vList2"/>
    <dgm:cxn modelId="{F6144C9A-E939-4AD4-82D0-F11859D1CA5E}" srcId="{7C7D7BF2-0493-4917-8FD1-9AC116A7C6AD}" destId="{96068459-D6FE-4D61-8767-6069527B0336}" srcOrd="1" destOrd="0" parTransId="{C5694D2D-5E02-4DAD-AAF3-10989253E6A2}" sibTransId="{47B56C73-88F7-435E-B59F-CADBCB1EF017}"/>
    <dgm:cxn modelId="{C93285D1-47FA-481A-8295-B0D8359295DE}" type="presOf" srcId="{56AD2E6E-AE9F-4CE2-A042-1987D9C3B365}" destId="{9E48265A-CE4A-4EC9-83DD-07F47EEB9C31}" srcOrd="0" destOrd="0" presId="urn:microsoft.com/office/officeart/2005/8/layout/vList2"/>
    <dgm:cxn modelId="{893E58D5-9D98-48B3-B5F5-3E49622E78FC}" srcId="{7C7D7BF2-0493-4917-8FD1-9AC116A7C6AD}" destId="{E3ED17A4-D0DC-49E4-82C7-D526427ACE50}" srcOrd="0" destOrd="0" parTransId="{AC030AE8-BB48-4056-9630-254A9BC9C374}" sibTransId="{3C8AF1DE-8E05-4BB6-ADA8-45A32DE1B8D3}"/>
    <dgm:cxn modelId="{4DB399E5-F3DD-4576-AEC3-168C591BCDFA}" type="presOf" srcId="{96068459-D6FE-4D61-8767-6069527B0336}" destId="{63934493-DBF1-4A80-8D97-BFB0B68371AB}" srcOrd="0" destOrd="0" presId="urn:microsoft.com/office/officeart/2005/8/layout/vList2"/>
    <dgm:cxn modelId="{F3C430EC-D171-4347-B518-46A777FD9AB7}" type="presOf" srcId="{7C7D7BF2-0493-4917-8FD1-9AC116A7C6AD}" destId="{88087C3C-60C6-4E96-92F1-8A731EF87B95}" srcOrd="0" destOrd="0" presId="urn:microsoft.com/office/officeart/2005/8/layout/vList2"/>
    <dgm:cxn modelId="{B537C5ED-2450-4C9A-BF96-7CF2BC0FFCA5}" srcId="{7C7D7BF2-0493-4917-8FD1-9AC116A7C6AD}" destId="{9E237C09-05EA-462D-BEE8-4B250053C799}" srcOrd="4" destOrd="0" parTransId="{0EA82A8A-5A39-4132-9D9A-3BDF2F2D2FF4}" sibTransId="{BBB60BAA-C3E0-452B-BDAB-D02B5C82BF3E}"/>
    <dgm:cxn modelId="{DDD259EF-840A-4909-B860-14BA0AF30021}" srcId="{7C7D7BF2-0493-4917-8FD1-9AC116A7C6AD}" destId="{56AD2E6E-AE9F-4CE2-A042-1987D9C3B365}" srcOrd="3" destOrd="0" parTransId="{17F64B3D-05F9-4AC5-8BF9-4536137DEC9A}" sibTransId="{79334422-1AB4-4D83-AE30-AF088808320F}"/>
    <dgm:cxn modelId="{098F6A58-DAAE-4E22-A895-C2015ED29B24}" type="presParOf" srcId="{88087C3C-60C6-4E96-92F1-8A731EF87B95}" destId="{EEB2CA7C-11D6-413E-A867-9C216A7C91C8}" srcOrd="0" destOrd="0" presId="urn:microsoft.com/office/officeart/2005/8/layout/vList2"/>
    <dgm:cxn modelId="{09CBF926-4BC1-4C60-913C-3147DBDD0EA8}" type="presParOf" srcId="{88087C3C-60C6-4E96-92F1-8A731EF87B95}" destId="{9B2857C0-63A2-447D-AE50-C1B2EF22EB81}" srcOrd="1" destOrd="0" presId="urn:microsoft.com/office/officeart/2005/8/layout/vList2"/>
    <dgm:cxn modelId="{790A8EDB-CF2A-4BA8-B9A2-6E17DF933E02}" type="presParOf" srcId="{88087C3C-60C6-4E96-92F1-8A731EF87B95}" destId="{63934493-DBF1-4A80-8D97-BFB0B68371AB}" srcOrd="2" destOrd="0" presId="urn:microsoft.com/office/officeart/2005/8/layout/vList2"/>
    <dgm:cxn modelId="{DBB76AE1-8A76-44EE-B833-8C70667519DA}" type="presParOf" srcId="{88087C3C-60C6-4E96-92F1-8A731EF87B95}" destId="{9764C741-7E99-4387-9E4E-78D8F3FE3F30}" srcOrd="3" destOrd="0" presId="urn:microsoft.com/office/officeart/2005/8/layout/vList2"/>
    <dgm:cxn modelId="{D76F3F7C-2333-4489-902D-9A01E56623D9}" type="presParOf" srcId="{88087C3C-60C6-4E96-92F1-8A731EF87B95}" destId="{E8FE60C5-5B32-4E28-AB73-5C16EB70594A}" srcOrd="4" destOrd="0" presId="urn:microsoft.com/office/officeart/2005/8/layout/vList2"/>
    <dgm:cxn modelId="{7727D074-3619-460E-83CF-1AB7E3213039}" type="presParOf" srcId="{88087C3C-60C6-4E96-92F1-8A731EF87B95}" destId="{1777F564-1BCC-4540-AC32-8D8834B51827}" srcOrd="5" destOrd="0" presId="urn:microsoft.com/office/officeart/2005/8/layout/vList2"/>
    <dgm:cxn modelId="{E5C199E7-2176-47BC-A737-915168CCB885}" type="presParOf" srcId="{88087C3C-60C6-4E96-92F1-8A731EF87B95}" destId="{9E48265A-CE4A-4EC9-83DD-07F47EEB9C31}" srcOrd="6" destOrd="0" presId="urn:microsoft.com/office/officeart/2005/8/layout/vList2"/>
    <dgm:cxn modelId="{92550F5B-8A05-49CF-AA59-AF445169A80B}" type="presParOf" srcId="{88087C3C-60C6-4E96-92F1-8A731EF87B95}" destId="{F9CD77EA-7D5A-48C1-B7C1-6463552C802A}" srcOrd="7" destOrd="0" presId="urn:microsoft.com/office/officeart/2005/8/layout/vList2"/>
    <dgm:cxn modelId="{7141E943-4E6A-4719-8B45-7EBC24C51AE8}" type="presParOf" srcId="{88087C3C-60C6-4E96-92F1-8A731EF87B95}" destId="{E1C286E3-4C58-4431-9F2D-D983A3DA300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AD13CE-C0FE-4731-A45C-FEE4553EAFC9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EC"/>
        </a:p>
      </dgm:t>
    </dgm:pt>
    <dgm:pt modelId="{6AC782BC-D4E1-4FDD-9680-2B3EF60BF601}">
      <dgm:prSet/>
      <dgm:spPr/>
      <dgm:t>
        <a:bodyPr/>
        <a:lstStyle/>
        <a:p>
          <a:pPr rtl="0"/>
          <a:r>
            <a:rPr lang="es-EC" dirty="0"/>
            <a:t>RCT Fase 3.  Pacientes operados D2  n= 458</a:t>
          </a:r>
        </a:p>
      </dgm:t>
    </dgm:pt>
    <dgm:pt modelId="{5F9E5A65-C829-441A-A062-401BD8B6AE9D}" type="parTrans" cxnId="{E850CA5D-F7A2-4022-8C54-7E4BB4D1A7A8}">
      <dgm:prSet/>
      <dgm:spPr/>
      <dgm:t>
        <a:bodyPr/>
        <a:lstStyle/>
        <a:p>
          <a:endParaRPr lang="es-EC"/>
        </a:p>
      </dgm:t>
    </dgm:pt>
    <dgm:pt modelId="{4E60297F-F953-4AD8-BB39-89BD20A4FD7A}" type="sibTrans" cxnId="{E850CA5D-F7A2-4022-8C54-7E4BB4D1A7A8}">
      <dgm:prSet/>
      <dgm:spPr/>
      <dgm:t>
        <a:bodyPr/>
        <a:lstStyle/>
        <a:p>
          <a:endParaRPr lang="es-EC"/>
        </a:p>
      </dgm:t>
    </dgm:pt>
    <dgm:pt modelId="{CE22595F-FBD4-411B-9118-E208A38419CF}">
      <dgm:prSet/>
      <dgm:spPr/>
      <dgm:t>
        <a:bodyPr/>
        <a:lstStyle/>
        <a:p>
          <a:pPr rtl="0"/>
          <a:r>
            <a:rPr lang="es-EC" dirty="0" err="1"/>
            <a:t>Capecitabina</a:t>
          </a:r>
          <a:r>
            <a:rPr lang="es-EC" dirty="0"/>
            <a:t> / Cisplatino (6 ciclos ) Vs. </a:t>
          </a:r>
          <a:r>
            <a:rPr lang="es-EC" dirty="0" err="1"/>
            <a:t>Capecitabina</a:t>
          </a:r>
          <a:r>
            <a:rPr lang="es-EC" dirty="0"/>
            <a:t> / Cisplatino (2 ciclos )   Radioterapia 45Gy + </a:t>
          </a:r>
          <a:r>
            <a:rPr lang="es-EC" dirty="0" err="1"/>
            <a:t>Capecitabina</a:t>
          </a:r>
          <a:r>
            <a:rPr lang="es-EC" dirty="0"/>
            <a:t>             </a:t>
          </a:r>
          <a:r>
            <a:rPr lang="es-EC" dirty="0" err="1"/>
            <a:t>Capecitabina</a:t>
          </a:r>
          <a:r>
            <a:rPr lang="es-EC" dirty="0"/>
            <a:t> / Cisplatino  (2 ciclos)</a:t>
          </a:r>
        </a:p>
      </dgm:t>
    </dgm:pt>
    <dgm:pt modelId="{4F5F4B40-05C8-4E1B-B598-F1E04986BD03}" type="parTrans" cxnId="{0F5F093E-061A-4C3A-BA03-79CD41206C5C}">
      <dgm:prSet/>
      <dgm:spPr/>
      <dgm:t>
        <a:bodyPr/>
        <a:lstStyle/>
        <a:p>
          <a:endParaRPr lang="es-EC"/>
        </a:p>
      </dgm:t>
    </dgm:pt>
    <dgm:pt modelId="{1014F2CE-4C34-4913-A6EA-6C72BA9E890A}" type="sibTrans" cxnId="{0F5F093E-061A-4C3A-BA03-79CD41206C5C}">
      <dgm:prSet/>
      <dgm:spPr/>
      <dgm:t>
        <a:bodyPr/>
        <a:lstStyle/>
        <a:p>
          <a:endParaRPr lang="es-EC"/>
        </a:p>
      </dgm:t>
    </dgm:pt>
    <dgm:pt modelId="{1AB384FF-FC74-4A5B-9A99-65A7E632B197}">
      <dgm:prSet/>
      <dgm:spPr/>
      <dgm:t>
        <a:bodyPr/>
        <a:lstStyle/>
        <a:p>
          <a:pPr rtl="0"/>
          <a:r>
            <a:rPr lang="es-EC" dirty="0">
              <a:solidFill>
                <a:schemeClr val="tx1"/>
              </a:solidFill>
            </a:rPr>
            <a:t>Sumar Radioterapia no mejora la sobrevida libre de enfermedad</a:t>
          </a:r>
        </a:p>
      </dgm:t>
    </dgm:pt>
    <dgm:pt modelId="{42E9BBFE-1DEF-4E9F-B91C-D6479F228853}" type="parTrans" cxnId="{51405553-35B5-4187-9C52-E37C3F55C565}">
      <dgm:prSet/>
      <dgm:spPr/>
      <dgm:t>
        <a:bodyPr/>
        <a:lstStyle/>
        <a:p>
          <a:endParaRPr lang="es-EC"/>
        </a:p>
      </dgm:t>
    </dgm:pt>
    <dgm:pt modelId="{511EC5DC-255A-4ACF-90D5-05298B40A1A0}" type="sibTrans" cxnId="{51405553-35B5-4187-9C52-E37C3F55C565}">
      <dgm:prSet/>
      <dgm:spPr/>
      <dgm:t>
        <a:bodyPr/>
        <a:lstStyle/>
        <a:p>
          <a:endParaRPr lang="es-EC"/>
        </a:p>
      </dgm:t>
    </dgm:pt>
    <dgm:pt modelId="{EBEB27C6-6FD3-441F-9CDC-A4415A89FC0F}">
      <dgm:prSet/>
      <dgm:spPr/>
      <dgm:t>
        <a:bodyPr/>
        <a:lstStyle/>
        <a:p>
          <a:pPr rtl="0"/>
          <a:r>
            <a:rPr lang="es-EC" dirty="0"/>
            <a:t>En pacientes N+ quienes realizaron QT + RT mejoraron la sobrevida libre de progresión </a:t>
          </a:r>
        </a:p>
      </dgm:t>
    </dgm:pt>
    <dgm:pt modelId="{532D5347-8FF9-48B0-B4B0-5C704EBA8192}" type="parTrans" cxnId="{30D8D416-A1DC-4B23-A84B-4148598E477B}">
      <dgm:prSet/>
      <dgm:spPr/>
      <dgm:t>
        <a:bodyPr/>
        <a:lstStyle/>
        <a:p>
          <a:endParaRPr lang="es-EC"/>
        </a:p>
      </dgm:t>
    </dgm:pt>
    <dgm:pt modelId="{41D2B929-6F3B-4362-8368-24414BBE9198}" type="sibTrans" cxnId="{30D8D416-A1DC-4B23-A84B-4148598E477B}">
      <dgm:prSet/>
      <dgm:spPr/>
      <dgm:t>
        <a:bodyPr/>
        <a:lstStyle/>
        <a:p>
          <a:endParaRPr lang="es-EC"/>
        </a:p>
      </dgm:t>
    </dgm:pt>
    <dgm:pt modelId="{58F282BE-0E44-450D-A730-4EAA9B91B14F}" type="pres">
      <dgm:prSet presAssocID="{0CAD13CE-C0FE-4731-A45C-FEE4553EAFC9}" presName="linear" presStyleCnt="0">
        <dgm:presLayoutVars>
          <dgm:animLvl val="lvl"/>
          <dgm:resizeHandles val="exact"/>
        </dgm:presLayoutVars>
      </dgm:prSet>
      <dgm:spPr/>
    </dgm:pt>
    <dgm:pt modelId="{054A5B8A-3300-4B04-A4DC-BA66F5885296}" type="pres">
      <dgm:prSet presAssocID="{6AC782BC-D4E1-4FDD-9680-2B3EF60BF60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7EA0117-2854-41D3-A3BE-6C6F3D50BD22}" type="pres">
      <dgm:prSet presAssocID="{4E60297F-F953-4AD8-BB39-89BD20A4FD7A}" presName="spacer" presStyleCnt="0"/>
      <dgm:spPr/>
    </dgm:pt>
    <dgm:pt modelId="{4B377C12-EA30-44D5-A408-97D1D69CE4FF}" type="pres">
      <dgm:prSet presAssocID="{CE22595F-FBD4-411B-9118-E208A38419C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C9712B2-02AC-4D92-9E05-D6A388E153C6}" type="pres">
      <dgm:prSet presAssocID="{1014F2CE-4C34-4913-A6EA-6C72BA9E890A}" presName="spacer" presStyleCnt="0"/>
      <dgm:spPr/>
    </dgm:pt>
    <dgm:pt modelId="{F4F9B056-D151-4464-B8B8-08F1D312A32C}" type="pres">
      <dgm:prSet presAssocID="{1AB384FF-FC74-4A5B-9A99-65A7E632B19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3FB709B-8BCA-45F2-96A3-CD08F14C6610}" type="pres">
      <dgm:prSet presAssocID="{511EC5DC-255A-4ACF-90D5-05298B40A1A0}" presName="spacer" presStyleCnt="0"/>
      <dgm:spPr/>
    </dgm:pt>
    <dgm:pt modelId="{FDDF4481-5A68-4F0D-ACCC-EFBC2714B21F}" type="pres">
      <dgm:prSet presAssocID="{EBEB27C6-6FD3-441F-9CDC-A4415A89FC0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0D8D416-A1DC-4B23-A84B-4148598E477B}" srcId="{0CAD13CE-C0FE-4731-A45C-FEE4553EAFC9}" destId="{EBEB27C6-6FD3-441F-9CDC-A4415A89FC0F}" srcOrd="3" destOrd="0" parTransId="{532D5347-8FF9-48B0-B4B0-5C704EBA8192}" sibTransId="{41D2B929-6F3B-4362-8368-24414BBE9198}"/>
    <dgm:cxn modelId="{5B38F331-1F8B-4B14-84BE-8AE26BD1951A}" type="presOf" srcId="{1AB384FF-FC74-4A5B-9A99-65A7E632B197}" destId="{F4F9B056-D151-4464-B8B8-08F1D312A32C}" srcOrd="0" destOrd="0" presId="urn:microsoft.com/office/officeart/2005/8/layout/vList2"/>
    <dgm:cxn modelId="{BDFF183C-D9FD-4BAB-B452-1ACFA7025F8E}" type="presOf" srcId="{EBEB27C6-6FD3-441F-9CDC-A4415A89FC0F}" destId="{FDDF4481-5A68-4F0D-ACCC-EFBC2714B21F}" srcOrd="0" destOrd="0" presId="urn:microsoft.com/office/officeart/2005/8/layout/vList2"/>
    <dgm:cxn modelId="{0F5F093E-061A-4C3A-BA03-79CD41206C5C}" srcId="{0CAD13CE-C0FE-4731-A45C-FEE4553EAFC9}" destId="{CE22595F-FBD4-411B-9118-E208A38419CF}" srcOrd="1" destOrd="0" parTransId="{4F5F4B40-05C8-4E1B-B598-F1E04986BD03}" sibTransId="{1014F2CE-4C34-4913-A6EA-6C72BA9E890A}"/>
    <dgm:cxn modelId="{A57BAD4B-F2C9-491A-91CE-490D9501ABCA}" type="presOf" srcId="{6AC782BC-D4E1-4FDD-9680-2B3EF60BF601}" destId="{054A5B8A-3300-4B04-A4DC-BA66F5885296}" srcOrd="0" destOrd="0" presId="urn:microsoft.com/office/officeart/2005/8/layout/vList2"/>
    <dgm:cxn modelId="{51405553-35B5-4187-9C52-E37C3F55C565}" srcId="{0CAD13CE-C0FE-4731-A45C-FEE4553EAFC9}" destId="{1AB384FF-FC74-4A5B-9A99-65A7E632B197}" srcOrd="2" destOrd="0" parTransId="{42E9BBFE-1DEF-4E9F-B91C-D6479F228853}" sibTransId="{511EC5DC-255A-4ACF-90D5-05298B40A1A0}"/>
    <dgm:cxn modelId="{A5DFF05A-0EF3-4744-9F6C-43798DD226FC}" type="presOf" srcId="{CE22595F-FBD4-411B-9118-E208A38419CF}" destId="{4B377C12-EA30-44D5-A408-97D1D69CE4FF}" srcOrd="0" destOrd="0" presId="urn:microsoft.com/office/officeart/2005/8/layout/vList2"/>
    <dgm:cxn modelId="{E850CA5D-F7A2-4022-8C54-7E4BB4D1A7A8}" srcId="{0CAD13CE-C0FE-4731-A45C-FEE4553EAFC9}" destId="{6AC782BC-D4E1-4FDD-9680-2B3EF60BF601}" srcOrd="0" destOrd="0" parTransId="{5F9E5A65-C829-441A-A062-401BD8B6AE9D}" sibTransId="{4E60297F-F953-4AD8-BB39-89BD20A4FD7A}"/>
    <dgm:cxn modelId="{0546E0B8-7798-4EAD-B8D7-54D2CF8C3A72}" type="presOf" srcId="{0CAD13CE-C0FE-4731-A45C-FEE4553EAFC9}" destId="{58F282BE-0E44-450D-A730-4EAA9B91B14F}" srcOrd="0" destOrd="0" presId="urn:microsoft.com/office/officeart/2005/8/layout/vList2"/>
    <dgm:cxn modelId="{C6A52591-4FD3-405C-9991-5B9E5745375D}" type="presParOf" srcId="{58F282BE-0E44-450D-A730-4EAA9B91B14F}" destId="{054A5B8A-3300-4B04-A4DC-BA66F5885296}" srcOrd="0" destOrd="0" presId="urn:microsoft.com/office/officeart/2005/8/layout/vList2"/>
    <dgm:cxn modelId="{016F3E67-8285-48FD-A297-5E1C727DDA4C}" type="presParOf" srcId="{58F282BE-0E44-450D-A730-4EAA9B91B14F}" destId="{87EA0117-2854-41D3-A3BE-6C6F3D50BD22}" srcOrd="1" destOrd="0" presId="urn:microsoft.com/office/officeart/2005/8/layout/vList2"/>
    <dgm:cxn modelId="{D32A44B4-5D84-45B4-9C94-E9724EA24479}" type="presParOf" srcId="{58F282BE-0E44-450D-A730-4EAA9B91B14F}" destId="{4B377C12-EA30-44D5-A408-97D1D69CE4FF}" srcOrd="2" destOrd="0" presId="urn:microsoft.com/office/officeart/2005/8/layout/vList2"/>
    <dgm:cxn modelId="{9E06943C-BAFD-41FD-B96F-D2EBED0FB655}" type="presParOf" srcId="{58F282BE-0E44-450D-A730-4EAA9B91B14F}" destId="{7C9712B2-02AC-4D92-9E05-D6A388E153C6}" srcOrd="3" destOrd="0" presId="urn:microsoft.com/office/officeart/2005/8/layout/vList2"/>
    <dgm:cxn modelId="{0946C295-540A-460A-B132-185CDE5E0870}" type="presParOf" srcId="{58F282BE-0E44-450D-A730-4EAA9B91B14F}" destId="{F4F9B056-D151-4464-B8B8-08F1D312A32C}" srcOrd="4" destOrd="0" presId="urn:microsoft.com/office/officeart/2005/8/layout/vList2"/>
    <dgm:cxn modelId="{A4D9022A-FAC7-42AD-9F81-ABCBC4C7307A}" type="presParOf" srcId="{58F282BE-0E44-450D-A730-4EAA9B91B14F}" destId="{93FB709B-8BCA-45F2-96A3-CD08F14C6610}" srcOrd="5" destOrd="0" presId="urn:microsoft.com/office/officeart/2005/8/layout/vList2"/>
    <dgm:cxn modelId="{0B1EDBBF-C036-40A3-A0A8-3E1A83013A53}" type="presParOf" srcId="{58F282BE-0E44-450D-A730-4EAA9B91B14F}" destId="{FDDF4481-5A68-4F0D-ACCC-EFBC2714B21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0B99703-CBD8-404A-A80E-DF7C2AE2A196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40B1D58-B97C-B447-B7D2-6EA2699B8863}">
      <dgm:prSet/>
      <dgm:spPr/>
      <dgm:t>
        <a:bodyPr/>
        <a:lstStyle/>
        <a:p>
          <a:r>
            <a:rPr lang="es-EC"/>
            <a:t>RCT Fase 3.  Pacientes operados, N+, D2  n= 546</a:t>
          </a:r>
        </a:p>
      </dgm:t>
    </dgm:pt>
    <dgm:pt modelId="{27FC083E-E1BC-0148-8BC7-607A25D57A87}" type="parTrans" cxnId="{BFDF8634-4A90-8F41-8EED-A6FB35A709F4}">
      <dgm:prSet/>
      <dgm:spPr/>
      <dgm:t>
        <a:bodyPr/>
        <a:lstStyle/>
        <a:p>
          <a:endParaRPr lang="es-MX"/>
        </a:p>
      </dgm:t>
    </dgm:pt>
    <dgm:pt modelId="{B43130C5-D8D8-D544-9CF3-DBD2DECBDD29}" type="sibTrans" cxnId="{BFDF8634-4A90-8F41-8EED-A6FB35A709F4}">
      <dgm:prSet/>
      <dgm:spPr/>
      <dgm:t>
        <a:bodyPr/>
        <a:lstStyle/>
        <a:p>
          <a:endParaRPr lang="es-MX"/>
        </a:p>
      </dgm:t>
    </dgm:pt>
    <dgm:pt modelId="{FB65198C-D8D2-5541-9B9C-2473440B623D}">
      <dgm:prSet/>
      <dgm:spPr/>
      <dgm:t>
        <a:bodyPr/>
        <a:lstStyle/>
        <a:p>
          <a:r>
            <a:rPr lang="es-EC" dirty="0"/>
            <a:t>S- 1 (8 ciclos) Vs. S- 1 + Oxaliplatino (8 ciclos) Vs. S- 1 + Oxaliplatino (2 ciclos)         Radioterapia 45Gy + S-1         S-1 + Oxaliplatino (4 ciclos)</a:t>
          </a:r>
        </a:p>
      </dgm:t>
    </dgm:pt>
    <dgm:pt modelId="{DC6CD65E-C463-BB47-A26D-3643C179E8D1}" type="parTrans" cxnId="{9C714CC9-8A0C-3248-AA67-54F4BEBEA02A}">
      <dgm:prSet/>
      <dgm:spPr/>
      <dgm:t>
        <a:bodyPr/>
        <a:lstStyle/>
        <a:p>
          <a:endParaRPr lang="es-MX"/>
        </a:p>
      </dgm:t>
    </dgm:pt>
    <dgm:pt modelId="{B2D96520-CBF1-ED4A-8326-46CC1EC9192D}" type="sibTrans" cxnId="{9C714CC9-8A0C-3248-AA67-54F4BEBEA02A}">
      <dgm:prSet/>
      <dgm:spPr/>
      <dgm:t>
        <a:bodyPr/>
        <a:lstStyle/>
        <a:p>
          <a:endParaRPr lang="es-MX"/>
        </a:p>
      </dgm:t>
    </dgm:pt>
    <dgm:pt modelId="{64FA5F58-208F-914C-BED6-8262908E8986}">
      <dgm:prSet/>
      <dgm:spPr/>
      <dgm:t>
        <a:bodyPr/>
        <a:lstStyle/>
        <a:p>
          <a:r>
            <a:rPr lang="es-EC"/>
            <a:t>DFS: 64.8%, 74.3%, 72.8%</a:t>
          </a:r>
        </a:p>
      </dgm:t>
    </dgm:pt>
    <dgm:pt modelId="{E3DDE937-D0D9-904A-BBCF-ABAF5C0747A0}" type="parTrans" cxnId="{62A9C363-2A8D-844E-BBB3-BE41D4B45C0B}">
      <dgm:prSet/>
      <dgm:spPr/>
      <dgm:t>
        <a:bodyPr/>
        <a:lstStyle/>
        <a:p>
          <a:endParaRPr lang="es-MX"/>
        </a:p>
      </dgm:t>
    </dgm:pt>
    <dgm:pt modelId="{DBDF9AC0-798A-DB4E-98FA-3847D2595879}" type="sibTrans" cxnId="{62A9C363-2A8D-844E-BBB3-BE41D4B45C0B}">
      <dgm:prSet/>
      <dgm:spPr/>
      <dgm:t>
        <a:bodyPr/>
        <a:lstStyle/>
        <a:p>
          <a:endParaRPr lang="es-MX"/>
        </a:p>
      </dgm:t>
    </dgm:pt>
    <dgm:pt modelId="{1C2DB27C-1975-E64D-AC64-C93CD023F76C}">
      <dgm:prSet/>
      <dgm:spPr/>
      <dgm:t>
        <a:bodyPr/>
        <a:lstStyle/>
        <a:p>
          <a:r>
            <a:rPr lang="es-EC"/>
            <a:t>SOX + RT es efectiva prolongando DFS si se compara con S-1</a:t>
          </a:r>
        </a:p>
      </dgm:t>
    </dgm:pt>
    <dgm:pt modelId="{6439E78E-EA4E-9C4A-AEDC-F6B3772B151E}" type="parTrans" cxnId="{3C1A0402-A1DD-3D44-91D2-78128C906278}">
      <dgm:prSet/>
      <dgm:spPr/>
      <dgm:t>
        <a:bodyPr/>
        <a:lstStyle/>
        <a:p>
          <a:endParaRPr lang="es-MX"/>
        </a:p>
      </dgm:t>
    </dgm:pt>
    <dgm:pt modelId="{8EF1BA6D-CFFD-394E-9E36-766C319FF920}" type="sibTrans" cxnId="{3C1A0402-A1DD-3D44-91D2-78128C906278}">
      <dgm:prSet/>
      <dgm:spPr/>
      <dgm:t>
        <a:bodyPr/>
        <a:lstStyle/>
        <a:p>
          <a:endParaRPr lang="es-MX"/>
        </a:p>
      </dgm:t>
    </dgm:pt>
    <dgm:pt modelId="{5099B2F6-3F81-E94E-9055-73127DC751E5}" type="pres">
      <dgm:prSet presAssocID="{60B99703-CBD8-404A-A80E-DF7C2AE2A196}" presName="linear" presStyleCnt="0">
        <dgm:presLayoutVars>
          <dgm:animLvl val="lvl"/>
          <dgm:resizeHandles val="exact"/>
        </dgm:presLayoutVars>
      </dgm:prSet>
      <dgm:spPr/>
    </dgm:pt>
    <dgm:pt modelId="{168929DA-4BD2-664F-BA03-C58BD00478E5}" type="pres">
      <dgm:prSet presAssocID="{E40B1D58-B97C-B447-B7D2-6EA2699B886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97FAD6A-1F55-4B4A-863F-E345322F6782}" type="pres">
      <dgm:prSet presAssocID="{B43130C5-D8D8-D544-9CF3-DBD2DECBDD29}" presName="spacer" presStyleCnt="0"/>
      <dgm:spPr/>
    </dgm:pt>
    <dgm:pt modelId="{7DAD987D-CCDE-BB42-8106-6CFB11230026}" type="pres">
      <dgm:prSet presAssocID="{FB65198C-D8D2-5541-9B9C-2473440B623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AAF3D60-6A2B-B148-B70B-CAAB3C90B3BA}" type="pres">
      <dgm:prSet presAssocID="{B2D96520-CBF1-ED4A-8326-46CC1EC9192D}" presName="spacer" presStyleCnt="0"/>
      <dgm:spPr/>
    </dgm:pt>
    <dgm:pt modelId="{C9DEE9F3-0678-0B4E-A41A-B32E174B5824}" type="pres">
      <dgm:prSet presAssocID="{64FA5F58-208F-914C-BED6-8262908E898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D901D69-7A04-4645-A2F2-666661FC1B52}" type="pres">
      <dgm:prSet presAssocID="{DBDF9AC0-798A-DB4E-98FA-3847D2595879}" presName="spacer" presStyleCnt="0"/>
      <dgm:spPr/>
    </dgm:pt>
    <dgm:pt modelId="{2CEEA781-BE96-A94D-BA00-07154D4395AB}" type="pres">
      <dgm:prSet presAssocID="{1C2DB27C-1975-E64D-AC64-C93CD023F76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C1A0402-A1DD-3D44-91D2-78128C906278}" srcId="{60B99703-CBD8-404A-A80E-DF7C2AE2A196}" destId="{1C2DB27C-1975-E64D-AC64-C93CD023F76C}" srcOrd="3" destOrd="0" parTransId="{6439E78E-EA4E-9C4A-AEDC-F6B3772B151E}" sibTransId="{8EF1BA6D-CFFD-394E-9E36-766C319FF920}"/>
    <dgm:cxn modelId="{BFDF8634-4A90-8F41-8EED-A6FB35A709F4}" srcId="{60B99703-CBD8-404A-A80E-DF7C2AE2A196}" destId="{E40B1D58-B97C-B447-B7D2-6EA2699B8863}" srcOrd="0" destOrd="0" parTransId="{27FC083E-E1BC-0148-8BC7-607A25D57A87}" sibTransId="{B43130C5-D8D8-D544-9CF3-DBD2DECBDD29}"/>
    <dgm:cxn modelId="{7A359E40-D119-C24B-8977-0047199363C9}" type="presOf" srcId="{1C2DB27C-1975-E64D-AC64-C93CD023F76C}" destId="{2CEEA781-BE96-A94D-BA00-07154D4395AB}" srcOrd="0" destOrd="0" presId="urn:microsoft.com/office/officeart/2005/8/layout/vList2"/>
    <dgm:cxn modelId="{B3EA5F4F-3F71-CC49-92AD-78E5FC3E59EE}" type="presOf" srcId="{FB65198C-D8D2-5541-9B9C-2473440B623D}" destId="{7DAD987D-CCDE-BB42-8106-6CFB11230026}" srcOrd="0" destOrd="0" presId="urn:microsoft.com/office/officeart/2005/8/layout/vList2"/>
    <dgm:cxn modelId="{62A9C363-2A8D-844E-BBB3-BE41D4B45C0B}" srcId="{60B99703-CBD8-404A-A80E-DF7C2AE2A196}" destId="{64FA5F58-208F-914C-BED6-8262908E8986}" srcOrd="2" destOrd="0" parTransId="{E3DDE937-D0D9-904A-BBCF-ABAF5C0747A0}" sibTransId="{DBDF9AC0-798A-DB4E-98FA-3847D2595879}"/>
    <dgm:cxn modelId="{8A6614C2-B3CE-4A44-8A19-C2AB9043AB4D}" type="presOf" srcId="{60B99703-CBD8-404A-A80E-DF7C2AE2A196}" destId="{5099B2F6-3F81-E94E-9055-73127DC751E5}" srcOrd="0" destOrd="0" presId="urn:microsoft.com/office/officeart/2005/8/layout/vList2"/>
    <dgm:cxn modelId="{9C714CC9-8A0C-3248-AA67-54F4BEBEA02A}" srcId="{60B99703-CBD8-404A-A80E-DF7C2AE2A196}" destId="{FB65198C-D8D2-5541-9B9C-2473440B623D}" srcOrd="1" destOrd="0" parTransId="{DC6CD65E-C463-BB47-A26D-3643C179E8D1}" sibTransId="{B2D96520-CBF1-ED4A-8326-46CC1EC9192D}"/>
    <dgm:cxn modelId="{931781E1-C111-884B-B480-72EB9060CA91}" type="presOf" srcId="{64FA5F58-208F-914C-BED6-8262908E8986}" destId="{C9DEE9F3-0678-0B4E-A41A-B32E174B5824}" srcOrd="0" destOrd="0" presId="urn:microsoft.com/office/officeart/2005/8/layout/vList2"/>
    <dgm:cxn modelId="{A84187E6-D7A4-E842-AA29-B94694B774EC}" type="presOf" srcId="{E40B1D58-B97C-B447-B7D2-6EA2699B8863}" destId="{168929DA-4BD2-664F-BA03-C58BD00478E5}" srcOrd="0" destOrd="0" presId="urn:microsoft.com/office/officeart/2005/8/layout/vList2"/>
    <dgm:cxn modelId="{8DB85AB8-C238-784C-8C8B-E00B42A00BAF}" type="presParOf" srcId="{5099B2F6-3F81-E94E-9055-73127DC751E5}" destId="{168929DA-4BD2-664F-BA03-C58BD00478E5}" srcOrd="0" destOrd="0" presId="urn:microsoft.com/office/officeart/2005/8/layout/vList2"/>
    <dgm:cxn modelId="{C7437732-F8D9-6244-80B6-C4BD6C03E6AB}" type="presParOf" srcId="{5099B2F6-3F81-E94E-9055-73127DC751E5}" destId="{A97FAD6A-1F55-4B4A-863F-E345322F6782}" srcOrd="1" destOrd="0" presId="urn:microsoft.com/office/officeart/2005/8/layout/vList2"/>
    <dgm:cxn modelId="{58430FDB-95D5-C341-8A9B-3A48714E760D}" type="presParOf" srcId="{5099B2F6-3F81-E94E-9055-73127DC751E5}" destId="{7DAD987D-CCDE-BB42-8106-6CFB11230026}" srcOrd="2" destOrd="0" presId="urn:microsoft.com/office/officeart/2005/8/layout/vList2"/>
    <dgm:cxn modelId="{068D09F6-7AFA-A441-BBD6-012B0E6FC366}" type="presParOf" srcId="{5099B2F6-3F81-E94E-9055-73127DC751E5}" destId="{2AAF3D60-6A2B-B148-B70B-CAAB3C90B3BA}" srcOrd="3" destOrd="0" presId="urn:microsoft.com/office/officeart/2005/8/layout/vList2"/>
    <dgm:cxn modelId="{29EA9067-FAEA-4D40-9FB5-038F3E8C756A}" type="presParOf" srcId="{5099B2F6-3F81-E94E-9055-73127DC751E5}" destId="{C9DEE9F3-0678-0B4E-A41A-B32E174B5824}" srcOrd="4" destOrd="0" presId="urn:microsoft.com/office/officeart/2005/8/layout/vList2"/>
    <dgm:cxn modelId="{7967F331-953F-FF40-AC29-040B1FCD684F}" type="presParOf" srcId="{5099B2F6-3F81-E94E-9055-73127DC751E5}" destId="{FD901D69-7A04-4645-A2F2-666661FC1B52}" srcOrd="5" destOrd="0" presId="urn:microsoft.com/office/officeart/2005/8/layout/vList2"/>
    <dgm:cxn modelId="{9F7AC50B-30BE-0840-8D9A-1A1DE0F4E6C6}" type="presParOf" srcId="{5099B2F6-3F81-E94E-9055-73127DC751E5}" destId="{2CEEA781-BE96-A94D-BA00-07154D4395A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FB4B22-1E27-BD4B-896C-6AD63269F6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C3B1A6B-D2F4-6346-A7D9-8B3D071276B1}">
      <dgm:prSet/>
      <dgm:spPr/>
      <dgm:t>
        <a:bodyPr/>
        <a:lstStyle/>
        <a:p>
          <a:r>
            <a:rPr lang="es-EC"/>
            <a:t>Ca gástrico /GEJ operables</a:t>
          </a:r>
        </a:p>
      </dgm:t>
    </dgm:pt>
    <dgm:pt modelId="{FF1DDC7D-B423-FC4D-B079-6D4D58DA5555}" type="parTrans" cxnId="{A9CDACF8-166F-8843-B482-0FC6C656808C}">
      <dgm:prSet/>
      <dgm:spPr/>
      <dgm:t>
        <a:bodyPr/>
        <a:lstStyle/>
        <a:p>
          <a:endParaRPr lang="es-MX"/>
        </a:p>
      </dgm:t>
    </dgm:pt>
    <dgm:pt modelId="{7FD5AFB0-10C9-634D-AE26-737984304139}" type="sibTrans" cxnId="{A9CDACF8-166F-8843-B482-0FC6C656808C}">
      <dgm:prSet/>
      <dgm:spPr/>
      <dgm:t>
        <a:bodyPr/>
        <a:lstStyle/>
        <a:p>
          <a:endParaRPr lang="es-MX"/>
        </a:p>
      </dgm:t>
    </dgm:pt>
    <dgm:pt modelId="{263F4E82-5443-A343-8C6F-4D3676713F2A}">
      <dgm:prSet/>
      <dgm:spPr/>
      <dgm:t>
        <a:bodyPr/>
        <a:lstStyle/>
        <a:p>
          <a:r>
            <a:rPr lang="es-EC" dirty="0"/>
            <a:t>N= 366</a:t>
          </a:r>
        </a:p>
      </dgm:t>
    </dgm:pt>
    <dgm:pt modelId="{7B599DF8-95A6-E944-AF92-C6283C7F19A2}" type="parTrans" cxnId="{897A7BB2-F110-614A-B916-E597672B1712}">
      <dgm:prSet/>
      <dgm:spPr/>
      <dgm:t>
        <a:bodyPr/>
        <a:lstStyle/>
        <a:p>
          <a:endParaRPr lang="es-MX"/>
        </a:p>
      </dgm:t>
    </dgm:pt>
    <dgm:pt modelId="{D82FF5FF-4666-E448-A7F5-DE8EC6717DFD}" type="sibTrans" cxnId="{897A7BB2-F110-614A-B916-E597672B1712}">
      <dgm:prSet/>
      <dgm:spPr/>
      <dgm:t>
        <a:bodyPr/>
        <a:lstStyle/>
        <a:p>
          <a:endParaRPr lang="es-MX"/>
        </a:p>
      </dgm:t>
    </dgm:pt>
    <dgm:pt modelId="{F39BAC7D-D369-C54C-8F23-9299EDD28487}">
      <dgm:prSet/>
      <dgm:spPr/>
      <dgm:t>
        <a:bodyPr/>
        <a:lstStyle/>
        <a:p>
          <a:r>
            <a:rPr lang="es-EC"/>
            <a:t>Paclitaxel + Carboplatino (5 ciclos) + Radioterapia 41.4Gy Vs. Cirugía </a:t>
          </a:r>
        </a:p>
      </dgm:t>
    </dgm:pt>
    <dgm:pt modelId="{D0EB6890-A5FF-C844-9752-C1800D8AEE21}" type="parTrans" cxnId="{C929A5C6-396D-B94B-BF56-2DE2CC46CACB}">
      <dgm:prSet/>
      <dgm:spPr/>
      <dgm:t>
        <a:bodyPr/>
        <a:lstStyle/>
        <a:p>
          <a:endParaRPr lang="es-MX"/>
        </a:p>
      </dgm:t>
    </dgm:pt>
    <dgm:pt modelId="{23E1E40D-0046-E741-B1DD-3AB468E0D5A4}" type="sibTrans" cxnId="{C929A5C6-396D-B94B-BF56-2DE2CC46CACB}">
      <dgm:prSet/>
      <dgm:spPr/>
      <dgm:t>
        <a:bodyPr/>
        <a:lstStyle/>
        <a:p>
          <a:endParaRPr lang="es-MX"/>
        </a:p>
      </dgm:t>
    </dgm:pt>
    <dgm:pt modelId="{C7DA99B4-E4A8-9049-8F4A-5DC865351AC3}">
      <dgm:prSet/>
      <dgm:spPr/>
      <dgm:t>
        <a:bodyPr/>
        <a:lstStyle/>
        <a:p>
          <a:r>
            <a:rPr lang="es-EC"/>
            <a:t>Sobrevida media 48.6 y 24 meses.</a:t>
          </a:r>
        </a:p>
      </dgm:t>
    </dgm:pt>
    <dgm:pt modelId="{85A62F3A-8D46-B546-99C9-56CB08D05CDE}" type="parTrans" cxnId="{AEBE0D5D-7A98-0E4B-9C2F-3F23D1670346}">
      <dgm:prSet/>
      <dgm:spPr/>
      <dgm:t>
        <a:bodyPr/>
        <a:lstStyle/>
        <a:p>
          <a:endParaRPr lang="es-MX"/>
        </a:p>
      </dgm:t>
    </dgm:pt>
    <dgm:pt modelId="{63F46BDD-2646-7043-9CA9-8D4F65B6A117}" type="sibTrans" cxnId="{AEBE0D5D-7A98-0E4B-9C2F-3F23D1670346}">
      <dgm:prSet/>
      <dgm:spPr/>
      <dgm:t>
        <a:bodyPr/>
        <a:lstStyle/>
        <a:p>
          <a:endParaRPr lang="es-MX"/>
        </a:p>
      </dgm:t>
    </dgm:pt>
    <dgm:pt modelId="{A1B9EFF8-63C8-754E-BD01-9890462E9E72}" type="pres">
      <dgm:prSet presAssocID="{9DFB4B22-1E27-BD4B-896C-6AD63269F632}" presName="linear" presStyleCnt="0">
        <dgm:presLayoutVars>
          <dgm:animLvl val="lvl"/>
          <dgm:resizeHandles val="exact"/>
        </dgm:presLayoutVars>
      </dgm:prSet>
      <dgm:spPr/>
    </dgm:pt>
    <dgm:pt modelId="{D060FA6B-CEA2-1744-9474-FA3376948461}" type="pres">
      <dgm:prSet presAssocID="{7C3B1A6B-D2F4-6346-A7D9-8B3D071276B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9A29A67-D472-2044-A469-9991F402CAD4}" type="pres">
      <dgm:prSet presAssocID="{7FD5AFB0-10C9-634D-AE26-737984304139}" presName="spacer" presStyleCnt="0"/>
      <dgm:spPr/>
    </dgm:pt>
    <dgm:pt modelId="{FA60F270-2F57-BB4B-9931-8163A4BB3D81}" type="pres">
      <dgm:prSet presAssocID="{263F4E82-5443-A343-8C6F-4D3676713F2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FE17481-FF34-7943-A338-4E6C27C47743}" type="pres">
      <dgm:prSet presAssocID="{D82FF5FF-4666-E448-A7F5-DE8EC6717DFD}" presName="spacer" presStyleCnt="0"/>
      <dgm:spPr/>
    </dgm:pt>
    <dgm:pt modelId="{D544F057-F9AE-7F48-940A-EBED246DE0F8}" type="pres">
      <dgm:prSet presAssocID="{F39BAC7D-D369-C54C-8F23-9299EDD2848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9756C9B-E1CD-AA44-BAA0-BCE5E441BE61}" type="pres">
      <dgm:prSet presAssocID="{23E1E40D-0046-E741-B1DD-3AB468E0D5A4}" presName="spacer" presStyleCnt="0"/>
      <dgm:spPr/>
    </dgm:pt>
    <dgm:pt modelId="{7A80D66C-65B9-FE43-961D-AE7B493D0D7B}" type="pres">
      <dgm:prSet presAssocID="{C7DA99B4-E4A8-9049-8F4A-5DC865351AC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16FAE5A-A6A5-3141-AD77-2EEC797102A4}" type="presOf" srcId="{C7DA99B4-E4A8-9049-8F4A-5DC865351AC3}" destId="{7A80D66C-65B9-FE43-961D-AE7B493D0D7B}" srcOrd="0" destOrd="0" presId="urn:microsoft.com/office/officeart/2005/8/layout/vList2"/>
    <dgm:cxn modelId="{AEBE0D5D-7A98-0E4B-9C2F-3F23D1670346}" srcId="{9DFB4B22-1E27-BD4B-896C-6AD63269F632}" destId="{C7DA99B4-E4A8-9049-8F4A-5DC865351AC3}" srcOrd="3" destOrd="0" parTransId="{85A62F3A-8D46-B546-99C9-56CB08D05CDE}" sibTransId="{63F46BDD-2646-7043-9CA9-8D4F65B6A117}"/>
    <dgm:cxn modelId="{1F514277-ED75-E245-80D3-606F3328C4F5}" type="presOf" srcId="{7C3B1A6B-D2F4-6346-A7D9-8B3D071276B1}" destId="{D060FA6B-CEA2-1744-9474-FA3376948461}" srcOrd="0" destOrd="0" presId="urn:microsoft.com/office/officeart/2005/8/layout/vList2"/>
    <dgm:cxn modelId="{897A7BB2-F110-614A-B916-E597672B1712}" srcId="{9DFB4B22-1E27-BD4B-896C-6AD63269F632}" destId="{263F4E82-5443-A343-8C6F-4D3676713F2A}" srcOrd="1" destOrd="0" parTransId="{7B599DF8-95A6-E944-AF92-C6283C7F19A2}" sibTransId="{D82FF5FF-4666-E448-A7F5-DE8EC6717DFD}"/>
    <dgm:cxn modelId="{BB64C8B5-D05D-DF4D-BEE6-73878B40A802}" type="presOf" srcId="{9DFB4B22-1E27-BD4B-896C-6AD63269F632}" destId="{A1B9EFF8-63C8-754E-BD01-9890462E9E72}" srcOrd="0" destOrd="0" presId="urn:microsoft.com/office/officeart/2005/8/layout/vList2"/>
    <dgm:cxn modelId="{C929A5C6-396D-B94B-BF56-2DE2CC46CACB}" srcId="{9DFB4B22-1E27-BD4B-896C-6AD63269F632}" destId="{F39BAC7D-D369-C54C-8F23-9299EDD28487}" srcOrd="2" destOrd="0" parTransId="{D0EB6890-A5FF-C844-9752-C1800D8AEE21}" sibTransId="{23E1E40D-0046-E741-B1DD-3AB468E0D5A4}"/>
    <dgm:cxn modelId="{73A437DA-C5A5-6E48-B073-24118522D7A8}" type="presOf" srcId="{263F4E82-5443-A343-8C6F-4D3676713F2A}" destId="{FA60F270-2F57-BB4B-9931-8163A4BB3D81}" srcOrd="0" destOrd="0" presId="urn:microsoft.com/office/officeart/2005/8/layout/vList2"/>
    <dgm:cxn modelId="{A4B52CDB-AB3A-3240-8A05-7DFB608BB5ED}" type="presOf" srcId="{F39BAC7D-D369-C54C-8F23-9299EDD28487}" destId="{D544F057-F9AE-7F48-940A-EBED246DE0F8}" srcOrd="0" destOrd="0" presId="urn:microsoft.com/office/officeart/2005/8/layout/vList2"/>
    <dgm:cxn modelId="{A9CDACF8-166F-8843-B482-0FC6C656808C}" srcId="{9DFB4B22-1E27-BD4B-896C-6AD63269F632}" destId="{7C3B1A6B-D2F4-6346-A7D9-8B3D071276B1}" srcOrd="0" destOrd="0" parTransId="{FF1DDC7D-B423-FC4D-B079-6D4D58DA5555}" sibTransId="{7FD5AFB0-10C9-634D-AE26-737984304139}"/>
    <dgm:cxn modelId="{3CB5CB12-DDD8-A646-9099-81A57C30646B}" type="presParOf" srcId="{A1B9EFF8-63C8-754E-BD01-9890462E9E72}" destId="{D060FA6B-CEA2-1744-9474-FA3376948461}" srcOrd="0" destOrd="0" presId="urn:microsoft.com/office/officeart/2005/8/layout/vList2"/>
    <dgm:cxn modelId="{FEA3975F-4689-9C49-80A4-D44BE98C2C47}" type="presParOf" srcId="{A1B9EFF8-63C8-754E-BD01-9890462E9E72}" destId="{49A29A67-D472-2044-A469-9991F402CAD4}" srcOrd="1" destOrd="0" presId="urn:microsoft.com/office/officeart/2005/8/layout/vList2"/>
    <dgm:cxn modelId="{113523D1-3A63-4D4E-88CC-83F98513C3F7}" type="presParOf" srcId="{A1B9EFF8-63C8-754E-BD01-9890462E9E72}" destId="{FA60F270-2F57-BB4B-9931-8163A4BB3D81}" srcOrd="2" destOrd="0" presId="urn:microsoft.com/office/officeart/2005/8/layout/vList2"/>
    <dgm:cxn modelId="{A97CCB9B-4E6A-3043-A7B6-A56EA4B590E8}" type="presParOf" srcId="{A1B9EFF8-63C8-754E-BD01-9890462E9E72}" destId="{CFE17481-FF34-7943-A338-4E6C27C47743}" srcOrd="3" destOrd="0" presId="urn:microsoft.com/office/officeart/2005/8/layout/vList2"/>
    <dgm:cxn modelId="{CB1200D4-70CE-C744-B13F-5542037C7F75}" type="presParOf" srcId="{A1B9EFF8-63C8-754E-BD01-9890462E9E72}" destId="{D544F057-F9AE-7F48-940A-EBED246DE0F8}" srcOrd="4" destOrd="0" presId="urn:microsoft.com/office/officeart/2005/8/layout/vList2"/>
    <dgm:cxn modelId="{11EC225F-AD5A-EE47-AF48-69536178FE02}" type="presParOf" srcId="{A1B9EFF8-63C8-754E-BD01-9890462E9E72}" destId="{99756C9B-E1CD-AA44-BAA0-BCE5E441BE61}" srcOrd="5" destOrd="0" presId="urn:microsoft.com/office/officeart/2005/8/layout/vList2"/>
    <dgm:cxn modelId="{43A7D5F4-221C-1449-BF80-B6E7C07A092E}" type="presParOf" srcId="{A1B9EFF8-63C8-754E-BD01-9890462E9E72}" destId="{7A80D66C-65B9-FE43-961D-AE7B493D0D7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86B2BB5-B34C-4575-BEE1-27467BF9BCB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CC58D872-15C5-4DAB-AA23-34929C45499F}">
      <dgm:prSet/>
      <dgm:spPr/>
      <dgm:t>
        <a:bodyPr/>
        <a:lstStyle/>
        <a:p>
          <a:pPr rtl="0"/>
          <a:r>
            <a:rPr lang="es-EC" dirty="0"/>
            <a:t>RCT Fase 3.  Cáncer gástrico operables, GEJ, o esófago distal.  n= 503</a:t>
          </a:r>
        </a:p>
      </dgm:t>
    </dgm:pt>
    <dgm:pt modelId="{0D34243B-7F68-4302-AF0C-583C5FB34294}" type="parTrans" cxnId="{A6F8A6FE-2442-4EB8-8511-181958B632E3}">
      <dgm:prSet/>
      <dgm:spPr/>
      <dgm:t>
        <a:bodyPr/>
        <a:lstStyle/>
        <a:p>
          <a:endParaRPr lang="es-EC"/>
        </a:p>
      </dgm:t>
    </dgm:pt>
    <dgm:pt modelId="{E2693B89-D5A6-4C57-B73F-C086556C9D6D}" type="sibTrans" cxnId="{A6F8A6FE-2442-4EB8-8511-181958B632E3}">
      <dgm:prSet/>
      <dgm:spPr/>
      <dgm:t>
        <a:bodyPr/>
        <a:lstStyle/>
        <a:p>
          <a:endParaRPr lang="es-EC"/>
        </a:p>
      </dgm:t>
    </dgm:pt>
    <dgm:pt modelId="{3B250F4D-DE13-42D1-A6D4-2BECC2B98F6D}">
      <dgm:prSet/>
      <dgm:spPr/>
      <dgm:t>
        <a:bodyPr/>
        <a:lstStyle/>
        <a:p>
          <a:pPr rtl="0"/>
          <a:r>
            <a:rPr lang="es-EC" dirty="0"/>
            <a:t>Cirugía Vs. ECF (3ciclos)              Cirugía            ECF (3ciclos) </a:t>
          </a:r>
        </a:p>
      </dgm:t>
    </dgm:pt>
    <dgm:pt modelId="{E8A43A10-7C3F-406A-B24F-5233A42C0780}" type="parTrans" cxnId="{7C90CC2B-0357-4AE6-95C1-78BA0960ED37}">
      <dgm:prSet/>
      <dgm:spPr/>
      <dgm:t>
        <a:bodyPr/>
        <a:lstStyle/>
        <a:p>
          <a:endParaRPr lang="es-EC"/>
        </a:p>
      </dgm:t>
    </dgm:pt>
    <dgm:pt modelId="{0F862F8F-C0E5-47A6-BFA2-88C214AAF1B3}" type="sibTrans" cxnId="{7C90CC2B-0357-4AE6-95C1-78BA0960ED37}">
      <dgm:prSet/>
      <dgm:spPr/>
      <dgm:t>
        <a:bodyPr/>
        <a:lstStyle/>
        <a:p>
          <a:endParaRPr lang="es-EC"/>
        </a:p>
      </dgm:t>
    </dgm:pt>
    <dgm:pt modelId="{2CD00711-F99F-4849-87FF-72F14D179491}">
      <dgm:prSet/>
      <dgm:spPr/>
      <dgm:t>
        <a:bodyPr/>
        <a:lstStyle/>
        <a:p>
          <a:pPr rtl="0"/>
          <a:r>
            <a:rPr lang="es-EC" dirty="0"/>
            <a:t>QT </a:t>
          </a:r>
          <a:r>
            <a:rPr lang="es-EC" dirty="0" err="1"/>
            <a:t>perioperatoria</a:t>
          </a:r>
          <a:r>
            <a:rPr lang="es-EC" dirty="0"/>
            <a:t> reduce el riesgo de muerte  (HR = 0.75, p= 0.009)</a:t>
          </a:r>
        </a:p>
      </dgm:t>
    </dgm:pt>
    <dgm:pt modelId="{051C806D-296D-4323-8C4F-95F54F39A156}" type="parTrans" cxnId="{A950429E-E4B8-4987-898D-D3B9D022A9CF}">
      <dgm:prSet/>
      <dgm:spPr/>
      <dgm:t>
        <a:bodyPr/>
        <a:lstStyle/>
        <a:p>
          <a:endParaRPr lang="es-EC"/>
        </a:p>
      </dgm:t>
    </dgm:pt>
    <dgm:pt modelId="{E9B89DFA-1A56-4431-8347-7083DE1420EA}" type="sibTrans" cxnId="{A950429E-E4B8-4987-898D-D3B9D022A9CF}">
      <dgm:prSet/>
      <dgm:spPr/>
      <dgm:t>
        <a:bodyPr/>
        <a:lstStyle/>
        <a:p>
          <a:endParaRPr lang="es-EC"/>
        </a:p>
      </dgm:t>
    </dgm:pt>
    <dgm:pt modelId="{AC2A90DC-2DBB-460D-A2B8-50F31D4BFD8C}">
      <dgm:prSet/>
      <dgm:spPr/>
      <dgm:t>
        <a:bodyPr/>
        <a:lstStyle/>
        <a:p>
          <a:pPr rtl="0"/>
          <a:r>
            <a:rPr lang="es-EC" dirty="0" err="1"/>
            <a:t>Downstaging</a:t>
          </a:r>
          <a:r>
            <a:rPr lang="es-EC" dirty="0"/>
            <a:t>  con ECF</a:t>
          </a:r>
        </a:p>
      </dgm:t>
    </dgm:pt>
    <dgm:pt modelId="{8374554F-3CA1-4E72-9F02-DC2097955CF7}" type="parTrans" cxnId="{2672E043-512F-4C09-9D95-7471AB6518B1}">
      <dgm:prSet/>
      <dgm:spPr/>
      <dgm:t>
        <a:bodyPr/>
        <a:lstStyle/>
        <a:p>
          <a:endParaRPr lang="es-EC"/>
        </a:p>
      </dgm:t>
    </dgm:pt>
    <dgm:pt modelId="{3514C99E-8F81-45AA-9295-79D8664D2CC0}" type="sibTrans" cxnId="{2672E043-512F-4C09-9D95-7471AB6518B1}">
      <dgm:prSet/>
      <dgm:spPr/>
      <dgm:t>
        <a:bodyPr/>
        <a:lstStyle/>
        <a:p>
          <a:endParaRPr lang="es-EC"/>
        </a:p>
      </dgm:t>
    </dgm:pt>
    <dgm:pt modelId="{09B70A6C-A702-421D-9B2D-BCC9E144CFE6}">
      <dgm:prSet/>
      <dgm:spPr/>
      <dgm:t>
        <a:bodyPr/>
        <a:lstStyle/>
        <a:p>
          <a:pPr rtl="0"/>
          <a:r>
            <a:rPr lang="es-EC" b="1" dirty="0">
              <a:solidFill>
                <a:schemeClr val="tx1"/>
              </a:solidFill>
            </a:rPr>
            <a:t>Establece ECF perioperatorio como estándar de tratamiento en pacientes con cáncer gástrico localmente avanzado operable</a:t>
          </a:r>
        </a:p>
      </dgm:t>
    </dgm:pt>
    <dgm:pt modelId="{12704C2D-7294-434A-A644-BF5CDCB311D5}" type="parTrans" cxnId="{FF52176D-6B67-4246-B948-EBC7E6124D40}">
      <dgm:prSet/>
      <dgm:spPr/>
      <dgm:t>
        <a:bodyPr/>
        <a:lstStyle/>
        <a:p>
          <a:endParaRPr lang="es-EC"/>
        </a:p>
      </dgm:t>
    </dgm:pt>
    <dgm:pt modelId="{EC2DD434-7E1E-4A58-8319-2F712BACAEC1}" type="sibTrans" cxnId="{FF52176D-6B67-4246-B948-EBC7E6124D40}">
      <dgm:prSet/>
      <dgm:spPr/>
      <dgm:t>
        <a:bodyPr/>
        <a:lstStyle/>
        <a:p>
          <a:endParaRPr lang="es-EC"/>
        </a:p>
      </dgm:t>
    </dgm:pt>
    <dgm:pt modelId="{17DD5F46-A925-4793-A014-7FAD942AEC25}" type="pres">
      <dgm:prSet presAssocID="{286B2BB5-B34C-4575-BEE1-27467BF9BCBB}" presName="linear" presStyleCnt="0">
        <dgm:presLayoutVars>
          <dgm:animLvl val="lvl"/>
          <dgm:resizeHandles val="exact"/>
        </dgm:presLayoutVars>
      </dgm:prSet>
      <dgm:spPr/>
    </dgm:pt>
    <dgm:pt modelId="{C537D8B0-FAF4-4F3F-8B54-BA306391F06F}" type="pres">
      <dgm:prSet presAssocID="{CC58D872-15C5-4DAB-AA23-34929C45499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7A1AE20-4303-470A-A9B4-A4C02DAC97FB}" type="pres">
      <dgm:prSet presAssocID="{E2693B89-D5A6-4C57-B73F-C086556C9D6D}" presName="spacer" presStyleCnt="0"/>
      <dgm:spPr/>
    </dgm:pt>
    <dgm:pt modelId="{A4E3AD86-E924-49DD-92A7-CD46C95AB3FE}" type="pres">
      <dgm:prSet presAssocID="{3B250F4D-DE13-42D1-A6D4-2BECC2B98F6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5D86AEF-1680-4BAE-9F41-547CEF9ED81B}" type="pres">
      <dgm:prSet presAssocID="{0F862F8F-C0E5-47A6-BFA2-88C214AAF1B3}" presName="spacer" presStyleCnt="0"/>
      <dgm:spPr/>
    </dgm:pt>
    <dgm:pt modelId="{79882830-904E-4CB9-8FD2-E14C99899739}" type="pres">
      <dgm:prSet presAssocID="{2CD00711-F99F-4849-87FF-72F14D17949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83DD1C3-40F9-4B5E-B016-3B42D9735B71}" type="pres">
      <dgm:prSet presAssocID="{E9B89DFA-1A56-4431-8347-7083DE1420EA}" presName="spacer" presStyleCnt="0"/>
      <dgm:spPr/>
    </dgm:pt>
    <dgm:pt modelId="{0FE9ACE4-69AB-490B-8320-C37C2B94D530}" type="pres">
      <dgm:prSet presAssocID="{AC2A90DC-2DBB-460D-A2B8-50F31D4BFD8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C219E0F-D0A4-43FC-A2B9-603C3D92C685}" type="pres">
      <dgm:prSet presAssocID="{3514C99E-8F81-45AA-9295-79D8664D2CC0}" presName="spacer" presStyleCnt="0"/>
      <dgm:spPr/>
    </dgm:pt>
    <dgm:pt modelId="{5248D128-350B-4093-8CFD-386A3999857F}" type="pres">
      <dgm:prSet presAssocID="{09B70A6C-A702-421D-9B2D-BCC9E144CFE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E182716-13A6-4BC7-BFFE-2AF91BDC886F}" type="presOf" srcId="{CC58D872-15C5-4DAB-AA23-34929C45499F}" destId="{C537D8B0-FAF4-4F3F-8B54-BA306391F06F}" srcOrd="0" destOrd="0" presId="urn:microsoft.com/office/officeart/2005/8/layout/vList2"/>
    <dgm:cxn modelId="{7C90CC2B-0357-4AE6-95C1-78BA0960ED37}" srcId="{286B2BB5-B34C-4575-BEE1-27467BF9BCBB}" destId="{3B250F4D-DE13-42D1-A6D4-2BECC2B98F6D}" srcOrd="1" destOrd="0" parTransId="{E8A43A10-7C3F-406A-B24F-5233A42C0780}" sibTransId="{0F862F8F-C0E5-47A6-BFA2-88C214AAF1B3}"/>
    <dgm:cxn modelId="{7321D12B-0F3A-4751-95B9-EA91D1282FA6}" type="presOf" srcId="{286B2BB5-B34C-4575-BEE1-27467BF9BCBB}" destId="{17DD5F46-A925-4793-A014-7FAD942AEC25}" srcOrd="0" destOrd="0" presId="urn:microsoft.com/office/officeart/2005/8/layout/vList2"/>
    <dgm:cxn modelId="{0DE7E92D-8ED6-4073-9E7D-80CF2E381996}" type="presOf" srcId="{3B250F4D-DE13-42D1-A6D4-2BECC2B98F6D}" destId="{A4E3AD86-E924-49DD-92A7-CD46C95AB3FE}" srcOrd="0" destOrd="0" presId="urn:microsoft.com/office/officeart/2005/8/layout/vList2"/>
    <dgm:cxn modelId="{AB1A8C36-110C-45E9-BD5C-47D30CFA28B8}" type="presOf" srcId="{09B70A6C-A702-421D-9B2D-BCC9E144CFE6}" destId="{5248D128-350B-4093-8CFD-386A3999857F}" srcOrd="0" destOrd="0" presId="urn:microsoft.com/office/officeart/2005/8/layout/vList2"/>
    <dgm:cxn modelId="{2672E043-512F-4C09-9D95-7471AB6518B1}" srcId="{286B2BB5-B34C-4575-BEE1-27467BF9BCBB}" destId="{AC2A90DC-2DBB-460D-A2B8-50F31D4BFD8C}" srcOrd="3" destOrd="0" parTransId="{8374554F-3CA1-4E72-9F02-DC2097955CF7}" sibTransId="{3514C99E-8F81-45AA-9295-79D8664D2CC0}"/>
    <dgm:cxn modelId="{469BFC65-93D5-4F52-BD61-6B7DC46973AD}" type="presOf" srcId="{AC2A90DC-2DBB-460D-A2B8-50F31D4BFD8C}" destId="{0FE9ACE4-69AB-490B-8320-C37C2B94D530}" srcOrd="0" destOrd="0" presId="urn:microsoft.com/office/officeart/2005/8/layout/vList2"/>
    <dgm:cxn modelId="{FF52176D-6B67-4246-B948-EBC7E6124D40}" srcId="{286B2BB5-B34C-4575-BEE1-27467BF9BCBB}" destId="{09B70A6C-A702-421D-9B2D-BCC9E144CFE6}" srcOrd="4" destOrd="0" parTransId="{12704C2D-7294-434A-A644-BF5CDCB311D5}" sibTransId="{EC2DD434-7E1E-4A58-8319-2F712BACAEC1}"/>
    <dgm:cxn modelId="{570FEE8E-D47F-4153-B9C9-761CA97A317D}" type="presOf" srcId="{2CD00711-F99F-4849-87FF-72F14D179491}" destId="{79882830-904E-4CB9-8FD2-E14C99899739}" srcOrd="0" destOrd="0" presId="urn:microsoft.com/office/officeart/2005/8/layout/vList2"/>
    <dgm:cxn modelId="{A950429E-E4B8-4987-898D-D3B9D022A9CF}" srcId="{286B2BB5-B34C-4575-BEE1-27467BF9BCBB}" destId="{2CD00711-F99F-4849-87FF-72F14D179491}" srcOrd="2" destOrd="0" parTransId="{051C806D-296D-4323-8C4F-95F54F39A156}" sibTransId="{E9B89DFA-1A56-4431-8347-7083DE1420EA}"/>
    <dgm:cxn modelId="{A6F8A6FE-2442-4EB8-8511-181958B632E3}" srcId="{286B2BB5-B34C-4575-BEE1-27467BF9BCBB}" destId="{CC58D872-15C5-4DAB-AA23-34929C45499F}" srcOrd="0" destOrd="0" parTransId="{0D34243B-7F68-4302-AF0C-583C5FB34294}" sibTransId="{E2693B89-D5A6-4C57-B73F-C086556C9D6D}"/>
    <dgm:cxn modelId="{E8E04D01-54F0-424E-B23F-38CD2E1617E4}" type="presParOf" srcId="{17DD5F46-A925-4793-A014-7FAD942AEC25}" destId="{C537D8B0-FAF4-4F3F-8B54-BA306391F06F}" srcOrd="0" destOrd="0" presId="urn:microsoft.com/office/officeart/2005/8/layout/vList2"/>
    <dgm:cxn modelId="{1C2F205E-40EF-4A33-87AF-2221876C1678}" type="presParOf" srcId="{17DD5F46-A925-4793-A014-7FAD942AEC25}" destId="{D7A1AE20-4303-470A-A9B4-A4C02DAC97FB}" srcOrd="1" destOrd="0" presId="urn:microsoft.com/office/officeart/2005/8/layout/vList2"/>
    <dgm:cxn modelId="{C743626E-7A4F-4069-AF99-7EFEC0FC07CE}" type="presParOf" srcId="{17DD5F46-A925-4793-A014-7FAD942AEC25}" destId="{A4E3AD86-E924-49DD-92A7-CD46C95AB3FE}" srcOrd="2" destOrd="0" presId="urn:microsoft.com/office/officeart/2005/8/layout/vList2"/>
    <dgm:cxn modelId="{C50B623E-F441-431C-A14E-343971C60E6F}" type="presParOf" srcId="{17DD5F46-A925-4793-A014-7FAD942AEC25}" destId="{A5D86AEF-1680-4BAE-9F41-547CEF9ED81B}" srcOrd="3" destOrd="0" presId="urn:microsoft.com/office/officeart/2005/8/layout/vList2"/>
    <dgm:cxn modelId="{53419A5B-435A-4E1F-B3F8-328513341701}" type="presParOf" srcId="{17DD5F46-A925-4793-A014-7FAD942AEC25}" destId="{79882830-904E-4CB9-8FD2-E14C99899739}" srcOrd="4" destOrd="0" presId="urn:microsoft.com/office/officeart/2005/8/layout/vList2"/>
    <dgm:cxn modelId="{5D7C8249-D62B-4674-A0A6-842D8593E4F9}" type="presParOf" srcId="{17DD5F46-A925-4793-A014-7FAD942AEC25}" destId="{E83DD1C3-40F9-4B5E-B016-3B42D9735B71}" srcOrd="5" destOrd="0" presId="urn:microsoft.com/office/officeart/2005/8/layout/vList2"/>
    <dgm:cxn modelId="{6650FB8D-22D3-4451-8384-E2CC8817D1F2}" type="presParOf" srcId="{17DD5F46-A925-4793-A014-7FAD942AEC25}" destId="{0FE9ACE4-69AB-490B-8320-C37C2B94D530}" srcOrd="6" destOrd="0" presId="urn:microsoft.com/office/officeart/2005/8/layout/vList2"/>
    <dgm:cxn modelId="{756B8D32-F585-4B10-A842-87606F58F738}" type="presParOf" srcId="{17DD5F46-A925-4793-A014-7FAD942AEC25}" destId="{AC219E0F-D0A4-43FC-A2B9-603C3D92C685}" srcOrd="7" destOrd="0" presId="urn:microsoft.com/office/officeart/2005/8/layout/vList2"/>
    <dgm:cxn modelId="{6FE9AB8A-E306-4947-853E-639BB4653F06}" type="presParOf" srcId="{17DD5F46-A925-4793-A014-7FAD942AEC25}" destId="{5248D128-350B-4093-8CFD-386A3999857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23368-9545-4B76-8B65-DAFA55A892F8}">
      <dsp:nvSpPr>
        <dsp:cNvPr id="0" name=""/>
        <dsp:cNvSpPr/>
      </dsp:nvSpPr>
      <dsp:spPr>
        <a:xfrm>
          <a:off x="625963" y="629"/>
          <a:ext cx="3820171" cy="19100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400" kern="1200" dirty="0"/>
            <a:t>MANEJO MULTIDISCIPLINARIO</a:t>
          </a:r>
        </a:p>
      </dsp:txBody>
      <dsp:txXfrm>
        <a:off x="625963" y="629"/>
        <a:ext cx="3820171" cy="19100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CE8C1-22DB-436F-A77C-11E94450D5B2}">
      <dsp:nvSpPr>
        <dsp:cNvPr id="0" name=""/>
        <dsp:cNvSpPr/>
      </dsp:nvSpPr>
      <dsp:spPr>
        <a:xfrm>
          <a:off x="0" y="84331"/>
          <a:ext cx="8329642" cy="7150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RCT Fase 3.  Cáncer gástrico operables.  n= 788</a:t>
          </a:r>
        </a:p>
      </dsp:txBody>
      <dsp:txXfrm>
        <a:off x="34906" y="119237"/>
        <a:ext cx="8259830" cy="645240"/>
      </dsp:txXfrm>
    </dsp:sp>
    <dsp:sp modelId="{D5CF9AB7-2967-4BBF-AE86-204FE70A13A7}">
      <dsp:nvSpPr>
        <dsp:cNvPr id="0" name=""/>
        <dsp:cNvSpPr/>
      </dsp:nvSpPr>
      <dsp:spPr>
        <a:xfrm>
          <a:off x="0" y="851224"/>
          <a:ext cx="8329642" cy="715052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ECC/ EOC (3 ciclos)            Gastrectomía             ECC/ EOC (3 ciclos) Vs. ECC/ EOC (3 ciclos)          Gastrectomía           Radioterapia 45Gy + Cisplatino / Capecitabina</a:t>
          </a:r>
        </a:p>
      </dsp:txBody>
      <dsp:txXfrm>
        <a:off x="34906" y="886130"/>
        <a:ext cx="8259830" cy="645240"/>
      </dsp:txXfrm>
    </dsp:sp>
    <dsp:sp modelId="{755972EB-2E07-47B2-9F09-D9469882EBB4}">
      <dsp:nvSpPr>
        <dsp:cNvPr id="0" name=""/>
        <dsp:cNvSpPr/>
      </dsp:nvSpPr>
      <dsp:spPr>
        <a:xfrm>
          <a:off x="0" y="1618117"/>
          <a:ext cx="8329642" cy="715052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87% tuvieron ganglios N! y N2</a:t>
          </a:r>
        </a:p>
      </dsp:txBody>
      <dsp:txXfrm>
        <a:off x="34906" y="1653023"/>
        <a:ext cx="8259830" cy="645240"/>
      </dsp:txXfrm>
    </dsp:sp>
    <dsp:sp modelId="{273973E9-6CCB-48CA-BC50-8C952A2D8653}">
      <dsp:nvSpPr>
        <dsp:cNvPr id="0" name=""/>
        <dsp:cNvSpPr/>
      </dsp:nvSpPr>
      <dsp:spPr>
        <a:xfrm>
          <a:off x="0" y="2385010"/>
          <a:ext cx="8329642" cy="715052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QT adyuvante Vs. QT- RT &gt;Neutropenia grado 3 y 4 (34% Vs. 4%)</a:t>
          </a:r>
        </a:p>
      </dsp:txBody>
      <dsp:txXfrm>
        <a:off x="34906" y="2419916"/>
        <a:ext cx="8259830" cy="645240"/>
      </dsp:txXfrm>
    </dsp:sp>
    <dsp:sp modelId="{FFB89E8C-61B8-46B8-8313-AEDB859A7E43}">
      <dsp:nvSpPr>
        <dsp:cNvPr id="0" name=""/>
        <dsp:cNvSpPr/>
      </dsp:nvSpPr>
      <dsp:spPr>
        <a:xfrm>
          <a:off x="0" y="3151903"/>
          <a:ext cx="8329642" cy="71505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No hubo diferencia en OS 5 años (41% ambos)</a:t>
          </a:r>
        </a:p>
      </dsp:txBody>
      <dsp:txXfrm>
        <a:off x="34906" y="3186809"/>
        <a:ext cx="8259830" cy="6452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04B80-50D0-C24D-B4FA-714A24D1CEC2}">
      <dsp:nvSpPr>
        <dsp:cNvPr id="0" name=""/>
        <dsp:cNvSpPr/>
      </dsp:nvSpPr>
      <dsp:spPr>
        <a:xfrm>
          <a:off x="0" y="84331"/>
          <a:ext cx="7787208" cy="71505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Fase 2.  Brazo único.  Institucional. Cáncer gástrico operables.  n= 43</a:t>
          </a:r>
        </a:p>
      </dsp:txBody>
      <dsp:txXfrm>
        <a:off x="34906" y="119237"/>
        <a:ext cx="7717396" cy="645240"/>
      </dsp:txXfrm>
    </dsp:sp>
    <dsp:sp modelId="{91B34F54-6DD7-1547-BF7D-92FA2773CC58}">
      <dsp:nvSpPr>
        <dsp:cNvPr id="0" name=""/>
        <dsp:cNvSpPr/>
      </dsp:nvSpPr>
      <dsp:spPr>
        <a:xfrm>
          <a:off x="0" y="851224"/>
          <a:ext cx="7787208" cy="715052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5FU/ Leucovorina, Cisplatino           Radioterapia 45Gy + 5FU, paclitaxel           Gastrectomía</a:t>
          </a:r>
        </a:p>
      </dsp:txBody>
      <dsp:txXfrm>
        <a:off x="34906" y="886130"/>
        <a:ext cx="7717396" cy="645240"/>
      </dsp:txXfrm>
    </dsp:sp>
    <dsp:sp modelId="{9183FA33-FD41-C347-B64D-86DCA7E95197}">
      <dsp:nvSpPr>
        <dsp:cNvPr id="0" name=""/>
        <dsp:cNvSpPr/>
      </dsp:nvSpPr>
      <dsp:spPr>
        <a:xfrm>
          <a:off x="0" y="1618117"/>
          <a:ext cx="7787208" cy="715052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/>
            <a:t>Toxicidad grado 4: 21%</a:t>
          </a:r>
        </a:p>
      </dsp:txBody>
      <dsp:txXfrm>
        <a:off x="34906" y="1653023"/>
        <a:ext cx="7717396" cy="645240"/>
      </dsp:txXfrm>
    </dsp:sp>
    <dsp:sp modelId="{7C3D80EF-E8CB-264A-9BDB-AA0E70A9B3CA}">
      <dsp:nvSpPr>
        <dsp:cNvPr id="0" name=""/>
        <dsp:cNvSpPr/>
      </dsp:nvSpPr>
      <dsp:spPr>
        <a:xfrm>
          <a:off x="0" y="2385010"/>
          <a:ext cx="7787208" cy="715052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/>
            <a:t>pCR: 26%, R0: 77%</a:t>
          </a:r>
        </a:p>
      </dsp:txBody>
      <dsp:txXfrm>
        <a:off x="34906" y="2419916"/>
        <a:ext cx="7717396" cy="645240"/>
      </dsp:txXfrm>
    </dsp:sp>
    <dsp:sp modelId="{01B105D7-E5EB-F744-BA5B-7F1AD6B797B2}">
      <dsp:nvSpPr>
        <dsp:cNvPr id="0" name=""/>
        <dsp:cNvSpPr/>
      </dsp:nvSpPr>
      <dsp:spPr>
        <a:xfrm>
          <a:off x="0" y="3151903"/>
          <a:ext cx="7787208" cy="715052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/>
            <a:t>Sobrevida media: 23.2 meses</a:t>
          </a:r>
        </a:p>
      </dsp:txBody>
      <dsp:txXfrm>
        <a:off x="34906" y="3186809"/>
        <a:ext cx="7717396" cy="6452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75D90-9F89-2746-A72B-6AE891987047}">
      <dsp:nvSpPr>
        <dsp:cNvPr id="0" name=""/>
        <dsp:cNvSpPr/>
      </dsp:nvSpPr>
      <dsp:spPr>
        <a:xfrm>
          <a:off x="0" y="36594"/>
          <a:ext cx="7499176" cy="12331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100" kern="1200"/>
            <a:t>RCT.  Fase 3. Cáncer gástrico / GEJ operables.  n= 752</a:t>
          </a:r>
        </a:p>
      </dsp:txBody>
      <dsp:txXfrm>
        <a:off x="60199" y="96793"/>
        <a:ext cx="7378778" cy="1112781"/>
      </dsp:txXfrm>
    </dsp:sp>
    <dsp:sp modelId="{775B06E4-C5C3-7B4E-9632-086547895CAC}">
      <dsp:nvSpPr>
        <dsp:cNvPr id="0" name=""/>
        <dsp:cNvSpPr/>
      </dsp:nvSpPr>
      <dsp:spPr>
        <a:xfrm>
          <a:off x="0" y="1359054"/>
          <a:ext cx="7499176" cy="1233179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100" kern="1200" dirty="0"/>
            <a:t>ECF (3 ciclos)         Gastrectomía           ECF (3 ciclos)</a:t>
          </a:r>
        </a:p>
      </dsp:txBody>
      <dsp:txXfrm>
        <a:off x="60199" y="1419253"/>
        <a:ext cx="7378778" cy="1112781"/>
      </dsp:txXfrm>
    </dsp:sp>
    <dsp:sp modelId="{DEB2B3A0-5588-F743-A49E-231F64DD873B}">
      <dsp:nvSpPr>
        <dsp:cNvPr id="0" name=""/>
        <dsp:cNvSpPr/>
      </dsp:nvSpPr>
      <dsp:spPr>
        <a:xfrm>
          <a:off x="0" y="2681514"/>
          <a:ext cx="7499176" cy="123317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100" kern="1200" dirty="0"/>
            <a:t>ECF (2 ciclos)       Radioterapia 45Gy + 5FU     Gastrectomía       ECF (3 ciclos)</a:t>
          </a:r>
        </a:p>
      </dsp:txBody>
      <dsp:txXfrm>
        <a:off x="60199" y="2741713"/>
        <a:ext cx="7378778" cy="111278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E1A33-1689-0D41-8637-41BCAB58E8B4}">
      <dsp:nvSpPr>
        <dsp:cNvPr id="0" name=""/>
        <dsp:cNvSpPr/>
      </dsp:nvSpPr>
      <dsp:spPr>
        <a:xfrm>
          <a:off x="0" y="11181"/>
          <a:ext cx="8229600" cy="143208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/>
            <a:t>Adyuvancia T2 – T4, ganglios positivos o márgenes positivos. </a:t>
          </a:r>
        </a:p>
      </dsp:txBody>
      <dsp:txXfrm>
        <a:off x="69908" y="81089"/>
        <a:ext cx="8089784" cy="1292264"/>
      </dsp:txXfrm>
    </dsp:sp>
    <dsp:sp modelId="{5C35FA30-D9DA-A444-94DC-A60CBC278D9E}">
      <dsp:nvSpPr>
        <dsp:cNvPr id="0" name=""/>
        <dsp:cNvSpPr/>
      </dsp:nvSpPr>
      <dsp:spPr>
        <a:xfrm>
          <a:off x="0" y="1546941"/>
          <a:ext cx="8229600" cy="1432080"/>
        </a:xfrm>
        <a:prstGeom prst="roundRect">
          <a:avLst/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/>
            <a:t>RT Preoperatoria borderline resecables.</a:t>
          </a:r>
        </a:p>
      </dsp:txBody>
      <dsp:txXfrm>
        <a:off x="69908" y="1616849"/>
        <a:ext cx="8089784" cy="1292264"/>
      </dsp:txXfrm>
    </dsp:sp>
    <dsp:sp modelId="{E7AE29EE-D030-FD41-B271-9DA90BE6F53F}">
      <dsp:nvSpPr>
        <dsp:cNvPr id="0" name=""/>
        <dsp:cNvSpPr/>
      </dsp:nvSpPr>
      <dsp:spPr>
        <a:xfrm>
          <a:off x="0" y="3082701"/>
          <a:ext cx="8229600" cy="1432080"/>
        </a:xfrm>
        <a:prstGeom prst="roundRect">
          <a:avLst/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600" kern="1200"/>
            <a:t>Radical +/- QT irresecables </a:t>
          </a:r>
        </a:p>
      </dsp:txBody>
      <dsp:txXfrm>
        <a:off x="69908" y="3152609"/>
        <a:ext cx="8089784" cy="129226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3032F-93C2-5347-B44C-0E569AFC685B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/>
            <a:t>Adyuvancia </a:t>
          </a:r>
        </a:p>
      </dsp:txBody>
      <dsp:txXfrm>
        <a:off x="3119088" y="531800"/>
        <a:ext cx="1991423" cy="1222010"/>
      </dsp:txXfrm>
    </dsp:sp>
    <dsp:sp modelId="{B4C7FAAB-9737-D94E-BE1B-793A001CB244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/>
            <a:t>45Gy </a:t>
          </a:r>
        </a:p>
      </dsp:txBody>
      <dsp:txXfrm>
        <a:off x="4567396" y="2455334"/>
        <a:ext cx="1629346" cy="1493567"/>
      </dsp:txXfrm>
    </dsp:sp>
    <dsp:sp modelId="{A4EC1055-B2AF-424D-B9A9-C4324BD9DA37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100" kern="1200"/>
            <a:t>Boost 5.4Gy: Márgenes positivos, enfermedad residual</a:t>
          </a:r>
        </a:p>
      </dsp:txBody>
      <dsp:txXfrm>
        <a:off x="2032857" y="2455334"/>
        <a:ext cx="1629346" cy="149356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EFA5C-F124-CA41-92EB-F52C590FF96E}">
      <dsp:nvSpPr>
        <dsp:cNvPr id="0" name=""/>
        <dsp:cNvSpPr/>
      </dsp:nvSpPr>
      <dsp:spPr>
        <a:xfrm>
          <a:off x="0" y="114598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kern="1200"/>
            <a:t>Lecho tumoral / Anastomosis</a:t>
          </a:r>
        </a:p>
      </dsp:txBody>
      <dsp:txXfrm>
        <a:off x="32967" y="147565"/>
        <a:ext cx="3904850" cy="609393"/>
      </dsp:txXfrm>
    </dsp:sp>
    <dsp:sp modelId="{CF6247F5-F7B7-7B40-9D42-F785303632D7}">
      <dsp:nvSpPr>
        <dsp:cNvPr id="0" name=""/>
        <dsp:cNvSpPr/>
      </dsp:nvSpPr>
      <dsp:spPr>
        <a:xfrm>
          <a:off x="0" y="838886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kern="1200"/>
            <a:t>G. Perigástricos*, excepto T1 - 2a N0 con márgenes negativos 5cm,  N</a:t>
          </a:r>
          <a:r>
            <a:rPr lang="es-EC" sz="1700" b="1" i="0" kern="1200"/>
            <a:t>&gt;</a:t>
          </a:r>
          <a:r>
            <a:rPr lang="es-EC" sz="1700" kern="1200"/>
            <a:t>15</a:t>
          </a:r>
        </a:p>
      </dsp:txBody>
      <dsp:txXfrm>
        <a:off x="32967" y="871853"/>
        <a:ext cx="3904850" cy="609393"/>
      </dsp:txXfrm>
    </dsp:sp>
    <dsp:sp modelId="{4BBF2D2E-60DB-A048-884F-345EFDBB6E09}">
      <dsp:nvSpPr>
        <dsp:cNvPr id="0" name=""/>
        <dsp:cNvSpPr/>
      </dsp:nvSpPr>
      <dsp:spPr>
        <a:xfrm>
          <a:off x="0" y="1563173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kern="1200"/>
            <a:t>G. Celíacos y suprapancreáticos: T4, N+, T3 N0 N</a:t>
          </a:r>
          <a:r>
            <a:rPr lang="es-EC" sz="1700" b="0" i="0" kern="1200"/>
            <a:t>&lt;15</a:t>
          </a:r>
          <a:endParaRPr lang="es-EC" sz="1700" kern="1200"/>
        </a:p>
      </dsp:txBody>
      <dsp:txXfrm>
        <a:off x="32967" y="1596140"/>
        <a:ext cx="3904850" cy="609393"/>
      </dsp:txXfrm>
    </dsp:sp>
    <dsp:sp modelId="{CC106B22-0682-F04D-B8D5-0280B89A4C6E}">
      <dsp:nvSpPr>
        <dsp:cNvPr id="0" name=""/>
        <dsp:cNvSpPr/>
      </dsp:nvSpPr>
      <dsp:spPr>
        <a:xfrm>
          <a:off x="0" y="2287461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b="0" i="0" kern="1200"/>
            <a:t>G. Porta y hepáticos: T4, N+</a:t>
          </a:r>
          <a:endParaRPr lang="es-EC" sz="1700" kern="1200"/>
        </a:p>
      </dsp:txBody>
      <dsp:txXfrm>
        <a:off x="32967" y="2320428"/>
        <a:ext cx="3904850" cy="609393"/>
      </dsp:txXfrm>
    </dsp:sp>
    <dsp:sp modelId="{B646E938-DD80-5E49-9F16-BF513102674A}">
      <dsp:nvSpPr>
        <dsp:cNvPr id="0" name=""/>
        <dsp:cNvSpPr/>
      </dsp:nvSpPr>
      <dsp:spPr>
        <a:xfrm>
          <a:off x="0" y="3011749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b="0" i="0" kern="1200"/>
            <a:t>G. Esplénicos: T4, N+</a:t>
          </a:r>
          <a:endParaRPr lang="es-EC" sz="1700" kern="1200"/>
        </a:p>
      </dsp:txBody>
      <dsp:txXfrm>
        <a:off x="32967" y="3044716"/>
        <a:ext cx="3904850" cy="609393"/>
      </dsp:txXfrm>
    </dsp:sp>
    <dsp:sp modelId="{AF6A811F-79A3-6447-A81B-C214E95C598D}">
      <dsp:nvSpPr>
        <dsp:cNvPr id="0" name=""/>
        <dsp:cNvSpPr/>
      </dsp:nvSpPr>
      <dsp:spPr>
        <a:xfrm>
          <a:off x="0" y="3736036"/>
          <a:ext cx="3970784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700" kern="1200"/>
            <a:t>G. paraesofágicos distales</a:t>
          </a:r>
        </a:p>
      </dsp:txBody>
      <dsp:txXfrm>
        <a:off x="32967" y="3769003"/>
        <a:ext cx="3904850" cy="60939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9C880-E6EA-F145-BBC0-54AA57BAEF4E}">
      <dsp:nvSpPr>
        <dsp:cNvPr id="0" name=""/>
        <dsp:cNvSpPr/>
      </dsp:nvSpPr>
      <dsp:spPr>
        <a:xfrm>
          <a:off x="40" y="45381"/>
          <a:ext cx="3845569" cy="9216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200" kern="1200"/>
            <a:t>AGUDA</a:t>
          </a:r>
        </a:p>
      </dsp:txBody>
      <dsp:txXfrm>
        <a:off x="40" y="45381"/>
        <a:ext cx="3845569" cy="921600"/>
      </dsp:txXfrm>
    </dsp:sp>
    <dsp:sp modelId="{ED377C18-D212-244B-99ED-B683E1D94A60}">
      <dsp:nvSpPr>
        <dsp:cNvPr id="0" name=""/>
        <dsp:cNvSpPr/>
      </dsp:nvSpPr>
      <dsp:spPr>
        <a:xfrm>
          <a:off x="40" y="966981"/>
          <a:ext cx="3845569" cy="35136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Cansancio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Náusea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Vómito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Diarrea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Gastritis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 dirty="0"/>
            <a:t>Esofagitis</a:t>
          </a:r>
        </a:p>
      </dsp:txBody>
      <dsp:txXfrm>
        <a:off x="40" y="966981"/>
        <a:ext cx="3845569" cy="3513600"/>
      </dsp:txXfrm>
    </dsp:sp>
    <dsp:sp modelId="{DACAA687-2CFB-7148-8E5A-466A826122E0}">
      <dsp:nvSpPr>
        <dsp:cNvPr id="0" name=""/>
        <dsp:cNvSpPr/>
      </dsp:nvSpPr>
      <dsp:spPr>
        <a:xfrm>
          <a:off x="4383989" y="45381"/>
          <a:ext cx="3845569" cy="9216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3200" kern="1200"/>
            <a:t>CRÓNICA</a:t>
          </a:r>
        </a:p>
      </dsp:txBody>
      <dsp:txXfrm>
        <a:off x="4383989" y="45381"/>
        <a:ext cx="3845569" cy="921600"/>
      </dsp:txXfrm>
    </dsp:sp>
    <dsp:sp modelId="{7C9B5226-A27F-534B-8DAD-FCCF63A9A6A6}">
      <dsp:nvSpPr>
        <dsp:cNvPr id="0" name=""/>
        <dsp:cNvSpPr/>
      </dsp:nvSpPr>
      <dsp:spPr>
        <a:xfrm>
          <a:off x="4383989" y="966981"/>
          <a:ext cx="3845569" cy="351360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Estenosis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3200" kern="1200"/>
            <a:t>Renal </a:t>
          </a:r>
        </a:p>
      </dsp:txBody>
      <dsp:txXfrm>
        <a:off x="4383989" y="966981"/>
        <a:ext cx="3845569" cy="3513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363F3-0500-4695-9F8C-20D4770EE554}">
      <dsp:nvSpPr>
        <dsp:cNvPr id="0" name=""/>
        <dsp:cNvSpPr/>
      </dsp:nvSpPr>
      <dsp:spPr>
        <a:xfrm>
          <a:off x="4553" y="300239"/>
          <a:ext cx="2514968" cy="6287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/>
            <a:t>TEMPRANO (</a:t>
          </a:r>
          <a:r>
            <a:rPr lang="es-EC" sz="1800" b="1" kern="1200" dirty="0" err="1"/>
            <a:t>Tis</a:t>
          </a:r>
          <a:r>
            <a:rPr lang="es-EC" sz="1800" b="1" kern="1200" dirty="0"/>
            <a:t> – T1, N0, M0)</a:t>
          </a:r>
        </a:p>
      </dsp:txBody>
      <dsp:txXfrm>
        <a:off x="22968" y="318654"/>
        <a:ext cx="2478138" cy="591912"/>
      </dsp:txXfrm>
    </dsp:sp>
    <dsp:sp modelId="{16A810D2-0998-440F-8DFF-A7C0CD52B8C1}">
      <dsp:nvSpPr>
        <dsp:cNvPr id="0" name=""/>
        <dsp:cNvSpPr/>
      </dsp:nvSpPr>
      <dsp:spPr>
        <a:xfrm rot="5400000">
          <a:off x="1207023" y="983996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CE3AB5-6325-4D94-BB6A-AA4798089EE5}">
      <dsp:nvSpPr>
        <dsp:cNvPr id="0" name=""/>
        <dsp:cNvSpPr/>
      </dsp:nvSpPr>
      <dsp:spPr>
        <a:xfrm>
          <a:off x="4553" y="1149041"/>
          <a:ext cx="2514968" cy="62874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Resección endoscópica</a:t>
          </a:r>
        </a:p>
      </dsp:txBody>
      <dsp:txXfrm>
        <a:off x="22968" y="1167456"/>
        <a:ext cx="2478138" cy="591912"/>
      </dsp:txXfrm>
    </dsp:sp>
    <dsp:sp modelId="{289C2C44-9166-4EC8-8429-8DEA286EAA05}">
      <dsp:nvSpPr>
        <dsp:cNvPr id="0" name=""/>
        <dsp:cNvSpPr/>
      </dsp:nvSpPr>
      <dsp:spPr>
        <a:xfrm rot="5400000">
          <a:off x="1207023" y="1832798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C6BB5-F47D-4A30-90D0-3902FBEE6E62}">
      <dsp:nvSpPr>
        <dsp:cNvPr id="0" name=""/>
        <dsp:cNvSpPr/>
      </dsp:nvSpPr>
      <dsp:spPr>
        <a:xfrm>
          <a:off x="4553" y="1997843"/>
          <a:ext cx="2514968" cy="628742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Gastrectomía + </a:t>
          </a:r>
          <a:r>
            <a:rPr lang="es-EC" sz="1800" kern="1200" dirty="0" err="1"/>
            <a:t>linfadenectomía</a:t>
          </a:r>
          <a:endParaRPr lang="es-EC" sz="1800" kern="1200" dirty="0"/>
        </a:p>
      </dsp:txBody>
      <dsp:txXfrm>
        <a:off x="22968" y="2016258"/>
        <a:ext cx="2478138" cy="591912"/>
      </dsp:txXfrm>
    </dsp:sp>
    <dsp:sp modelId="{BBF1B9FA-72E9-4275-8F78-9116066BDA9E}">
      <dsp:nvSpPr>
        <dsp:cNvPr id="0" name=""/>
        <dsp:cNvSpPr/>
      </dsp:nvSpPr>
      <dsp:spPr>
        <a:xfrm>
          <a:off x="2871617" y="300239"/>
          <a:ext cx="2514968" cy="6287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/>
            <a:t>LOCALMENTE AVANZADO (T2 – T4 o N+ , M0)</a:t>
          </a:r>
        </a:p>
      </dsp:txBody>
      <dsp:txXfrm>
        <a:off x="2890032" y="318654"/>
        <a:ext cx="2478138" cy="591912"/>
      </dsp:txXfrm>
    </dsp:sp>
    <dsp:sp modelId="{CB2EA810-1E37-422F-9394-61C6D26BDD47}">
      <dsp:nvSpPr>
        <dsp:cNvPr id="0" name=""/>
        <dsp:cNvSpPr/>
      </dsp:nvSpPr>
      <dsp:spPr>
        <a:xfrm rot="5400000">
          <a:off x="4074087" y="983996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41694-1084-4FB6-B6B6-2CD2B247CAE3}">
      <dsp:nvSpPr>
        <dsp:cNvPr id="0" name=""/>
        <dsp:cNvSpPr/>
      </dsp:nvSpPr>
      <dsp:spPr>
        <a:xfrm>
          <a:off x="2871617" y="1149041"/>
          <a:ext cx="2514968" cy="103707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 err="1"/>
            <a:t>Neoadyuvancia</a:t>
          </a:r>
          <a:r>
            <a:rPr lang="es-EC" sz="1800" kern="1200" dirty="0"/>
            <a:t>    Gastrectomía + </a:t>
          </a:r>
          <a:r>
            <a:rPr lang="es-EC" sz="1800" kern="1200" dirty="0" err="1"/>
            <a:t>linfadenectomía</a:t>
          </a:r>
          <a:r>
            <a:rPr lang="es-EC" sz="1800" kern="1200" dirty="0"/>
            <a:t>  </a:t>
          </a:r>
          <a:r>
            <a:rPr lang="es-EC" sz="1800" kern="1200" dirty="0" err="1"/>
            <a:t>Adyuvancia</a:t>
          </a:r>
          <a:endParaRPr lang="es-EC" sz="1800" kern="1200" dirty="0"/>
        </a:p>
      </dsp:txBody>
      <dsp:txXfrm>
        <a:off x="2901992" y="1179416"/>
        <a:ext cx="2454218" cy="976328"/>
      </dsp:txXfrm>
    </dsp:sp>
    <dsp:sp modelId="{FAD76FAE-BF5D-41E6-A8BA-270E39412CAD}">
      <dsp:nvSpPr>
        <dsp:cNvPr id="0" name=""/>
        <dsp:cNvSpPr/>
      </dsp:nvSpPr>
      <dsp:spPr>
        <a:xfrm rot="5400000">
          <a:off x="4074087" y="2241134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83C61-BC53-457D-9E3E-7556331A7F15}">
      <dsp:nvSpPr>
        <dsp:cNvPr id="0" name=""/>
        <dsp:cNvSpPr/>
      </dsp:nvSpPr>
      <dsp:spPr>
        <a:xfrm>
          <a:off x="2871617" y="2406179"/>
          <a:ext cx="2514968" cy="103707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Gastrectomía + </a:t>
          </a:r>
          <a:r>
            <a:rPr lang="es-EC" sz="1800" kern="1200" dirty="0" err="1"/>
            <a:t>linfadenectomía</a:t>
          </a:r>
          <a:r>
            <a:rPr lang="es-EC" sz="1800" kern="1200" dirty="0"/>
            <a:t>   </a:t>
          </a:r>
          <a:r>
            <a:rPr lang="es-EC" sz="1800" kern="1200" dirty="0" err="1"/>
            <a:t>Adyuvancia</a:t>
          </a:r>
          <a:r>
            <a:rPr lang="es-EC" sz="1800" kern="1200" dirty="0"/>
            <a:t> </a:t>
          </a:r>
        </a:p>
      </dsp:txBody>
      <dsp:txXfrm>
        <a:off x="2901992" y="2436554"/>
        <a:ext cx="2454218" cy="976328"/>
      </dsp:txXfrm>
    </dsp:sp>
    <dsp:sp modelId="{11005893-F723-433D-B0B3-3740BA3510AE}">
      <dsp:nvSpPr>
        <dsp:cNvPr id="0" name=""/>
        <dsp:cNvSpPr/>
      </dsp:nvSpPr>
      <dsp:spPr>
        <a:xfrm rot="5400000">
          <a:off x="4074087" y="3498273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8B5143-446D-4054-A547-00A7F9AF841F}">
      <dsp:nvSpPr>
        <dsp:cNvPr id="0" name=""/>
        <dsp:cNvSpPr/>
      </dsp:nvSpPr>
      <dsp:spPr>
        <a:xfrm>
          <a:off x="2871617" y="3663317"/>
          <a:ext cx="2514968" cy="1037078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 err="1"/>
            <a:t>Qumioterapia</a:t>
          </a:r>
          <a:r>
            <a:rPr lang="es-EC" sz="1800" kern="1200" dirty="0"/>
            <a:t> +/- Radioterapia (si no es un candidato quirúrgico)</a:t>
          </a:r>
        </a:p>
      </dsp:txBody>
      <dsp:txXfrm>
        <a:off x="2901992" y="3693692"/>
        <a:ext cx="2454218" cy="976328"/>
      </dsp:txXfrm>
    </dsp:sp>
    <dsp:sp modelId="{9558E8EC-6660-42B7-B915-18519F75FD75}">
      <dsp:nvSpPr>
        <dsp:cNvPr id="0" name=""/>
        <dsp:cNvSpPr/>
      </dsp:nvSpPr>
      <dsp:spPr>
        <a:xfrm>
          <a:off x="5738681" y="300239"/>
          <a:ext cx="2514968" cy="62874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/>
            <a:t>METASTÁSICO (M1)</a:t>
          </a:r>
        </a:p>
      </dsp:txBody>
      <dsp:txXfrm>
        <a:off x="5757096" y="318654"/>
        <a:ext cx="2478138" cy="591912"/>
      </dsp:txXfrm>
    </dsp:sp>
    <dsp:sp modelId="{3768D9F7-8473-4322-A68C-06513CBFD061}">
      <dsp:nvSpPr>
        <dsp:cNvPr id="0" name=""/>
        <dsp:cNvSpPr/>
      </dsp:nvSpPr>
      <dsp:spPr>
        <a:xfrm rot="5400000">
          <a:off x="6941150" y="983996"/>
          <a:ext cx="110029" cy="110029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AE51F-F239-4305-BFBE-E58D958FB668}">
      <dsp:nvSpPr>
        <dsp:cNvPr id="0" name=""/>
        <dsp:cNvSpPr/>
      </dsp:nvSpPr>
      <dsp:spPr>
        <a:xfrm>
          <a:off x="5738681" y="1149041"/>
          <a:ext cx="2514968" cy="62874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200" kern="1200" dirty="0"/>
            <a:t>Tratamiento paliativo</a:t>
          </a:r>
        </a:p>
      </dsp:txBody>
      <dsp:txXfrm>
        <a:off x="5757096" y="1167456"/>
        <a:ext cx="2478138" cy="5919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2E772-105A-4500-BFE7-60BA3304F664}">
      <dsp:nvSpPr>
        <dsp:cNvPr id="0" name=""/>
        <dsp:cNvSpPr/>
      </dsp:nvSpPr>
      <dsp:spPr>
        <a:xfrm>
          <a:off x="0" y="0"/>
          <a:ext cx="9144000" cy="8003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RCT Fase 3.  Pacientes operados.  n= 556</a:t>
          </a:r>
        </a:p>
      </dsp:txBody>
      <dsp:txXfrm>
        <a:off x="39068" y="39068"/>
        <a:ext cx="9065864" cy="722180"/>
      </dsp:txXfrm>
    </dsp:sp>
    <dsp:sp modelId="{BF8DC997-41A5-4417-BEDD-8A3E0B8A927A}">
      <dsp:nvSpPr>
        <dsp:cNvPr id="0" name=""/>
        <dsp:cNvSpPr/>
      </dsp:nvSpPr>
      <dsp:spPr>
        <a:xfrm>
          <a:off x="0" y="841983"/>
          <a:ext cx="9144000" cy="800316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Observación  Vs. 5FU/ </a:t>
          </a:r>
          <a:r>
            <a:rPr lang="es-EC" sz="2000" kern="1200" dirty="0" err="1"/>
            <a:t>Leucovorina</a:t>
          </a:r>
          <a:r>
            <a:rPr lang="es-EC" sz="2000" kern="1200" dirty="0"/>
            <a:t> (1 ciclo)          Radioterapia 45Gy + 5FU/ </a:t>
          </a:r>
          <a:r>
            <a:rPr lang="es-EC" sz="2000" kern="1200" dirty="0" err="1"/>
            <a:t>Leucovorina</a:t>
          </a:r>
          <a:r>
            <a:rPr lang="es-EC" sz="2000" kern="1200" dirty="0"/>
            <a:t>            5FU/ </a:t>
          </a:r>
          <a:r>
            <a:rPr lang="es-EC" sz="2000" kern="1200" dirty="0" err="1"/>
            <a:t>Leucovorina</a:t>
          </a:r>
          <a:r>
            <a:rPr lang="es-EC" sz="2000" kern="1200" dirty="0"/>
            <a:t>  (2 ciclos)</a:t>
          </a:r>
        </a:p>
      </dsp:txBody>
      <dsp:txXfrm>
        <a:off x="39068" y="881051"/>
        <a:ext cx="9065864" cy="722180"/>
      </dsp:txXfrm>
    </dsp:sp>
    <dsp:sp modelId="{E65552E8-972B-475C-820D-305C5EE64EE8}">
      <dsp:nvSpPr>
        <dsp:cNvPr id="0" name=""/>
        <dsp:cNvSpPr/>
      </dsp:nvSpPr>
      <dsp:spPr>
        <a:xfrm>
          <a:off x="0" y="1682620"/>
          <a:ext cx="9144000" cy="800316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Observación: Incremento del riesgo de muerte (HR 1.32, p = 0.005)</a:t>
          </a:r>
        </a:p>
      </dsp:txBody>
      <dsp:txXfrm>
        <a:off x="39068" y="1721688"/>
        <a:ext cx="9065864" cy="722180"/>
      </dsp:txXfrm>
    </dsp:sp>
    <dsp:sp modelId="{728B6595-84CF-458C-8A83-1D6D5E99AF1D}">
      <dsp:nvSpPr>
        <dsp:cNvPr id="0" name=""/>
        <dsp:cNvSpPr/>
      </dsp:nvSpPr>
      <dsp:spPr>
        <a:xfrm>
          <a:off x="0" y="2523256"/>
          <a:ext cx="9144000" cy="800316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 err="1"/>
            <a:t>Adyuvancia</a:t>
          </a:r>
          <a:r>
            <a:rPr lang="es-EC" sz="2000" kern="1200" dirty="0"/>
            <a:t>: Reducción de recurrencia </a:t>
          </a:r>
          <a:r>
            <a:rPr lang="es-EC" sz="2000" kern="1200" dirty="0" err="1"/>
            <a:t>locoregional</a:t>
          </a:r>
          <a:r>
            <a:rPr lang="es-EC" sz="2000" kern="1200" dirty="0"/>
            <a:t>, pero no a distancia.  Beneficio en OS  p = 0.08 (Intestinal &gt; Difuso)</a:t>
          </a:r>
        </a:p>
      </dsp:txBody>
      <dsp:txXfrm>
        <a:off x="39068" y="2562324"/>
        <a:ext cx="9065864" cy="722180"/>
      </dsp:txXfrm>
    </dsp:sp>
    <dsp:sp modelId="{7C448099-CFC7-4C9C-B970-46526D7EC042}">
      <dsp:nvSpPr>
        <dsp:cNvPr id="0" name=""/>
        <dsp:cNvSpPr/>
      </dsp:nvSpPr>
      <dsp:spPr>
        <a:xfrm>
          <a:off x="0" y="3363893"/>
          <a:ext cx="9144000" cy="800316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b="1" kern="1200" dirty="0">
              <a:solidFill>
                <a:schemeClr val="tx1"/>
              </a:solidFill>
            </a:rPr>
            <a:t>Define el tratamiento adyuvante con QT y RT como estándar en pacientes con cáncer gástrico operados que no han recibido </a:t>
          </a:r>
          <a:r>
            <a:rPr lang="es-EC" sz="2000" b="1" kern="1200" dirty="0" err="1">
              <a:solidFill>
                <a:schemeClr val="tx1"/>
              </a:solidFill>
            </a:rPr>
            <a:t>adyuvancia</a:t>
          </a:r>
          <a:r>
            <a:rPr lang="es-EC" sz="2000" b="1" kern="1200" dirty="0">
              <a:solidFill>
                <a:schemeClr val="tx1"/>
              </a:solidFill>
            </a:rPr>
            <a:t>. </a:t>
          </a:r>
        </a:p>
      </dsp:txBody>
      <dsp:txXfrm>
        <a:off x="39068" y="3402961"/>
        <a:ext cx="9065864" cy="722180"/>
      </dsp:txXfrm>
    </dsp:sp>
    <dsp:sp modelId="{8A4D16EB-EE84-4D35-B6EC-5903DA3E6002}">
      <dsp:nvSpPr>
        <dsp:cNvPr id="0" name=""/>
        <dsp:cNvSpPr/>
      </dsp:nvSpPr>
      <dsp:spPr>
        <a:xfrm>
          <a:off x="0" y="4164209"/>
          <a:ext cx="9144000" cy="231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C" sz="2000" kern="1200" dirty="0"/>
        </a:p>
      </dsp:txBody>
      <dsp:txXfrm>
        <a:off x="0" y="4164209"/>
        <a:ext cx="9144000" cy="2318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380B5-3BA0-45A1-BA9C-FBBD69E8C714}">
      <dsp:nvSpPr>
        <dsp:cNvPr id="0" name=""/>
        <dsp:cNvSpPr/>
      </dsp:nvSpPr>
      <dsp:spPr>
        <a:xfrm>
          <a:off x="0" y="303"/>
          <a:ext cx="8215370" cy="10483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RCT Fase 3.  Pacientes operados.  n= 546</a:t>
          </a:r>
        </a:p>
      </dsp:txBody>
      <dsp:txXfrm>
        <a:off x="51175" y="51478"/>
        <a:ext cx="8113020" cy="945969"/>
      </dsp:txXfrm>
    </dsp:sp>
    <dsp:sp modelId="{CC391E1C-BFA1-42D5-9750-6BE3D9DB6956}">
      <dsp:nvSpPr>
        <dsp:cNvPr id="0" name=""/>
        <dsp:cNvSpPr/>
      </dsp:nvSpPr>
      <dsp:spPr>
        <a:xfrm>
          <a:off x="0" y="1063008"/>
          <a:ext cx="8215370" cy="1048319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ECF (1 ciclo)          Radioterapia 45Gy + 5FU           ECF (2 ciclos) Vs. 5FU/ </a:t>
          </a:r>
          <a:r>
            <a:rPr lang="es-EC" sz="2000" kern="1200" dirty="0" err="1"/>
            <a:t>Leucovorina</a:t>
          </a:r>
          <a:r>
            <a:rPr lang="es-EC" sz="2000" kern="1200" dirty="0"/>
            <a:t> (1 ciclo)          Radioterapia 45Gy + 5FU/ </a:t>
          </a:r>
          <a:r>
            <a:rPr lang="es-EC" sz="2000" kern="1200" dirty="0" err="1"/>
            <a:t>Leucovorina</a:t>
          </a:r>
          <a:r>
            <a:rPr lang="es-EC" sz="2000" kern="1200" dirty="0"/>
            <a:t>            5FU/ </a:t>
          </a:r>
          <a:r>
            <a:rPr lang="es-EC" sz="2000" kern="1200" dirty="0" err="1"/>
            <a:t>Leucovorina</a:t>
          </a:r>
          <a:r>
            <a:rPr lang="es-EC" sz="2000" kern="1200" dirty="0"/>
            <a:t>  (2 ciclos)</a:t>
          </a:r>
        </a:p>
      </dsp:txBody>
      <dsp:txXfrm>
        <a:off x="51175" y="1114183"/>
        <a:ext cx="8113020" cy="945969"/>
      </dsp:txXfrm>
    </dsp:sp>
    <dsp:sp modelId="{94486051-0A68-4AA0-93D6-7BBA7E19C984}">
      <dsp:nvSpPr>
        <dsp:cNvPr id="0" name=""/>
        <dsp:cNvSpPr/>
      </dsp:nvSpPr>
      <dsp:spPr>
        <a:xfrm>
          <a:off x="0" y="2125712"/>
          <a:ext cx="8215370" cy="1048319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ECF  no mejora la sobrevida </a:t>
          </a:r>
        </a:p>
      </dsp:txBody>
      <dsp:txXfrm>
        <a:off x="51175" y="2176887"/>
        <a:ext cx="8113020" cy="945969"/>
      </dsp:txXfrm>
    </dsp:sp>
    <dsp:sp modelId="{F4C0E94E-6E86-4300-941C-CEC3699BD9B4}">
      <dsp:nvSpPr>
        <dsp:cNvPr id="0" name=""/>
        <dsp:cNvSpPr/>
      </dsp:nvSpPr>
      <dsp:spPr>
        <a:xfrm>
          <a:off x="0" y="3188417"/>
          <a:ext cx="8215370" cy="104831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Menor toxicidad grado 4 (p &lt; 0.001</a:t>
          </a:r>
        </a:p>
      </dsp:txBody>
      <dsp:txXfrm>
        <a:off x="51175" y="3239592"/>
        <a:ext cx="8113020" cy="9459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B2CA7C-11D6-413E-A867-9C216A7C91C8}">
      <dsp:nvSpPr>
        <dsp:cNvPr id="0" name=""/>
        <dsp:cNvSpPr/>
      </dsp:nvSpPr>
      <dsp:spPr>
        <a:xfrm>
          <a:off x="0" y="84331"/>
          <a:ext cx="8115328" cy="7150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RCT Fase 3.  Pacientes operados D2  n= 1035</a:t>
          </a:r>
        </a:p>
      </dsp:txBody>
      <dsp:txXfrm>
        <a:off x="34906" y="119237"/>
        <a:ext cx="8045516" cy="645240"/>
      </dsp:txXfrm>
    </dsp:sp>
    <dsp:sp modelId="{63934493-DBF1-4A80-8D97-BFB0B68371AB}">
      <dsp:nvSpPr>
        <dsp:cNvPr id="0" name=""/>
        <dsp:cNvSpPr/>
      </dsp:nvSpPr>
      <dsp:spPr>
        <a:xfrm>
          <a:off x="0" y="851224"/>
          <a:ext cx="8115328" cy="715052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Observación Vs. </a:t>
          </a:r>
          <a:r>
            <a:rPr lang="es-EC" sz="1800" kern="1200" dirty="0" err="1"/>
            <a:t>Capecitabina</a:t>
          </a:r>
          <a:r>
            <a:rPr lang="es-EC" sz="1800" kern="1200" dirty="0"/>
            <a:t> / </a:t>
          </a:r>
          <a:r>
            <a:rPr lang="es-EC" sz="1800" kern="1200" dirty="0" err="1"/>
            <a:t>Oxaliplatino</a:t>
          </a:r>
          <a:r>
            <a:rPr lang="es-EC" sz="1800" kern="1200" dirty="0"/>
            <a:t> por 8 ciclos </a:t>
          </a:r>
        </a:p>
      </dsp:txBody>
      <dsp:txXfrm>
        <a:off x="34906" y="886130"/>
        <a:ext cx="8045516" cy="645240"/>
      </dsp:txXfrm>
    </dsp:sp>
    <dsp:sp modelId="{E8FE60C5-5B32-4E28-AB73-5C16EB70594A}">
      <dsp:nvSpPr>
        <dsp:cNvPr id="0" name=""/>
        <dsp:cNvSpPr/>
      </dsp:nvSpPr>
      <dsp:spPr>
        <a:xfrm>
          <a:off x="0" y="1618117"/>
          <a:ext cx="8115328" cy="715052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 err="1"/>
            <a:t>Adyuvancia</a:t>
          </a:r>
          <a:r>
            <a:rPr lang="es-EC" sz="1800" kern="1200" dirty="0"/>
            <a:t> reduce el riesgo de muerte</a:t>
          </a:r>
        </a:p>
      </dsp:txBody>
      <dsp:txXfrm>
        <a:off x="34906" y="1653023"/>
        <a:ext cx="8045516" cy="645240"/>
      </dsp:txXfrm>
    </dsp:sp>
    <dsp:sp modelId="{9E48265A-CE4A-4EC9-83DD-07F47EEB9C31}">
      <dsp:nvSpPr>
        <dsp:cNvPr id="0" name=""/>
        <dsp:cNvSpPr/>
      </dsp:nvSpPr>
      <dsp:spPr>
        <a:xfrm>
          <a:off x="0" y="2385010"/>
          <a:ext cx="8115328" cy="715052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kern="1200" dirty="0"/>
            <a:t>Toxicidad grado 3 y 4 56%. </a:t>
          </a:r>
        </a:p>
      </dsp:txBody>
      <dsp:txXfrm>
        <a:off x="34906" y="2419916"/>
        <a:ext cx="8045516" cy="645240"/>
      </dsp:txXfrm>
    </dsp:sp>
    <dsp:sp modelId="{E1C286E3-4C58-4431-9F2D-D983A3DA300B}">
      <dsp:nvSpPr>
        <dsp:cNvPr id="0" name=""/>
        <dsp:cNvSpPr/>
      </dsp:nvSpPr>
      <dsp:spPr>
        <a:xfrm>
          <a:off x="0" y="3151903"/>
          <a:ext cx="8115328" cy="715052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800" b="1" kern="1200" dirty="0">
              <a:solidFill>
                <a:schemeClr val="tx1"/>
              </a:solidFill>
            </a:rPr>
            <a:t>Establece quimioterapia adyuvante en pacientes con gastrectomía + D2 que no han recibido tratamiento neoadyuvante.</a:t>
          </a:r>
        </a:p>
      </dsp:txBody>
      <dsp:txXfrm>
        <a:off x="34906" y="3186809"/>
        <a:ext cx="8045516" cy="6452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A5B8A-3300-4B04-A4DC-BA66F5885296}">
      <dsp:nvSpPr>
        <dsp:cNvPr id="0" name=""/>
        <dsp:cNvSpPr/>
      </dsp:nvSpPr>
      <dsp:spPr>
        <a:xfrm>
          <a:off x="0" y="666156"/>
          <a:ext cx="8186766" cy="7945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RCT Fase 3.  Pacientes operados D2  n= 458</a:t>
          </a:r>
        </a:p>
      </dsp:txBody>
      <dsp:txXfrm>
        <a:off x="38784" y="704940"/>
        <a:ext cx="8109198" cy="716935"/>
      </dsp:txXfrm>
    </dsp:sp>
    <dsp:sp modelId="{4B377C12-EA30-44D5-A408-97D1D69CE4FF}">
      <dsp:nvSpPr>
        <dsp:cNvPr id="0" name=""/>
        <dsp:cNvSpPr/>
      </dsp:nvSpPr>
      <dsp:spPr>
        <a:xfrm>
          <a:off x="0" y="1518259"/>
          <a:ext cx="8186766" cy="794503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 err="1"/>
            <a:t>Capecitabina</a:t>
          </a:r>
          <a:r>
            <a:rPr lang="es-EC" sz="2000" kern="1200" dirty="0"/>
            <a:t> / Cisplatino (6 ciclos ) Vs. </a:t>
          </a:r>
          <a:r>
            <a:rPr lang="es-EC" sz="2000" kern="1200" dirty="0" err="1"/>
            <a:t>Capecitabina</a:t>
          </a:r>
          <a:r>
            <a:rPr lang="es-EC" sz="2000" kern="1200" dirty="0"/>
            <a:t> / Cisplatino (2 ciclos )   Radioterapia 45Gy + </a:t>
          </a:r>
          <a:r>
            <a:rPr lang="es-EC" sz="2000" kern="1200" dirty="0" err="1"/>
            <a:t>Capecitabina</a:t>
          </a:r>
          <a:r>
            <a:rPr lang="es-EC" sz="2000" kern="1200" dirty="0"/>
            <a:t>             </a:t>
          </a:r>
          <a:r>
            <a:rPr lang="es-EC" sz="2000" kern="1200" dirty="0" err="1"/>
            <a:t>Capecitabina</a:t>
          </a:r>
          <a:r>
            <a:rPr lang="es-EC" sz="2000" kern="1200" dirty="0"/>
            <a:t> / Cisplatino  (2 ciclos)</a:t>
          </a:r>
        </a:p>
      </dsp:txBody>
      <dsp:txXfrm>
        <a:off x="38784" y="1557043"/>
        <a:ext cx="8109198" cy="716935"/>
      </dsp:txXfrm>
    </dsp:sp>
    <dsp:sp modelId="{F4F9B056-D151-4464-B8B8-08F1D312A32C}">
      <dsp:nvSpPr>
        <dsp:cNvPr id="0" name=""/>
        <dsp:cNvSpPr/>
      </dsp:nvSpPr>
      <dsp:spPr>
        <a:xfrm>
          <a:off x="0" y="2370362"/>
          <a:ext cx="8186766" cy="794503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>
              <a:solidFill>
                <a:schemeClr val="tx1"/>
              </a:solidFill>
            </a:rPr>
            <a:t>Sumar Radioterapia no mejora la sobrevida libre de enfermedad</a:t>
          </a:r>
        </a:p>
      </dsp:txBody>
      <dsp:txXfrm>
        <a:off x="38784" y="2409146"/>
        <a:ext cx="8109198" cy="716935"/>
      </dsp:txXfrm>
    </dsp:sp>
    <dsp:sp modelId="{FDDF4481-5A68-4F0D-ACCC-EFBC2714B21F}">
      <dsp:nvSpPr>
        <dsp:cNvPr id="0" name=""/>
        <dsp:cNvSpPr/>
      </dsp:nvSpPr>
      <dsp:spPr>
        <a:xfrm>
          <a:off x="0" y="3222465"/>
          <a:ext cx="8186766" cy="79450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000" kern="1200" dirty="0"/>
            <a:t>En pacientes N+ quienes realizaron QT + RT mejoraron la sobrevida libre de progresión </a:t>
          </a:r>
        </a:p>
      </dsp:txBody>
      <dsp:txXfrm>
        <a:off x="38784" y="3261249"/>
        <a:ext cx="8109198" cy="7169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929DA-4BD2-664F-BA03-C58BD00478E5}">
      <dsp:nvSpPr>
        <dsp:cNvPr id="0" name=""/>
        <dsp:cNvSpPr/>
      </dsp:nvSpPr>
      <dsp:spPr>
        <a:xfrm>
          <a:off x="0" y="48926"/>
          <a:ext cx="8507288" cy="91367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RCT Fase 3.  Pacientes operados, N+, D2  n= 546</a:t>
          </a:r>
        </a:p>
      </dsp:txBody>
      <dsp:txXfrm>
        <a:off x="44602" y="93528"/>
        <a:ext cx="8418084" cy="824474"/>
      </dsp:txXfrm>
    </dsp:sp>
    <dsp:sp modelId="{7DAD987D-CCDE-BB42-8106-6CFB11230026}">
      <dsp:nvSpPr>
        <dsp:cNvPr id="0" name=""/>
        <dsp:cNvSpPr/>
      </dsp:nvSpPr>
      <dsp:spPr>
        <a:xfrm>
          <a:off x="0" y="1028845"/>
          <a:ext cx="8507288" cy="913678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 dirty="0"/>
            <a:t>S- 1 (8 ciclos) Vs. S- 1 + Oxaliplatino (8 ciclos) Vs. S- 1 + Oxaliplatino (2 ciclos)         Radioterapia 45Gy + S-1         S-1 + Oxaliplatino (4 ciclos)</a:t>
          </a:r>
        </a:p>
      </dsp:txBody>
      <dsp:txXfrm>
        <a:off x="44602" y="1073447"/>
        <a:ext cx="8418084" cy="824474"/>
      </dsp:txXfrm>
    </dsp:sp>
    <dsp:sp modelId="{C9DEE9F3-0678-0B4E-A41A-B32E174B5824}">
      <dsp:nvSpPr>
        <dsp:cNvPr id="0" name=""/>
        <dsp:cNvSpPr/>
      </dsp:nvSpPr>
      <dsp:spPr>
        <a:xfrm>
          <a:off x="0" y="2008764"/>
          <a:ext cx="8507288" cy="913678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DFS: 64.8%, 74.3%, 72.8%</a:t>
          </a:r>
        </a:p>
      </dsp:txBody>
      <dsp:txXfrm>
        <a:off x="44602" y="2053366"/>
        <a:ext cx="8418084" cy="824474"/>
      </dsp:txXfrm>
    </dsp:sp>
    <dsp:sp modelId="{2CEEA781-BE96-A94D-BA00-07154D4395AB}">
      <dsp:nvSpPr>
        <dsp:cNvPr id="0" name=""/>
        <dsp:cNvSpPr/>
      </dsp:nvSpPr>
      <dsp:spPr>
        <a:xfrm>
          <a:off x="0" y="2988682"/>
          <a:ext cx="8507288" cy="913678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SOX + RT es efectiva prolongando DFS si se compara con S-1</a:t>
          </a:r>
        </a:p>
      </dsp:txBody>
      <dsp:txXfrm>
        <a:off x="44602" y="3033284"/>
        <a:ext cx="8418084" cy="8244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0FA6B-CEA2-1744-9474-FA3376948461}">
      <dsp:nvSpPr>
        <dsp:cNvPr id="0" name=""/>
        <dsp:cNvSpPr/>
      </dsp:nvSpPr>
      <dsp:spPr>
        <a:xfrm>
          <a:off x="0" y="48926"/>
          <a:ext cx="8003232" cy="91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Ca gástrico /GEJ operables</a:t>
          </a:r>
        </a:p>
      </dsp:txBody>
      <dsp:txXfrm>
        <a:off x="44602" y="93528"/>
        <a:ext cx="7914028" cy="824474"/>
      </dsp:txXfrm>
    </dsp:sp>
    <dsp:sp modelId="{FA60F270-2F57-BB4B-9931-8163A4BB3D81}">
      <dsp:nvSpPr>
        <dsp:cNvPr id="0" name=""/>
        <dsp:cNvSpPr/>
      </dsp:nvSpPr>
      <dsp:spPr>
        <a:xfrm>
          <a:off x="0" y="1028845"/>
          <a:ext cx="8003232" cy="91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 dirty="0"/>
            <a:t>N= 366</a:t>
          </a:r>
        </a:p>
      </dsp:txBody>
      <dsp:txXfrm>
        <a:off x="44602" y="1073447"/>
        <a:ext cx="7914028" cy="824474"/>
      </dsp:txXfrm>
    </dsp:sp>
    <dsp:sp modelId="{D544F057-F9AE-7F48-940A-EBED246DE0F8}">
      <dsp:nvSpPr>
        <dsp:cNvPr id="0" name=""/>
        <dsp:cNvSpPr/>
      </dsp:nvSpPr>
      <dsp:spPr>
        <a:xfrm>
          <a:off x="0" y="2008764"/>
          <a:ext cx="8003232" cy="91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Paclitaxel + Carboplatino (5 ciclos) + Radioterapia 41.4Gy Vs. Cirugía </a:t>
          </a:r>
        </a:p>
      </dsp:txBody>
      <dsp:txXfrm>
        <a:off x="44602" y="2053366"/>
        <a:ext cx="7914028" cy="824474"/>
      </dsp:txXfrm>
    </dsp:sp>
    <dsp:sp modelId="{7A80D66C-65B9-FE43-961D-AE7B493D0D7B}">
      <dsp:nvSpPr>
        <dsp:cNvPr id="0" name=""/>
        <dsp:cNvSpPr/>
      </dsp:nvSpPr>
      <dsp:spPr>
        <a:xfrm>
          <a:off x="0" y="2988682"/>
          <a:ext cx="8003232" cy="9136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300" kern="1200"/>
            <a:t>Sobrevida media 48.6 y 24 meses.</a:t>
          </a:r>
        </a:p>
      </dsp:txBody>
      <dsp:txXfrm>
        <a:off x="44602" y="3033284"/>
        <a:ext cx="7914028" cy="8244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7D8B0-FAF4-4F3F-8B54-BA306391F06F}">
      <dsp:nvSpPr>
        <dsp:cNvPr id="0" name=""/>
        <dsp:cNvSpPr/>
      </dsp:nvSpPr>
      <dsp:spPr>
        <a:xfrm>
          <a:off x="0" y="59437"/>
          <a:ext cx="7901014" cy="7547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RCT Fase 3.  Cáncer gástrico operables, GEJ, o esófago distal.  n= 503</a:t>
          </a:r>
        </a:p>
      </dsp:txBody>
      <dsp:txXfrm>
        <a:off x="36845" y="96282"/>
        <a:ext cx="7827324" cy="681087"/>
      </dsp:txXfrm>
    </dsp:sp>
    <dsp:sp modelId="{A4E3AD86-E924-49DD-92A7-CD46C95AB3FE}">
      <dsp:nvSpPr>
        <dsp:cNvPr id="0" name=""/>
        <dsp:cNvSpPr/>
      </dsp:nvSpPr>
      <dsp:spPr>
        <a:xfrm>
          <a:off x="0" y="868935"/>
          <a:ext cx="7901014" cy="754777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Cirugía Vs. ECF (3ciclos)              Cirugía            ECF (3ciclos) </a:t>
          </a:r>
        </a:p>
      </dsp:txBody>
      <dsp:txXfrm>
        <a:off x="36845" y="905780"/>
        <a:ext cx="7827324" cy="681087"/>
      </dsp:txXfrm>
    </dsp:sp>
    <dsp:sp modelId="{79882830-904E-4CB9-8FD2-E14C99899739}">
      <dsp:nvSpPr>
        <dsp:cNvPr id="0" name=""/>
        <dsp:cNvSpPr/>
      </dsp:nvSpPr>
      <dsp:spPr>
        <a:xfrm>
          <a:off x="0" y="1678433"/>
          <a:ext cx="7901014" cy="75477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QT </a:t>
          </a:r>
          <a:r>
            <a:rPr lang="es-EC" sz="1900" kern="1200" dirty="0" err="1"/>
            <a:t>perioperatoria</a:t>
          </a:r>
          <a:r>
            <a:rPr lang="es-EC" sz="1900" kern="1200" dirty="0"/>
            <a:t> reduce el riesgo de muerte  (HR = 0.75, p= 0.009)</a:t>
          </a:r>
        </a:p>
      </dsp:txBody>
      <dsp:txXfrm>
        <a:off x="36845" y="1715278"/>
        <a:ext cx="7827324" cy="681087"/>
      </dsp:txXfrm>
    </dsp:sp>
    <dsp:sp modelId="{0FE9ACE4-69AB-490B-8320-C37C2B94D530}">
      <dsp:nvSpPr>
        <dsp:cNvPr id="0" name=""/>
        <dsp:cNvSpPr/>
      </dsp:nvSpPr>
      <dsp:spPr>
        <a:xfrm>
          <a:off x="0" y="2487931"/>
          <a:ext cx="7901014" cy="754777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 err="1"/>
            <a:t>Downstaging</a:t>
          </a:r>
          <a:r>
            <a:rPr lang="es-EC" sz="1900" kern="1200" dirty="0"/>
            <a:t>  con ECF</a:t>
          </a:r>
        </a:p>
      </dsp:txBody>
      <dsp:txXfrm>
        <a:off x="36845" y="2524776"/>
        <a:ext cx="7827324" cy="681087"/>
      </dsp:txXfrm>
    </dsp:sp>
    <dsp:sp modelId="{5248D128-350B-4093-8CFD-386A3999857F}">
      <dsp:nvSpPr>
        <dsp:cNvPr id="0" name=""/>
        <dsp:cNvSpPr/>
      </dsp:nvSpPr>
      <dsp:spPr>
        <a:xfrm>
          <a:off x="0" y="3297429"/>
          <a:ext cx="7901014" cy="75477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b="1" kern="1200" dirty="0">
              <a:solidFill>
                <a:schemeClr val="tx1"/>
              </a:solidFill>
            </a:rPr>
            <a:t>Establece ECF perioperatorio como estándar de tratamiento en pacientes con cáncer gástrico localmente avanzado operable</a:t>
          </a:r>
        </a:p>
      </dsp:txBody>
      <dsp:txXfrm>
        <a:off x="36845" y="3334274"/>
        <a:ext cx="7827324" cy="681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81078-9815-4359-8A5D-16F2FF5D6A2C}" type="datetimeFigureOut">
              <a:rPr lang="es-EC" smtClean="0"/>
              <a:pPr/>
              <a:t>27/1/23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D6529-AC1A-4082-B89B-7BD808DAFD1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8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es-EC" dirty="0"/>
              <a:t>Rol de la Radioterapia en Cáncer Gástrico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929190" y="3571876"/>
            <a:ext cx="3776632" cy="1752600"/>
          </a:xfrm>
        </p:spPr>
        <p:txBody>
          <a:bodyPr>
            <a:noAutofit/>
          </a:bodyPr>
          <a:lstStyle/>
          <a:p>
            <a:r>
              <a:rPr lang="es-EC" sz="2800" dirty="0"/>
              <a:t>Karina Zurita Vivero </a:t>
            </a:r>
          </a:p>
          <a:p>
            <a:r>
              <a:rPr lang="es-EC" sz="2800" dirty="0"/>
              <a:t>Especialista en Radioterapia </a:t>
            </a:r>
          </a:p>
          <a:p>
            <a:endParaRPr lang="es-EC" sz="2800" dirty="0"/>
          </a:p>
          <a:p>
            <a:r>
              <a:rPr lang="es-EC" sz="2800" dirty="0"/>
              <a:t>karina.zurita@solcaquito.org.ec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3476" t="34375" r="60742" b="18750"/>
          <a:stretch>
            <a:fillRect/>
          </a:stretch>
        </p:blipFill>
        <p:spPr bwMode="auto">
          <a:xfrm>
            <a:off x="214282" y="2285992"/>
            <a:ext cx="398147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4062" t="28125" r="35547" b="27083"/>
          <a:stretch>
            <a:fillRect/>
          </a:stretch>
        </p:blipFill>
        <p:spPr bwMode="auto">
          <a:xfrm>
            <a:off x="285720" y="214290"/>
            <a:ext cx="61436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l="14257" t="26041" r="33594" b="21875"/>
          <a:stretch>
            <a:fillRect/>
          </a:stretch>
        </p:blipFill>
        <p:spPr bwMode="auto">
          <a:xfrm>
            <a:off x="2571736" y="3286100"/>
            <a:ext cx="635798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ARTIST (</a:t>
            </a:r>
            <a:r>
              <a:rPr lang="es-EC" dirty="0" err="1"/>
              <a:t>Korea</a:t>
            </a:r>
            <a:r>
              <a:rPr lang="es-EC" dirty="0"/>
              <a:t>)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457200" y="2174874"/>
          <a:ext cx="8186766" cy="4683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Flecha derecha"/>
          <p:cNvSpPr/>
          <p:nvPr/>
        </p:nvSpPr>
        <p:spPr>
          <a:xfrm>
            <a:off x="8143900" y="385762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8 Flecha derecha"/>
          <p:cNvSpPr/>
          <p:nvPr/>
        </p:nvSpPr>
        <p:spPr>
          <a:xfrm>
            <a:off x="4143372" y="414338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EC" dirty="0" err="1"/>
              <a:t>Adyuvancia</a:t>
            </a:r>
            <a:r>
              <a:rPr lang="es-EC" dirty="0"/>
              <a:t> Postoperatoria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BA50226-6C5A-6506-BE46-3694CB875767}"/>
              </a:ext>
            </a:extLst>
          </p:cNvPr>
          <p:cNvSpPr txBox="1"/>
          <p:nvPr/>
        </p:nvSpPr>
        <p:spPr>
          <a:xfrm>
            <a:off x="1460500" y="812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C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3F87B8-E24E-6DDC-966C-208B3ED7A352}"/>
              </a:ext>
            </a:extLst>
          </p:cNvPr>
          <p:cNvSpPr txBox="1"/>
          <p:nvPr/>
        </p:nvSpPr>
        <p:spPr>
          <a:xfrm>
            <a:off x="7391400" y="121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C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2F54916-3D00-BC0C-0E5E-B82E117C8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90" y="1252161"/>
            <a:ext cx="8514082" cy="476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38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0689E56F-3104-CC1B-CDBD-25975F29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Adyuvancia Postoperatoria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E9A68F5-DB9F-3C0A-AFD7-971CD1182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ARTIST II</a:t>
            </a:r>
          </a:p>
        </p:txBody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1BA6070E-1BB4-9887-1FCB-D3651E868CC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44884498"/>
              </p:ext>
            </p:extLst>
          </p:nvPr>
        </p:nvGraphicFramePr>
        <p:xfrm>
          <a:off x="457200" y="2174875"/>
          <a:ext cx="85072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8 Flecha derecha">
            <a:extLst>
              <a:ext uri="{FF2B5EF4-FFF2-40B4-BE49-F238E27FC236}">
                <a16:creationId xmlns:a16="http://schemas.microsoft.com/office/drawing/2014/main" id="{75F27953-A033-ACC9-71D8-764241A2E17E}"/>
              </a:ext>
            </a:extLst>
          </p:cNvPr>
          <p:cNvSpPr/>
          <p:nvPr/>
        </p:nvSpPr>
        <p:spPr>
          <a:xfrm>
            <a:off x="1403648" y="371703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8 Flecha derecha">
            <a:extLst>
              <a:ext uri="{FF2B5EF4-FFF2-40B4-BE49-F238E27FC236}">
                <a16:creationId xmlns:a16="http://schemas.microsoft.com/office/drawing/2014/main" id="{CE617DF8-886A-8CE8-1C9C-195CE87FF6F2}"/>
              </a:ext>
            </a:extLst>
          </p:cNvPr>
          <p:cNvSpPr/>
          <p:nvPr/>
        </p:nvSpPr>
        <p:spPr>
          <a:xfrm>
            <a:off x="4860032" y="371703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53474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B3C8A-84D3-D300-8C34-E7D7C2A0B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/>
              <a:t>Neoadyuvancia y Terapia Perioperatoria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02B1E35-8DEB-52A5-737D-0B575DE37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28800"/>
            <a:ext cx="7772400" cy="461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05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BC6CDB-8231-8C52-0EB9-9439621FB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/>
              <a:t>Neoadyuvancia y Terapia Perioperatoria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C10708-8157-7C89-D6E7-F0DD1CFD7C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CROSS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C55AC14A-E708-70D1-683C-F5E8AF66A3F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59487651"/>
              </p:ext>
            </p:extLst>
          </p:nvPr>
        </p:nvGraphicFramePr>
        <p:xfrm>
          <a:off x="457200" y="2174875"/>
          <a:ext cx="8003232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8682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C" dirty="0"/>
              <a:t>Neoadyuvancia y Terapia Perioperatoria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781" t="33333" r="23242" b="19792"/>
          <a:stretch>
            <a:fillRect/>
          </a:stretch>
        </p:blipFill>
        <p:spPr bwMode="auto">
          <a:xfrm>
            <a:off x="214282" y="1571612"/>
            <a:ext cx="621510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1289" t="27083" r="23047" b="34375"/>
          <a:stretch>
            <a:fillRect/>
          </a:stretch>
        </p:blipFill>
        <p:spPr bwMode="auto">
          <a:xfrm>
            <a:off x="1643042" y="3939257"/>
            <a:ext cx="7052014" cy="274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/>
              <a:t>Neoadyuvancia</a:t>
            </a:r>
            <a:r>
              <a:rPr lang="es-EC" dirty="0"/>
              <a:t> y Terapia </a:t>
            </a:r>
            <a:r>
              <a:rPr lang="es-EC" dirty="0" err="1"/>
              <a:t>Perioperatoria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MRC ST02 / MAGIC (UK)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54467697"/>
              </p:ext>
            </p:extLst>
          </p:nvPr>
        </p:nvGraphicFramePr>
        <p:xfrm>
          <a:off x="457200" y="2174874"/>
          <a:ext cx="7901014" cy="4111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Flecha derecha"/>
          <p:cNvSpPr/>
          <p:nvPr/>
        </p:nvSpPr>
        <p:spPr>
          <a:xfrm>
            <a:off x="3143240" y="328612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8 Flecha derecha"/>
          <p:cNvSpPr/>
          <p:nvPr/>
        </p:nvSpPr>
        <p:spPr>
          <a:xfrm>
            <a:off x="4429124" y="328612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2851" t="27083" r="23242" b="25000"/>
          <a:stretch>
            <a:fillRect/>
          </a:stretch>
        </p:blipFill>
        <p:spPr bwMode="auto">
          <a:xfrm>
            <a:off x="0" y="214290"/>
            <a:ext cx="657229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0156" t="18750" r="50000" b="9375"/>
          <a:stretch>
            <a:fillRect/>
          </a:stretch>
        </p:blipFill>
        <p:spPr bwMode="auto">
          <a:xfrm>
            <a:off x="4000496" y="1928778"/>
            <a:ext cx="485778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/>
              <a:t>Neoadyuvancia</a:t>
            </a:r>
            <a:r>
              <a:rPr lang="es-EC" dirty="0"/>
              <a:t> y Terapia </a:t>
            </a:r>
            <a:r>
              <a:rPr lang="es-EC" dirty="0" err="1"/>
              <a:t>Perioperatoria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EC" dirty="0"/>
              <a:t>CRITICS (Alemán, NCT00407186)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1896161"/>
              </p:ext>
            </p:extLst>
          </p:nvPr>
        </p:nvGraphicFramePr>
        <p:xfrm>
          <a:off x="457200" y="2174875"/>
          <a:ext cx="8329642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7 Flecha derecha">
            <a:extLst>
              <a:ext uri="{FF2B5EF4-FFF2-40B4-BE49-F238E27FC236}">
                <a16:creationId xmlns:a16="http://schemas.microsoft.com/office/drawing/2014/main" id="{0526607A-8F46-EA9C-FFA1-7F78DC743A5F}"/>
              </a:ext>
            </a:extLst>
          </p:cNvPr>
          <p:cNvSpPr/>
          <p:nvPr/>
        </p:nvSpPr>
        <p:spPr>
          <a:xfrm>
            <a:off x="2415180" y="31409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5" name="7 Flecha derecha">
            <a:extLst>
              <a:ext uri="{FF2B5EF4-FFF2-40B4-BE49-F238E27FC236}">
                <a16:creationId xmlns:a16="http://schemas.microsoft.com/office/drawing/2014/main" id="{22B2932F-B687-0500-39B6-909F9171789D}"/>
              </a:ext>
            </a:extLst>
          </p:cNvPr>
          <p:cNvSpPr/>
          <p:nvPr/>
        </p:nvSpPr>
        <p:spPr>
          <a:xfrm>
            <a:off x="4283074" y="31409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7 Flecha derecha">
            <a:extLst>
              <a:ext uri="{FF2B5EF4-FFF2-40B4-BE49-F238E27FC236}">
                <a16:creationId xmlns:a16="http://schemas.microsoft.com/office/drawing/2014/main" id="{F727DDD5-37E0-CFAB-2653-4FE474191A83}"/>
              </a:ext>
            </a:extLst>
          </p:cNvPr>
          <p:cNvSpPr/>
          <p:nvPr/>
        </p:nvSpPr>
        <p:spPr>
          <a:xfrm>
            <a:off x="1187624" y="339338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Flecha derecha">
            <a:extLst>
              <a:ext uri="{FF2B5EF4-FFF2-40B4-BE49-F238E27FC236}">
                <a16:creationId xmlns:a16="http://schemas.microsoft.com/office/drawing/2014/main" id="{764CD0EB-849B-D553-748A-06034822FBB4}"/>
              </a:ext>
            </a:extLst>
          </p:cNvPr>
          <p:cNvSpPr/>
          <p:nvPr/>
        </p:nvSpPr>
        <p:spPr>
          <a:xfrm>
            <a:off x="2991244" y="335699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dirty="0"/>
              <a:t>Recordar…</a:t>
            </a:r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4071902" y="214290"/>
          <a:ext cx="5072098" cy="1911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9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428596" y="2071678"/>
          <a:ext cx="8258204" cy="5000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16 Flecha curvada hacia la derecha"/>
          <p:cNvSpPr/>
          <p:nvPr/>
        </p:nvSpPr>
        <p:spPr>
          <a:xfrm>
            <a:off x="3357554" y="3357562"/>
            <a:ext cx="285752" cy="357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sp>
        <p:nvSpPr>
          <p:cNvPr id="18" name="17 Flecha curvada hacia la derecha"/>
          <p:cNvSpPr/>
          <p:nvPr/>
        </p:nvSpPr>
        <p:spPr>
          <a:xfrm>
            <a:off x="3357554" y="3857628"/>
            <a:ext cx="285752" cy="357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sp>
        <p:nvSpPr>
          <p:cNvPr id="19" name="18 Flecha curvada hacia la derecha"/>
          <p:cNvSpPr/>
          <p:nvPr/>
        </p:nvSpPr>
        <p:spPr>
          <a:xfrm>
            <a:off x="3428992" y="5000636"/>
            <a:ext cx="285752" cy="357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C91A377-7774-F07E-9F0D-0AF1CAF07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260648"/>
            <a:ext cx="8169787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/>
              <a:t>Neoadyuvancia</a:t>
            </a:r>
            <a:r>
              <a:rPr lang="es-EC" dirty="0"/>
              <a:t> y Terapia </a:t>
            </a:r>
            <a:r>
              <a:rPr lang="es-EC" dirty="0" err="1"/>
              <a:t>Perioperatoria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/>
              <a:t>RTOG 9904 (USA)</a:t>
            </a:r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E0899094-299A-99AC-26D6-D358EA790C7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20288612"/>
              </p:ext>
            </p:extLst>
          </p:nvPr>
        </p:nvGraphicFramePr>
        <p:xfrm>
          <a:off x="457200" y="2174875"/>
          <a:ext cx="778720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7 Flecha derecha">
            <a:extLst>
              <a:ext uri="{FF2B5EF4-FFF2-40B4-BE49-F238E27FC236}">
                <a16:creationId xmlns:a16="http://schemas.microsoft.com/office/drawing/2014/main" id="{8270C99C-2C38-46FC-B07A-A3C328952EBB}"/>
              </a:ext>
            </a:extLst>
          </p:cNvPr>
          <p:cNvSpPr/>
          <p:nvPr/>
        </p:nvSpPr>
        <p:spPr>
          <a:xfrm>
            <a:off x="3347864" y="31789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7 Flecha derecha">
            <a:extLst>
              <a:ext uri="{FF2B5EF4-FFF2-40B4-BE49-F238E27FC236}">
                <a16:creationId xmlns:a16="http://schemas.microsoft.com/office/drawing/2014/main" id="{88DC5E2C-C2BF-9C5C-970E-A2440877A34D}"/>
              </a:ext>
            </a:extLst>
          </p:cNvPr>
          <p:cNvSpPr/>
          <p:nvPr/>
        </p:nvSpPr>
        <p:spPr>
          <a:xfrm>
            <a:off x="7308304" y="313848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15017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D0032BB-4D77-9EC9-7F10-D4E716B54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7916"/>
            <a:ext cx="7772400" cy="680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49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F1F75B0-35EA-D1BB-49E4-F5D0F0995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92696"/>
            <a:ext cx="844578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3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err="1"/>
              <a:t>Neoadyuvancia</a:t>
            </a:r>
            <a:r>
              <a:rPr lang="es-EC" dirty="0"/>
              <a:t> y Terapia </a:t>
            </a:r>
            <a:r>
              <a:rPr lang="es-EC" dirty="0" err="1"/>
              <a:t>Perioperatoria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EC" dirty="0"/>
              <a:t>TOPGEAR (AGITG, NCT01924819)</a:t>
            </a:r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C580B17C-E8F2-FEEE-81A6-F673A72A01E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86309255"/>
              </p:ext>
            </p:extLst>
          </p:nvPr>
        </p:nvGraphicFramePr>
        <p:xfrm>
          <a:off x="457200" y="2174875"/>
          <a:ext cx="7499176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7 Flecha derecha">
            <a:extLst>
              <a:ext uri="{FF2B5EF4-FFF2-40B4-BE49-F238E27FC236}">
                <a16:creationId xmlns:a16="http://schemas.microsoft.com/office/drawing/2014/main" id="{3B877193-A5AA-7EEA-E522-3C505AFE2B61}"/>
              </a:ext>
            </a:extLst>
          </p:cNvPr>
          <p:cNvSpPr/>
          <p:nvPr/>
        </p:nvSpPr>
        <p:spPr>
          <a:xfrm>
            <a:off x="2843808" y="382904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7 Flecha derecha">
            <a:extLst>
              <a:ext uri="{FF2B5EF4-FFF2-40B4-BE49-F238E27FC236}">
                <a16:creationId xmlns:a16="http://schemas.microsoft.com/office/drawing/2014/main" id="{04A324B2-51AC-94F5-64A5-F47CECC8E365}"/>
              </a:ext>
            </a:extLst>
          </p:cNvPr>
          <p:cNvSpPr/>
          <p:nvPr/>
        </p:nvSpPr>
        <p:spPr>
          <a:xfrm>
            <a:off x="5896470" y="382904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7 Flecha derecha">
            <a:extLst>
              <a:ext uri="{FF2B5EF4-FFF2-40B4-BE49-F238E27FC236}">
                <a16:creationId xmlns:a16="http://schemas.microsoft.com/office/drawing/2014/main" id="{BB815F45-BBA1-4FAB-A061-F8605889543F}"/>
              </a:ext>
            </a:extLst>
          </p:cNvPr>
          <p:cNvSpPr/>
          <p:nvPr/>
        </p:nvSpPr>
        <p:spPr>
          <a:xfrm>
            <a:off x="2855888" y="521573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3" name="7 Flecha derecha">
            <a:extLst>
              <a:ext uri="{FF2B5EF4-FFF2-40B4-BE49-F238E27FC236}">
                <a16:creationId xmlns:a16="http://schemas.microsoft.com/office/drawing/2014/main" id="{4C90B3F8-2D3A-8BBC-5F51-A4D3E2E6E8D4}"/>
              </a:ext>
            </a:extLst>
          </p:cNvPr>
          <p:cNvSpPr/>
          <p:nvPr/>
        </p:nvSpPr>
        <p:spPr>
          <a:xfrm>
            <a:off x="7380312" y="5149055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4" name="7 Flecha derecha">
            <a:extLst>
              <a:ext uri="{FF2B5EF4-FFF2-40B4-BE49-F238E27FC236}">
                <a16:creationId xmlns:a16="http://schemas.microsoft.com/office/drawing/2014/main" id="{7EC45618-D1C0-4DA5-ED0B-EC559D81B955}"/>
              </a:ext>
            </a:extLst>
          </p:cNvPr>
          <p:cNvSpPr/>
          <p:nvPr/>
        </p:nvSpPr>
        <p:spPr>
          <a:xfrm>
            <a:off x="2863776" y="559037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4D51D0E2-6B09-4B0E-3FB8-E27633AA4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Indicaciones de Radioterapia</a:t>
            </a:r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F1D87050-BB91-467C-5C51-EDBB1010C1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0844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7813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6B6D042-105E-C121-1ABF-915647E08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Dosis de Radioterapia </a:t>
            </a:r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9CB1258-412D-C90B-95D4-9FCE5B8D20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6252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8645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53AA03-BB3E-EBFF-BCA4-2A688D12F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/>
              <a:t>Volúmenes de Tratamiento y órganos de riesgo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6B7BE52E-4784-60EF-0175-4C08DE52FF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447976"/>
              </p:ext>
            </p:extLst>
          </p:nvPr>
        </p:nvGraphicFramePr>
        <p:xfrm>
          <a:off x="457200" y="1600200"/>
          <a:ext cx="39707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541CFA63-4B56-C61E-17C6-B977C9637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0862" y="1583680"/>
            <a:ext cx="4185762" cy="484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2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8308DD4-FB35-4659-6DF9-7BF9E444C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072" y="17884"/>
            <a:ext cx="5185856" cy="6858000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52142964-2C53-A26F-D4E3-52FECCAFE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0426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A951FFC-1E6C-0272-9228-24B3A1891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Toxicidad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BBA86CD2-6229-E8FA-4204-BA74159C6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0007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15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97A900-4634-B71B-32FD-FCDBE2688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C" dirty="0"/>
              <a:t>MANEJO DE TUMORES LOCALMENTE AVANZADOS (T2 – T4 o N+ , M0)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DB0CD2-AD46-2DDA-DD13-A263FF64C0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0226C4B3-D6B0-F582-A6C1-41BC74E6E9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94498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82851B89-1B57-F8EE-917E-307F4D974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C" dirty="0"/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940989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5762" y="26064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EC" dirty="0"/>
              <a:t>Adyuvancia Postoperatoria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609" t="35417" r="25000" b="44791"/>
          <a:stretch>
            <a:fillRect/>
          </a:stretch>
        </p:blipFill>
        <p:spPr bwMode="auto">
          <a:xfrm>
            <a:off x="214282" y="1714488"/>
            <a:ext cx="87304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1289" t="27083" r="21875" b="34375"/>
          <a:stretch>
            <a:fillRect/>
          </a:stretch>
        </p:blipFill>
        <p:spPr bwMode="auto">
          <a:xfrm>
            <a:off x="571472" y="3143248"/>
            <a:ext cx="7858180" cy="2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EC" dirty="0" err="1"/>
              <a:t>Adyuvancia</a:t>
            </a:r>
            <a:r>
              <a:rPr lang="es-EC" dirty="0"/>
              <a:t> Postoperatoria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INTERGROUP 0116 (USA)</a:t>
            </a: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0" y="2174874"/>
          <a:ext cx="9144000" cy="4397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Flecha derecha"/>
          <p:cNvSpPr/>
          <p:nvPr/>
        </p:nvSpPr>
        <p:spPr>
          <a:xfrm>
            <a:off x="4572000" y="314324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/>
              <a:t>    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1428728" y="342900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14583" r="51367" b="36458"/>
          <a:stretch>
            <a:fillRect/>
          </a:stretch>
        </p:blipFill>
        <p:spPr bwMode="auto">
          <a:xfrm>
            <a:off x="642910" y="1071546"/>
            <a:ext cx="7786742" cy="440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34" y="1071546"/>
            <a:ext cx="6016182" cy="639762"/>
          </a:xfrm>
        </p:spPr>
        <p:txBody>
          <a:bodyPr>
            <a:normAutofit/>
          </a:bodyPr>
          <a:lstStyle/>
          <a:p>
            <a:r>
              <a:rPr lang="es-EC" dirty="0"/>
              <a:t>INTERGROUP CALGB 80101 (USA)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1001322"/>
              </p:ext>
            </p:extLst>
          </p:nvPr>
        </p:nvGraphicFramePr>
        <p:xfrm>
          <a:off x="428596" y="1928802"/>
          <a:ext cx="8215370" cy="4237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Flecha derecha"/>
          <p:cNvSpPr/>
          <p:nvPr/>
        </p:nvSpPr>
        <p:spPr>
          <a:xfrm>
            <a:off x="7286644" y="342900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Flecha derecha"/>
          <p:cNvSpPr/>
          <p:nvPr/>
        </p:nvSpPr>
        <p:spPr>
          <a:xfrm>
            <a:off x="1857356" y="314324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8 Flecha derecha"/>
          <p:cNvSpPr/>
          <p:nvPr/>
        </p:nvSpPr>
        <p:spPr>
          <a:xfrm>
            <a:off x="5000628" y="314324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Flecha derecha"/>
          <p:cNvSpPr/>
          <p:nvPr/>
        </p:nvSpPr>
        <p:spPr>
          <a:xfrm>
            <a:off x="2714612" y="342900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EC" dirty="0" err="1"/>
              <a:t>Adyuvancia</a:t>
            </a:r>
            <a:r>
              <a:rPr lang="es-EC" dirty="0"/>
              <a:t> Postoperatoria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8203" t="14583" r="36133" b="29167"/>
          <a:stretch>
            <a:fillRect/>
          </a:stretch>
        </p:blipFill>
        <p:spPr bwMode="auto">
          <a:xfrm>
            <a:off x="428596" y="571480"/>
            <a:ext cx="67866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1953" t="27083" r="42383" b="23958"/>
          <a:stretch>
            <a:fillRect/>
          </a:stretch>
        </p:blipFill>
        <p:spPr bwMode="auto">
          <a:xfrm>
            <a:off x="1928794" y="3500414"/>
            <a:ext cx="67866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34" y="1000108"/>
            <a:ext cx="4040188" cy="639762"/>
          </a:xfrm>
        </p:spPr>
        <p:txBody>
          <a:bodyPr/>
          <a:lstStyle/>
          <a:p>
            <a:r>
              <a:rPr lang="es-EC" dirty="0"/>
              <a:t>CLASSIC (</a:t>
            </a:r>
            <a:r>
              <a:rPr lang="es-EC" dirty="0" err="1"/>
              <a:t>Korea</a:t>
            </a:r>
            <a:r>
              <a:rPr lang="es-EC" dirty="0"/>
              <a:t>)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357158" y="1857364"/>
          <a:ext cx="811532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EC" dirty="0" err="1"/>
              <a:t>Adyuvancia</a:t>
            </a:r>
            <a:r>
              <a:rPr lang="es-EC" dirty="0"/>
              <a:t> Postoperatoria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883</Words>
  <Application>Microsoft Macintosh PowerPoint</Application>
  <PresentationFormat>Presentación en pantalla (4:3)</PresentationFormat>
  <Paragraphs>112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Arial</vt:lpstr>
      <vt:lpstr>Calibri</vt:lpstr>
      <vt:lpstr>Tema de Office</vt:lpstr>
      <vt:lpstr>Rol de la Radioterapia en Cáncer Gástrico </vt:lpstr>
      <vt:lpstr>Recordar…</vt:lpstr>
      <vt:lpstr>MANEJO DE TUMORES LOCALMENTE AVANZADOS (T2 – T4 o N+ , M0)</vt:lpstr>
      <vt:lpstr>Adyuvancia Postoperatoria</vt:lpstr>
      <vt:lpstr>Adyuvancia Postoperatoria</vt:lpstr>
      <vt:lpstr>Presentación de PowerPoint</vt:lpstr>
      <vt:lpstr>Adyuvancia Postoperatoria</vt:lpstr>
      <vt:lpstr>Presentación de PowerPoint</vt:lpstr>
      <vt:lpstr>Adyuvancia Postoperatoria</vt:lpstr>
      <vt:lpstr>Presentación de PowerPoint</vt:lpstr>
      <vt:lpstr>Adyuvancia Postoperatoria</vt:lpstr>
      <vt:lpstr>Presentación de PowerPoint</vt:lpstr>
      <vt:lpstr>Adyuvancia Postoperatoria</vt:lpstr>
      <vt:lpstr>Neoadyuvancia y Terapia Perioperatoria</vt:lpstr>
      <vt:lpstr>Neoadyuvancia y Terapia Perioperatoria</vt:lpstr>
      <vt:lpstr>Neoadyuvancia y Terapia Perioperatoria</vt:lpstr>
      <vt:lpstr>Neoadyuvancia y Terapia Perioperatoria</vt:lpstr>
      <vt:lpstr>Presentación de PowerPoint</vt:lpstr>
      <vt:lpstr>Neoadyuvancia y Terapia Perioperatoria</vt:lpstr>
      <vt:lpstr>Presentación de PowerPoint</vt:lpstr>
      <vt:lpstr>Neoadyuvancia y Terapia Perioperatoria</vt:lpstr>
      <vt:lpstr>Presentación de PowerPoint</vt:lpstr>
      <vt:lpstr>Presentación de PowerPoint</vt:lpstr>
      <vt:lpstr>Neoadyuvancia y Terapia Perioperatoria</vt:lpstr>
      <vt:lpstr>Indicaciones de Radioterapia</vt:lpstr>
      <vt:lpstr>Dosis de Radioterapia </vt:lpstr>
      <vt:lpstr>Volúmenes de Tratamiento y órganos de riesgo</vt:lpstr>
      <vt:lpstr>Presentación de PowerPoint</vt:lpstr>
      <vt:lpstr>Toxicidad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solca</dc:creator>
  <cp:lastModifiedBy>KARINA ELIZABETH ZURITA VIVERO</cp:lastModifiedBy>
  <cp:revision>27</cp:revision>
  <dcterms:created xsi:type="dcterms:W3CDTF">2023-01-25T21:30:45Z</dcterms:created>
  <dcterms:modified xsi:type="dcterms:W3CDTF">2023-01-27T14:33:54Z</dcterms:modified>
</cp:coreProperties>
</file>