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93" r:id="rId13"/>
    <p:sldId id="266" r:id="rId14"/>
    <p:sldId id="268" r:id="rId15"/>
    <p:sldId id="269" r:id="rId16"/>
    <p:sldId id="270" r:id="rId17"/>
    <p:sldId id="271" r:id="rId18"/>
    <p:sldId id="273" r:id="rId19"/>
    <p:sldId id="276" r:id="rId20"/>
    <p:sldId id="275" r:id="rId21"/>
    <p:sldId id="277" r:id="rId22"/>
    <p:sldId id="279" r:id="rId23"/>
    <p:sldId id="280" r:id="rId24"/>
    <p:sldId id="282" r:id="rId25"/>
    <p:sldId id="283" r:id="rId26"/>
    <p:sldId id="284" r:id="rId27"/>
    <p:sldId id="290" r:id="rId28"/>
    <p:sldId id="289" r:id="rId29"/>
    <p:sldId id="285" r:id="rId30"/>
    <p:sldId id="286" r:id="rId31"/>
    <p:sldId id="291" r:id="rId32"/>
    <p:sldId id="287" r:id="rId33"/>
    <p:sldId id="292" r:id="rId34"/>
    <p:sldId id="288" r:id="rId3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594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274E4-B533-465C-8D9F-0369C8B319D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1585671-224B-47B6-B593-96C20F743D85}">
      <dgm:prSet phldrT="[Texto]"/>
      <dgm:spPr/>
      <dgm:t>
        <a:bodyPr/>
        <a:lstStyle/>
        <a:p>
          <a:r>
            <a:rPr lang="es-ES" dirty="0"/>
            <a:t>Son neoplasias de origen linfoide B, T y NK. </a:t>
          </a:r>
          <a:endParaRPr lang="es-EC" dirty="0"/>
        </a:p>
      </dgm:t>
    </dgm:pt>
    <dgm:pt modelId="{7721714F-E459-42AA-8EAB-A919BC4C21B5}" type="parTrans" cxnId="{6CCF48A1-7532-42B5-9AAB-EB73FEB66F84}">
      <dgm:prSet/>
      <dgm:spPr/>
      <dgm:t>
        <a:bodyPr/>
        <a:lstStyle/>
        <a:p>
          <a:endParaRPr lang="es-EC"/>
        </a:p>
      </dgm:t>
    </dgm:pt>
    <dgm:pt modelId="{A1FE1DB3-F13B-4F15-92DC-59F6CE1188CB}" type="sibTrans" cxnId="{6CCF48A1-7532-42B5-9AAB-EB73FEB66F84}">
      <dgm:prSet/>
      <dgm:spPr/>
      <dgm:t>
        <a:bodyPr/>
        <a:lstStyle/>
        <a:p>
          <a:endParaRPr lang="es-EC"/>
        </a:p>
      </dgm:t>
    </dgm:pt>
    <dgm:pt modelId="{1BC3000C-F672-4331-88F8-474A39EDFE20}">
      <dgm:prSet phldrT="[Texto]"/>
      <dgm:spPr/>
      <dgm:t>
        <a:bodyPr/>
        <a:lstStyle/>
        <a:p>
          <a:r>
            <a:rPr lang="es-ES" dirty="0"/>
            <a:t>Los más frecuentes derivan de linfocitos B, mientras que los linfomas T son menos habituales, excepto en la infancia, en la que es al revés. </a:t>
          </a:r>
        </a:p>
      </dgm:t>
    </dgm:pt>
    <dgm:pt modelId="{6A140B11-93B2-4C83-B2F4-B759390C9EA7}" type="parTrans" cxnId="{775AC22C-1058-4DC3-BCDA-978D02A92991}">
      <dgm:prSet/>
      <dgm:spPr/>
      <dgm:t>
        <a:bodyPr/>
        <a:lstStyle/>
        <a:p>
          <a:endParaRPr lang="es-EC"/>
        </a:p>
      </dgm:t>
    </dgm:pt>
    <dgm:pt modelId="{AEC9D664-3F94-4F88-98E2-8A5F1D659A4F}" type="sibTrans" cxnId="{775AC22C-1058-4DC3-BCDA-978D02A92991}">
      <dgm:prSet/>
      <dgm:spPr/>
      <dgm:t>
        <a:bodyPr/>
        <a:lstStyle/>
        <a:p>
          <a:endParaRPr lang="es-EC"/>
        </a:p>
      </dgm:t>
    </dgm:pt>
    <dgm:pt modelId="{8DA5D7C0-DC2A-4C66-BF6C-38BC08A1A6F1}">
      <dgm:prSet phldrT="[Texto]"/>
      <dgm:spPr/>
      <dgm:t>
        <a:bodyPr/>
        <a:lstStyle/>
        <a:p>
          <a:r>
            <a:rPr lang="es-ES" dirty="0"/>
            <a:t>Constituyen el 2-3% de todas las neoplasias, y son cuatro veces más frecuentes que la enfermedad de Hodgkin. </a:t>
          </a:r>
        </a:p>
      </dgm:t>
    </dgm:pt>
    <dgm:pt modelId="{50E688CA-E672-456B-A71F-9712225362BE}" type="parTrans" cxnId="{4A52A6A1-5FB3-4154-9164-2AFBFD03A612}">
      <dgm:prSet/>
      <dgm:spPr/>
      <dgm:t>
        <a:bodyPr/>
        <a:lstStyle/>
        <a:p>
          <a:endParaRPr lang="es-EC"/>
        </a:p>
      </dgm:t>
    </dgm:pt>
    <dgm:pt modelId="{1446B932-05F7-4F5C-9948-ED3F06D677A4}" type="sibTrans" cxnId="{4A52A6A1-5FB3-4154-9164-2AFBFD03A612}">
      <dgm:prSet/>
      <dgm:spPr/>
      <dgm:t>
        <a:bodyPr/>
        <a:lstStyle/>
        <a:p>
          <a:endParaRPr lang="es-EC"/>
        </a:p>
      </dgm:t>
    </dgm:pt>
    <dgm:pt modelId="{0C47498F-2AD3-4792-AEAE-245D172AF02B}">
      <dgm:prSet phldrT="[Texto]"/>
      <dgm:spPr/>
      <dgm:t>
        <a:bodyPr/>
        <a:lstStyle/>
        <a:p>
          <a:r>
            <a:rPr lang="es-ES" dirty="0"/>
            <a:t>Predominan en varones de edad media.  </a:t>
          </a:r>
        </a:p>
      </dgm:t>
    </dgm:pt>
    <dgm:pt modelId="{0E913D00-7CAF-4107-8469-B82CAF77788B}" type="parTrans" cxnId="{F85B568D-0B7D-4E9F-8960-59941C708815}">
      <dgm:prSet/>
      <dgm:spPr/>
      <dgm:t>
        <a:bodyPr/>
        <a:lstStyle/>
        <a:p>
          <a:endParaRPr lang="es-EC"/>
        </a:p>
      </dgm:t>
    </dgm:pt>
    <dgm:pt modelId="{1BCF4FC8-A22A-416A-B23C-8997C1F4487B}" type="sibTrans" cxnId="{F85B568D-0B7D-4E9F-8960-59941C708815}">
      <dgm:prSet/>
      <dgm:spPr/>
      <dgm:t>
        <a:bodyPr/>
        <a:lstStyle/>
        <a:p>
          <a:endParaRPr lang="es-EC"/>
        </a:p>
      </dgm:t>
    </dgm:pt>
    <dgm:pt modelId="{4F8B40CC-F6A2-49C9-9AF0-0857ECD6CBB7}">
      <dgm:prSet phldrT="[Texto]"/>
      <dgm:spPr/>
      <dgm:t>
        <a:bodyPr/>
        <a:lstStyle/>
        <a:p>
          <a:r>
            <a:rPr lang="es-ES" dirty="0"/>
            <a:t>El subtipo histológico más frecuente es el difuso de células B grandes, seguido del folicular. </a:t>
          </a:r>
          <a:endParaRPr lang="es-EC" dirty="0"/>
        </a:p>
      </dgm:t>
    </dgm:pt>
    <dgm:pt modelId="{46D21594-55FD-47F3-9F5C-1884EE89E9E9}" type="parTrans" cxnId="{DE8F42BF-DBEE-40F4-B382-BED4B1713B72}">
      <dgm:prSet/>
      <dgm:spPr/>
      <dgm:t>
        <a:bodyPr/>
        <a:lstStyle/>
        <a:p>
          <a:endParaRPr lang="es-EC"/>
        </a:p>
      </dgm:t>
    </dgm:pt>
    <dgm:pt modelId="{AB7FA77A-49FF-40BA-A5E9-9A62CB6916CE}" type="sibTrans" cxnId="{DE8F42BF-DBEE-40F4-B382-BED4B1713B72}">
      <dgm:prSet/>
      <dgm:spPr/>
      <dgm:t>
        <a:bodyPr/>
        <a:lstStyle/>
        <a:p>
          <a:endParaRPr lang="es-EC"/>
        </a:p>
      </dgm:t>
    </dgm:pt>
    <dgm:pt modelId="{F66F681C-6990-42DE-A72E-11573873A9D8}" type="pres">
      <dgm:prSet presAssocID="{446274E4-B533-465C-8D9F-0369C8B319DF}" presName="diagram" presStyleCnt="0">
        <dgm:presLayoutVars>
          <dgm:dir/>
          <dgm:resizeHandles val="exact"/>
        </dgm:presLayoutVars>
      </dgm:prSet>
      <dgm:spPr/>
    </dgm:pt>
    <dgm:pt modelId="{5BB8357F-76C1-4056-95C0-F7394B447CB4}" type="pres">
      <dgm:prSet presAssocID="{C1585671-224B-47B6-B593-96C20F743D85}" presName="node" presStyleLbl="node1" presStyleIdx="0" presStyleCnt="5">
        <dgm:presLayoutVars>
          <dgm:bulletEnabled val="1"/>
        </dgm:presLayoutVars>
      </dgm:prSet>
      <dgm:spPr/>
    </dgm:pt>
    <dgm:pt modelId="{77AD6794-86FA-4319-A1F8-E13F60DC486C}" type="pres">
      <dgm:prSet presAssocID="{A1FE1DB3-F13B-4F15-92DC-59F6CE1188CB}" presName="sibTrans" presStyleCnt="0"/>
      <dgm:spPr/>
    </dgm:pt>
    <dgm:pt modelId="{9C493B74-5F6E-4CFA-A277-B8A6ED93326A}" type="pres">
      <dgm:prSet presAssocID="{1BC3000C-F672-4331-88F8-474A39EDFE20}" presName="node" presStyleLbl="node1" presStyleIdx="1" presStyleCnt="5">
        <dgm:presLayoutVars>
          <dgm:bulletEnabled val="1"/>
        </dgm:presLayoutVars>
      </dgm:prSet>
      <dgm:spPr/>
    </dgm:pt>
    <dgm:pt modelId="{D889386E-714C-493A-992C-DF1FB97DED67}" type="pres">
      <dgm:prSet presAssocID="{AEC9D664-3F94-4F88-98E2-8A5F1D659A4F}" presName="sibTrans" presStyleCnt="0"/>
      <dgm:spPr/>
    </dgm:pt>
    <dgm:pt modelId="{8644DCA1-1043-489A-B910-022AC332648B}" type="pres">
      <dgm:prSet presAssocID="{8DA5D7C0-DC2A-4C66-BF6C-38BC08A1A6F1}" presName="node" presStyleLbl="node1" presStyleIdx="2" presStyleCnt="5">
        <dgm:presLayoutVars>
          <dgm:bulletEnabled val="1"/>
        </dgm:presLayoutVars>
      </dgm:prSet>
      <dgm:spPr/>
    </dgm:pt>
    <dgm:pt modelId="{EBBE3647-FF6B-4A58-82B4-4AAF829AB6F9}" type="pres">
      <dgm:prSet presAssocID="{1446B932-05F7-4F5C-9948-ED3F06D677A4}" presName="sibTrans" presStyleCnt="0"/>
      <dgm:spPr/>
    </dgm:pt>
    <dgm:pt modelId="{6FF05BC8-B221-4A78-9389-21F9C86BAF6A}" type="pres">
      <dgm:prSet presAssocID="{0C47498F-2AD3-4792-AEAE-245D172AF02B}" presName="node" presStyleLbl="node1" presStyleIdx="3" presStyleCnt="5">
        <dgm:presLayoutVars>
          <dgm:bulletEnabled val="1"/>
        </dgm:presLayoutVars>
      </dgm:prSet>
      <dgm:spPr/>
    </dgm:pt>
    <dgm:pt modelId="{E45F5A28-6147-4B83-8458-BF5F83B48338}" type="pres">
      <dgm:prSet presAssocID="{1BCF4FC8-A22A-416A-B23C-8997C1F4487B}" presName="sibTrans" presStyleCnt="0"/>
      <dgm:spPr/>
    </dgm:pt>
    <dgm:pt modelId="{BEFEA24A-2F32-4F7A-80E3-D53B0198D019}" type="pres">
      <dgm:prSet presAssocID="{4F8B40CC-F6A2-49C9-9AF0-0857ECD6CBB7}" presName="node" presStyleLbl="node1" presStyleIdx="4" presStyleCnt="5">
        <dgm:presLayoutVars>
          <dgm:bulletEnabled val="1"/>
        </dgm:presLayoutVars>
      </dgm:prSet>
      <dgm:spPr/>
    </dgm:pt>
  </dgm:ptLst>
  <dgm:cxnLst>
    <dgm:cxn modelId="{775AC22C-1058-4DC3-BCDA-978D02A92991}" srcId="{446274E4-B533-465C-8D9F-0369C8B319DF}" destId="{1BC3000C-F672-4331-88F8-474A39EDFE20}" srcOrd="1" destOrd="0" parTransId="{6A140B11-93B2-4C83-B2F4-B759390C9EA7}" sibTransId="{AEC9D664-3F94-4F88-98E2-8A5F1D659A4F}"/>
    <dgm:cxn modelId="{5E60C147-A2A8-4710-8ED8-C593CA8AB34B}" type="presOf" srcId="{1BC3000C-F672-4331-88F8-474A39EDFE20}" destId="{9C493B74-5F6E-4CFA-A277-B8A6ED93326A}" srcOrd="0" destOrd="0" presId="urn:microsoft.com/office/officeart/2005/8/layout/default"/>
    <dgm:cxn modelId="{3DEBFA57-35EC-43BB-93E6-DB0F803C85FC}" type="presOf" srcId="{C1585671-224B-47B6-B593-96C20F743D85}" destId="{5BB8357F-76C1-4056-95C0-F7394B447CB4}" srcOrd="0" destOrd="0" presId="urn:microsoft.com/office/officeart/2005/8/layout/default"/>
    <dgm:cxn modelId="{31E74184-0E87-4EC2-AA9D-B16D08783D01}" type="presOf" srcId="{8DA5D7C0-DC2A-4C66-BF6C-38BC08A1A6F1}" destId="{8644DCA1-1043-489A-B910-022AC332648B}" srcOrd="0" destOrd="0" presId="urn:microsoft.com/office/officeart/2005/8/layout/default"/>
    <dgm:cxn modelId="{F85B568D-0B7D-4E9F-8960-59941C708815}" srcId="{446274E4-B533-465C-8D9F-0369C8B319DF}" destId="{0C47498F-2AD3-4792-AEAE-245D172AF02B}" srcOrd="3" destOrd="0" parTransId="{0E913D00-7CAF-4107-8469-B82CAF77788B}" sibTransId="{1BCF4FC8-A22A-416A-B23C-8997C1F4487B}"/>
    <dgm:cxn modelId="{77065F96-6A63-4898-A71E-5D20AF4504D2}" type="presOf" srcId="{0C47498F-2AD3-4792-AEAE-245D172AF02B}" destId="{6FF05BC8-B221-4A78-9389-21F9C86BAF6A}" srcOrd="0" destOrd="0" presId="urn:microsoft.com/office/officeart/2005/8/layout/default"/>
    <dgm:cxn modelId="{6CCF48A1-7532-42B5-9AAB-EB73FEB66F84}" srcId="{446274E4-B533-465C-8D9F-0369C8B319DF}" destId="{C1585671-224B-47B6-B593-96C20F743D85}" srcOrd="0" destOrd="0" parTransId="{7721714F-E459-42AA-8EAB-A919BC4C21B5}" sibTransId="{A1FE1DB3-F13B-4F15-92DC-59F6CE1188CB}"/>
    <dgm:cxn modelId="{4A52A6A1-5FB3-4154-9164-2AFBFD03A612}" srcId="{446274E4-B533-465C-8D9F-0369C8B319DF}" destId="{8DA5D7C0-DC2A-4C66-BF6C-38BC08A1A6F1}" srcOrd="2" destOrd="0" parTransId="{50E688CA-E672-456B-A71F-9712225362BE}" sibTransId="{1446B932-05F7-4F5C-9948-ED3F06D677A4}"/>
    <dgm:cxn modelId="{967AE8AA-BC53-45F6-B91E-42985CCB0A3A}" type="presOf" srcId="{4F8B40CC-F6A2-49C9-9AF0-0857ECD6CBB7}" destId="{BEFEA24A-2F32-4F7A-80E3-D53B0198D019}" srcOrd="0" destOrd="0" presId="urn:microsoft.com/office/officeart/2005/8/layout/default"/>
    <dgm:cxn modelId="{DE8F42BF-DBEE-40F4-B382-BED4B1713B72}" srcId="{446274E4-B533-465C-8D9F-0369C8B319DF}" destId="{4F8B40CC-F6A2-49C9-9AF0-0857ECD6CBB7}" srcOrd="4" destOrd="0" parTransId="{46D21594-55FD-47F3-9F5C-1884EE89E9E9}" sibTransId="{AB7FA77A-49FF-40BA-A5E9-9A62CB6916CE}"/>
    <dgm:cxn modelId="{F02F85C2-5F51-4BAA-B6AF-C94029EF2F44}" type="presOf" srcId="{446274E4-B533-465C-8D9F-0369C8B319DF}" destId="{F66F681C-6990-42DE-A72E-11573873A9D8}" srcOrd="0" destOrd="0" presId="urn:microsoft.com/office/officeart/2005/8/layout/default"/>
    <dgm:cxn modelId="{9400C97A-98A7-4811-A130-7FD57DE7413E}" type="presParOf" srcId="{F66F681C-6990-42DE-A72E-11573873A9D8}" destId="{5BB8357F-76C1-4056-95C0-F7394B447CB4}" srcOrd="0" destOrd="0" presId="urn:microsoft.com/office/officeart/2005/8/layout/default"/>
    <dgm:cxn modelId="{B2F2035C-2380-44CB-B9D8-B2D3EBAD4E1E}" type="presParOf" srcId="{F66F681C-6990-42DE-A72E-11573873A9D8}" destId="{77AD6794-86FA-4319-A1F8-E13F60DC486C}" srcOrd="1" destOrd="0" presId="urn:microsoft.com/office/officeart/2005/8/layout/default"/>
    <dgm:cxn modelId="{CC483678-AFCB-4717-AA40-8CF17BE15F28}" type="presParOf" srcId="{F66F681C-6990-42DE-A72E-11573873A9D8}" destId="{9C493B74-5F6E-4CFA-A277-B8A6ED93326A}" srcOrd="2" destOrd="0" presId="urn:microsoft.com/office/officeart/2005/8/layout/default"/>
    <dgm:cxn modelId="{3F95E9E2-8FFE-499B-B95F-5B297AD8CFB5}" type="presParOf" srcId="{F66F681C-6990-42DE-A72E-11573873A9D8}" destId="{D889386E-714C-493A-992C-DF1FB97DED67}" srcOrd="3" destOrd="0" presId="urn:microsoft.com/office/officeart/2005/8/layout/default"/>
    <dgm:cxn modelId="{FAFE7C54-2353-4056-99F4-3D2807846893}" type="presParOf" srcId="{F66F681C-6990-42DE-A72E-11573873A9D8}" destId="{8644DCA1-1043-489A-B910-022AC332648B}" srcOrd="4" destOrd="0" presId="urn:microsoft.com/office/officeart/2005/8/layout/default"/>
    <dgm:cxn modelId="{387B9DCC-F9EC-4662-959B-25CAA356310F}" type="presParOf" srcId="{F66F681C-6990-42DE-A72E-11573873A9D8}" destId="{EBBE3647-FF6B-4A58-82B4-4AAF829AB6F9}" srcOrd="5" destOrd="0" presId="urn:microsoft.com/office/officeart/2005/8/layout/default"/>
    <dgm:cxn modelId="{E491FBA9-87CC-4503-A392-57690AC80290}" type="presParOf" srcId="{F66F681C-6990-42DE-A72E-11573873A9D8}" destId="{6FF05BC8-B221-4A78-9389-21F9C86BAF6A}" srcOrd="6" destOrd="0" presId="urn:microsoft.com/office/officeart/2005/8/layout/default"/>
    <dgm:cxn modelId="{2DB88A08-24CB-44FF-BAD2-E4ACD6B6E1F3}" type="presParOf" srcId="{F66F681C-6990-42DE-A72E-11573873A9D8}" destId="{E45F5A28-6147-4B83-8458-BF5F83B48338}" srcOrd="7" destOrd="0" presId="urn:microsoft.com/office/officeart/2005/8/layout/default"/>
    <dgm:cxn modelId="{0F0595A1-7512-43B8-9DFA-F4835E0C5479}" type="presParOf" srcId="{F66F681C-6990-42DE-A72E-11573873A9D8}" destId="{BEFEA24A-2F32-4F7A-80E3-D53B0198D01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15F3E9-13D7-4F2A-8F44-4B2701C42E3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FBFE6658-51E8-4D9B-967C-B4B864F10349}">
      <dgm:prSet phldrT="[Texto]"/>
      <dgm:spPr/>
      <dgm:t>
        <a:bodyPr/>
        <a:lstStyle/>
        <a:p>
          <a:r>
            <a:rPr lang="es-EC" dirty="0"/>
            <a:t>Disfunción inmunológica previa</a:t>
          </a:r>
        </a:p>
      </dgm:t>
    </dgm:pt>
    <dgm:pt modelId="{C582F09C-ACF3-4E2B-BBED-E4D02458A64C}" type="parTrans" cxnId="{EAA3F377-13C8-4A05-A03A-4B4D1814002E}">
      <dgm:prSet/>
      <dgm:spPr/>
      <dgm:t>
        <a:bodyPr/>
        <a:lstStyle/>
        <a:p>
          <a:endParaRPr lang="es-EC"/>
        </a:p>
      </dgm:t>
    </dgm:pt>
    <dgm:pt modelId="{1DB64BA7-C9BA-467D-AC77-2685C5234D7D}" type="sibTrans" cxnId="{EAA3F377-13C8-4A05-A03A-4B4D1814002E}">
      <dgm:prSet/>
      <dgm:spPr/>
      <dgm:t>
        <a:bodyPr/>
        <a:lstStyle/>
        <a:p>
          <a:endParaRPr lang="es-EC"/>
        </a:p>
      </dgm:t>
    </dgm:pt>
    <dgm:pt modelId="{F902540C-BE0B-446D-A4A0-454D619B7430}">
      <dgm:prSet phldrT="[Texto]" custT="1"/>
      <dgm:spPr/>
      <dgm:t>
        <a:bodyPr/>
        <a:lstStyle/>
        <a:p>
          <a:r>
            <a:rPr lang="es-EC" sz="900" dirty="0"/>
            <a:t>Inmunodeficiencia combinada grave, ataxia-telangiectasia, síndrome de </a:t>
          </a:r>
          <a:r>
            <a:rPr lang="es-EC" sz="900" dirty="0" err="1"/>
            <a:t>Wiskott</a:t>
          </a:r>
          <a:r>
            <a:rPr lang="es-EC" sz="900" dirty="0"/>
            <a:t>-Aldrich, inmunodeficiencia variable común, trasplantes, SIDA, síndrome de Li-</a:t>
          </a:r>
          <a:r>
            <a:rPr lang="es-EC" sz="900" dirty="0" err="1"/>
            <a:t>Fraumeni</a:t>
          </a:r>
          <a:r>
            <a:rPr lang="es-EC" sz="900" dirty="0"/>
            <a:t>, síndrome de Bloom. </a:t>
          </a:r>
        </a:p>
      </dgm:t>
    </dgm:pt>
    <dgm:pt modelId="{A9DC4178-ECD2-46E3-8418-86CC8C749126}" type="parTrans" cxnId="{67B37E45-5F4F-430A-A351-2427615C2698}">
      <dgm:prSet/>
      <dgm:spPr/>
      <dgm:t>
        <a:bodyPr/>
        <a:lstStyle/>
        <a:p>
          <a:endParaRPr lang="es-EC"/>
        </a:p>
      </dgm:t>
    </dgm:pt>
    <dgm:pt modelId="{F14B151A-E5E0-4895-A457-83BE2A3B5F3D}" type="sibTrans" cxnId="{67B37E45-5F4F-430A-A351-2427615C2698}">
      <dgm:prSet/>
      <dgm:spPr/>
      <dgm:t>
        <a:bodyPr/>
        <a:lstStyle/>
        <a:p>
          <a:endParaRPr lang="es-EC"/>
        </a:p>
      </dgm:t>
    </dgm:pt>
    <dgm:pt modelId="{14735633-FFF9-4E5C-802D-48203E13C84A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C" dirty="0"/>
            <a:t>Radioterapia o quimioterapia previas. </a:t>
          </a:r>
        </a:p>
      </dgm:t>
    </dgm:pt>
    <dgm:pt modelId="{BD316ACF-7EC2-46EF-A9E7-1D7C203B9EDD}" type="parTrans" cxnId="{674A9C8E-1F65-4B6E-B134-91148DC0721D}">
      <dgm:prSet/>
      <dgm:spPr/>
      <dgm:t>
        <a:bodyPr/>
        <a:lstStyle/>
        <a:p>
          <a:endParaRPr lang="es-EC"/>
        </a:p>
      </dgm:t>
    </dgm:pt>
    <dgm:pt modelId="{25F1FE2F-537D-4DD6-A0AE-1E58195D7CFB}" type="sibTrans" cxnId="{674A9C8E-1F65-4B6E-B134-91148DC0721D}">
      <dgm:prSet/>
      <dgm:spPr/>
      <dgm:t>
        <a:bodyPr/>
        <a:lstStyle/>
        <a:p>
          <a:endParaRPr lang="es-EC"/>
        </a:p>
      </dgm:t>
    </dgm:pt>
    <dgm:pt modelId="{23CBDD72-E392-4D6F-8D41-B45BAFEDE5C4}">
      <dgm:prSet phldrT="[Texto]"/>
      <dgm:spPr/>
      <dgm:t>
        <a:bodyPr/>
        <a:lstStyle/>
        <a:p>
          <a:r>
            <a:rPr lang="es-EC" dirty="0"/>
            <a:t>Virus</a:t>
          </a:r>
        </a:p>
      </dgm:t>
    </dgm:pt>
    <dgm:pt modelId="{5F29608D-0536-4459-9D39-BE3395BD3545}" type="parTrans" cxnId="{BA5D8A50-CB3C-4E04-B4B0-92623D67C4E4}">
      <dgm:prSet/>
      <dgm:spPr/>
      <dgm:t>
        <a:bodyPr/>
        <a:lstStyle/>
        <a:p>
          <a:endParaRPr lang="es-EC"/>
        </a:p>
      </dgm:t>
    </dgm:pt>
    <dgm:pt modelId="{1A89ADC4-E93C-4F4B-B8AA-26AC246141B4}" type="sibTrans" cxnId="{BA5D8A50-CB3C-4E04-B4B0-92623D67C4E4}">
      <dgm:prSet/>
      <dgm:spPr/>
      <dgm:t>
        <a:bodyPr/>
        <a:lstStyle/>
        <a:p>
          <a:endParaRPr lang="es-EC"/>
        </a:p>
      </dgm:t>
    </dgm:pt>
    <dgm:pt modelId="{12C00C0A-86EA-4412-AB70-CE6233D11341}">
      <dgm:prSet phldrT="[Texto]" custT="1"/>
      <dgm:spPr/>
      <dgm:t>
        <a:bodyPr/>
        <a:lstStyle/>
        <a:p>
          <a:r>
            <a:rPr lang="es-EC" sz="800" dirty="0"/>
            <a:t>VEB. Relacionado con linfoma de Burkitt, linfomas en inmunodeficiencia, linfomas NK y enfermedad de Hodgkin. </a:t>
          </a:r>
        </a:p>
      </dgm:t>
    </dgm:pt>
    <dgm:pt modelId="{01B1210F-E2DB-4BF1-8F6F-3DF871466D9E}" type="parTrans" cxnId="{5D9D1E88-21D4-4EA2-B24F-77C2D546A4AE}">
      <dgm:prSet/>
      <dgm:spPr/>
      <dgm:t>
        <a:bodyPr/>
        <a:lstStyle/>
        <a:p>
          <a:endParaRPr lang="es-EC"/>
        </a:p>
      </dgm:t>
    </dgm:pt>
    <dgm:pt modelId="{990214AB-B768-48F1-A027-A734BC2BA54C}" type="sibTrans" cxnId="{5D9D1E88-21D4-4EA2-B24F-77C2D546A4AE}">
      <dgm:prSet/>
      <dgm:spPr/>
      <dgm:t>
        <a:bodyPr/>
        <a:lstStyle/>
        <a:p>
          <a:endParaRPr lang="es-EC"/>
        </a:p>
      </dgm:t>
    </dgm:pt>
    <dgm:pt modelId="{FEB7B16C-D376-4DE8-BEC9-E24A81FDA7C3}">
      <dgm:prSet phldrT="[Texto]"/>
      <dgm:spPr/>
      <dgm:t>
        <a:bodyPr/>
        <a:lstStyle/>
        <a:p>
          <a:r>
            <a:rPr lang="es-EC" dirty="0"/>
            <a:t>Bacterias</a:t>
          </a:r>
        </a:p>
      </dgm:t>
    </dgm:pt>
    <dgm:pt modelId="{0A85354F-E01C-4722-96D0-3B04108AB56D}" type="parTrans" cxnId="{0DB4B082-8E9C-4120-8BB5-70453903A884}">
      <dgm:prSet/>
      <dgm:spPr/>
      <dgm:t>
        <a:bodyPr/>
        <a:lstStyle/>
        <a:p>
          <a:endParaRPr lang="es-EC"/>
        </a:p>
      </dgm:t>
    </dgm:pt>
    <dgm:pt modelId="{6EBC326B-EDB5-46B0-B413-582218397661}" type="sibTrans" cxnId="{0DB4B082-8E9C-4120-8BB5-70453903A884}">
      <dgm:prSet/>
      <dgm:spPr/>
      <dgm:t>
        <a:bodyPr/>
        <a:lstStyle/>
        <a:p>
          <a:endParaRPr lang="es-EC"/>
        </a:p>
      </dgm:t>
    </dgm:pt>
    <dgm:pt modelId="{6C00E045-84C0-4C4D-9114-D93A7D232EFC}">
      <dgm:prSet phldrT="[Texto]" custT="1"/>
      <dgm:spPr/>
      <dgm:t>
        <a:bodyPr/>
        <a:lstStyle/>
        <a:p>
          <a:r>
            <a:rPr lang="es-EC" sz="800" dirty="0"/>
            <a:t>HTLV-I. Relacionado con leucemia/linfoma de célula T del adulto. – </a:t>
          </a:r>
        </a:p>
      </dgm:t>
    </dgm:pt>
    <dgm:pt modelId="{11E43AB2-DC3D-4480-8BA9-2B45FBD02508}" type="parTrans" cxnId="{178213C8-D094-4962-835E-0DDF4E938FF0}">
      <dgm:prSet/>
      <dgm:spPr/>
      <dgm:t>
        <a:bodyPr/>
        <a:lstStyle/>
        <a:p>
          <a:endParaRPr lang="es-EC"/>
        </a:p>
      </dgm:t>
    </dgm:pt>
    <dgm:pt modelId="{1AAEAFA3-FCA6-4AE5-9225-45D21A4E910A}" type="sibTrans" cxnId="{178213C8-D094-4962-835E-0DDF4E938FF0}">
      <dgm:prSet/>
      <dgm:spPr/>
      <dgm:t>
        <a:bodyPr/>
        <a:lstStyle/>
        <a:p>
          <a:endParaRPr lang="es-EC"/>
        </a:p>
      </dgm:t>
    </dgm:pt>
    <dgm:pt modelId="{A88970D0-EFBA-4C1D-A58F-769F31532E87}">
      <dgm:prSet phldrT="[Texto]"/>
      <dgm:spPr/>
      <dgm:t>
        <a:bodyPr/>
        <a:lstStyle/>
        <a:p>
          <a:r>
            <a:rPr lang="es-EC" dirty="0"/>
            <a:t>Virus herpes humano 8 (VHH-8): linfoma de cavidades. </a:t>
          </a:r>
        </a:p>
      </dgm:t>
    </dgm:pt>
    <dgm:pt modelId="{C479F62F-B270-4FB7-9FE0-426CCAB1111F}" type="parTrans" cxnId="{19D4167B-F0E7-4BA5-A805-520F9F0C6862}">
      <dgm:prSet/>
      <dgm:spPr/>
      <dgm:t>
        <a:bodyPr/>
        <a:lstStyle/>
        <a:p>
          <a:endParaRPr lang="es-EC"/>
        </a:p>
      </dgm:t>
    </dgm:pt>
    <dgm:pt modelId="{FF672121-5F59-494E-8E9C-5905E7BFE8DA}" type="sibTrans" cxnId="{19D4167B-F0E7-4BA5-A805-520F9F0C6862}">
      <dgm:prSet/>
      <dgm:spPr/>
      <dgm:t>
        <a:bodyPr/>
        <a:lstStyle/>
        <a:p>
          <a:endParaRPr lang="es-EC"/>
        </a:p>
      </dgm:t>
    </dgm:pt>
    <dgm:pt modelId="{6FE83578-6145-4E54-9859-312E75118109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C" dirty="0" err="1"/>
            <a:t>Helicobacter</a:t>
          </a:r>
          <a:r>
            <a:rPr lang="es-EC" dirty="0"/>
            <a:t> pylori: linfoma marginal gástrico asociado a mucosas (MALT). </a:t>
          </a:r>
        </a:p>
      </dgm:t>
    </dgm:pt>
    <dgm:pt modelId="{273B5489-3EB0-42AA-B303-74BF8BB1A036}" type="parTrans" cxnId="{DFBA1315-F567-487B-9AAA-3FC27A7E87B7}">
      <dgm:prSet/>
      <dgm:spPr/>
      <dgm:t>
        <a:bodyPr/>
        <a:lstStyle/>
        <a:p>
          <a:endParaRPr lang="es-EC"/>
        </a:p>
      </dgm:t>
    </dgm:pt>
    <dgm:pt modelId="{0D0C0B71-1618-4506-9DC6-F8B6945B2633}" type="sibTrans" cxnId="{DFBA1315-F567-487B-9AAA-3FC27A7E87B7}">
      <dgm:prSet/>
      <dgm:spPr/>
      <dgm:t>
        <a:bodyPr/>
        <a:lstStyle/>
        <a:p>
          <a:endParaRPr lang="es-EC"/>
        </a:p>
      </dgm:t>
    </dgm:pt>
    <dgm:pt modelId="{1D226BEC-08DC-4730-B806-34926E64861D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C" dirty="0"/>
            <a:t>Chlamydia </a:t>
          </a:r>
          <a:r>
            <a:rPr lang="es-EC" dirty="0" err="1"/>
            <a:t>psittaci</a:t>
          </a:r>
          <a:r>
            <a:rPr lang="es-EC" dirty="0"/>
            <a:t>: linfoma de glándula lagrimal. </a:t>
          </a:r>
        </a:p>
      </dgm:t>
    </dgm:pt>
    <dgm:pt modelId="{1DD94311-7A04-4D13-B3F7-DC43B36B89FF}" type="parTrans" cxnId="{756BE6E4-ECB5-44C8-9CEB-EC2BAD03F4F3}">
      <dgm:prSet/>
      <dgm:spPr/>
      <dgm:t>
        <a:bodyPr/>
        <a:lstStyle/>
        <a:p>
          <a:endParaRPr lang="es-EC"/>
        </a:p>
      </dgm:t>
    </dgm:pt>
    <dgm:pt modelId="{6DEA7ABF-8A3F-4F6A-80F3-5E18743051FA}" type="sibTrans" cxnId="{756BE6E4-ECB5-44C8-9CEB-EC2BAD03F4F3}">
      <dgm:prSet/>
      <dgm:spPr/>
      <dgm:t>
        <a:bodyPr/>
        <a:lstStyle/>
        <a:p>
          <a:endParaRPr lang="es-EC"/>
        </a:p>
      </dgm:t>
    </dgm:pt>
    <dgm:pt modelId="{6FAC35A9-5B00-4987-94C4-4ED257CDF5C3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C" dirty="0" err="1"/>
            <a:t>Borrelia</a:t>
          </a:r>
          <a:r>
            <a:rPr lang="es-EC" dirty="0"/>
            <a:t> </a:t>
          </a:r>
          <a:r>
            <a:rPr lang="es-EC" dirty="0" err="1"/>
            <a:t>burgdorferi</a:t>
          </a:r>
          <a:r>
            <a:rPr lang="es-EC" dirty="0"/>
            <a:t>:  linfoma B cutáneo. </a:t>
          </a:r>
        </a:p>
      </dgm:t>
    </dgm:pt>
    <dgm:pt modelId="{6E39C119-791F-4BF7-A7A9-7FF52918943C}" type="parTrans" cxnId="{0670A79E-FDF3-407B-BB14-4996622A5823}">
      <dgm:prSet/>
      <dgm:spPr/>
      <dgm:t>
        <a:bodyPr/>
        <a:lstStyle/>
        <a:p>
          <a:endParaRPr lang="es-EC"/>
        </a:p>
      </dgm:t>
    </dgm:pt>
    <dgm:pt modelId="{53C3B1C9-A0A1-431E-952E-98056B9E9500}" type="sibTrans" cxnId="{0670A79E-FDF3-407B-BB14-4996622A5823}">
      <dgm:prSet/>
      <dgm:spPr/>
      <dgm:t>
        <a:bodyPr/>
        <a:lstStyle/>
        <a:p>
          <a:endParaRPr lang="es-EC"/>
        </a:p>
      </dgm:t>
    </dgm:pt>
    <dgm:pt modelId="{3CC21552-5C17-4B4C-9A4E-334DD2CAD180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C" dirty="0" err="1"/>
            <a:t>Campylobacter</a:t>
          </a:r>
          <a:r>
            <a:rPr lang="es-EC" dirty="0"/>
            <a:t> </a:t>
          </a:r>
          <a:r>
            <a:rPr lang="es-EC" dirty="0" err="1"/>
            <a:t>jejuni</a:t>
          </a:r>
          <a:r>
            <a:rPr lang="es-EC" dirty="0"/>
            <a:t>: Enfermedad </a:t>
          </a:r>
          <a:r>
            <a:rPr lang="es-EC" dirty="0" err="1"/>
            <a:t>inmunoproliferativa</a:t>
          </a:r>
          <a:r>
            <a:rPr lang="es-EC" dirty="0"/>
            <a:t> de intestino delgado.</a:t>
          </a:r>
        </a:p>
      </dgm:t>
    </dgm:pt>
    <dgm:pt modelId="{E57561B3-6545-4AE4-83EE-AC3453E3B53A}" type="parTrans" cxnId="{B54AC57D-864A-4D2F-8761-2E4605F4124D}">
      <dgm:prSet/>
      <dgm:spPr/>
      <dgm:t>
        <a:bodyPr/>
        <a:lstStyle/>
        <a:p>
          <a:endParaRPr lang="es-EC"/>
        </a:p>
      </dgm:t>
    </dgm:pt>
    <dgm:pt modelId="{B2E2B226-235E-4423-8C10-8E947DC63CE6}" type="sibTrans" cxnId="{B54AC57D-864A-4D2F-8761-2E4605F4124D}">
      <dgm:prSet/>
      <dgm:spPr/>
      <dgm:t>
        <a:bodyPr/>
        <a:lstStyle/>
        <a:p>
          <a:endParaRPr lang="es-EC"/>
        </a:p>
      </dgm:t>
    </dgm:pt>
    <dgm:pt modelId="{D167019C-4D0D-4120-8256-1813D019048F}">
      <dgm:prSet phldrT="[Texto]" custT="1"/>
      <dgm:spPr/>
      <dgm:t>
        <a:bodyPr/>
        <a:lstStyle/>
        <a:p>
          <a:r>
            <a:rPr lang="es-EC" sz="800" dirty="0"/>
            <a:t>Virus de la hepatitis C (VHC), linfoma marginal esplénico o de células vellosas. </a:t>
          </a:r>
        </a:p>
      </dgm:t>
    </dgm:pt>
    <dgm:pt modelId="{DCBAF9DA-CF39-4AAC-840C-33C9061EBC45}" type="parTrans" cxnId="{676B21F6-D2B3-481A-B25C-75A72FC096E6}">
      <dgm:prSet/>
      <dgm:spPr/>
    </dgm:pt>
    <dgm:pt modelId="{074E6C24-BEC9-4C9C-8470-17228E761623}" type="sibTrans" cxnId="{676B21F6-D2B3-481A-B25C-75A72FC096E6}">
      <dgm:prSet/>
      <dgm:spPr/>
    </dgm:pt>
    <dgm:pt modelId="{D9FFC60B-F6AC-47F0-A971-D52FF5CE7D4A}" type="pres">
      <dgm:prSet presAssocID="{1215F3E9-13D7-4F2A-8F44-4B2701C42E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A1ABA5-BAEE-4EB6-8620-749D6FD6F41A}" type="pres">
      <dgm:prSet presAssocID="{FBFE6658-51E8-4D9B-967C-B4B864F10349}" presName="root" presStyleCnt="0"/>
      <dgm:spPr/>
    </dgm:pt>
    <dgm:pt modelId="{8D10DDDC-67D5-41C3-AB77-32DA383DD350}" type="pres">
      <dgm:prSet presAssocID="{FBFE6658-51E8-4D9B-967C-B4B864F10349}" presName="rootComposite" presStyleCnt="0"/>
      <dgm:spPr/>
    </dgm:pt>
    <dgm:pt modelId="{3EC54443-5250-47A1-991D-05557EC1D41C}" type="pres">
      <dgm:prSet presAssocID="{FBFE6658-51E8-4D9B-967C-B4B864F10349}" presName="rootText" presStyleLbl="node1" presStyleIdx="0" presStyleCnt="4"/>
      <dgm:spPr/>
    </dgm:pt>
    <dgm:pt modelId="{5A951358-68CB-45EA-B26C-50DA3F655350}" type="pres">
      <dgm:prSet presAssocID="{FBFE6658-51E8-4D9B-967C-B4B864F10349}" presName="rootConnector" presStyleLbl="node1" presStyleIdx="0" presStyleCnt="4"/>
      <dgm:spPr/>
    </dgm:pt>
    <dgm:pt modelId="{4B4C85F3-4AC6-47D8-AC19-0163944B6775}" type="pres">
      <dgm:prSet presAssocID="{FBFE6658-51E8-4D9B-967C-B4B864F10349}" presName="childShape" presStyleCnt="0"/>
      <dgm:spPr/>
    </dgm:pt>
    <dgm:pt modelId="{D4513841-220C-4D2C-8C0A-E709ECDE4815}" type="pres">
      <dgm:prSet presAssocID="{A9DC4178-ECD2-46E3-8418-86CC8C749126}" presName="Name13" presStyleLbl="parChTrans1D2" presStyleIdx="0" presStyleCnt="9"/>
      <dgm:spPr/>
    </dgm:pt>
    <dgm:pt modelId="{76B1CC95-E923-4167-BAF8-A2D81D0460B3}" type="pres">
      <dgm:prSet presAssocID="{F902540C-BE0B-446D-A4A0-454D619B7430}" presName="childText" presStyleLbl="bgAcc1" presStyleIdx="0" presStyleCnt="9" custScaleY="217545">
        <dgm:presLayoutVars>
          <dgm:bulletEnabled val="1"/>
        </dgm:presLayoutVars>
      </dgm:prSet>
      <dgm:spPr/>
    </dgm:pt>
    <dgm:pt modelId="{43E98B9A-4600-4764-8121-B91038357D41}" type="pres">
      <dgm:prSet presAssocID="{14735633-FFF9-4E5C-802D-48203E13C84A}" presName="root" presStyleCnt="0"/>
      <dgm:spPr/>
    </dgm:pt>
    <dgm:pt modelId="{8C84CB74-29D5-4626-B9A6-27D72A7BFC1E}" type="pres">
      <dgm:prSet presAssocID="{14735633-FFF9-4E5C-802D-48203E13C84A}" presName="rootComposite" presStyleCnt="0"/>
      <dgm:spPr/>
    </dgm:pt>
    <dgm:pt modelId="{29577868-CE23-483E-B812-9BD6A64AB6CC}" type="pres">
      <dgm:prSet presAssocID="{14735633-FFF9-4E5C-802D-48203E13C84A}" presName="rootText" presStyleLbl="node1" presStyleIdx="1" presStyleCnt="4"/>
      <dgm:spPr/>
    </dgm:pt>
    <dgm:pt modelId="{DDF4D31F-36FE-4B25-A4BA-9F580A3D0842}" type="pres">
      <dgm:prSet presAssocID="{14735633-FFF9-4E5C-802D-48203E13C84A}" presName="rootConnector" presStyleLbl="node1" presStyleIdx="1" presStyleCnt="4"/>
      <dgm:spPr/>
    </dgm:pt>
    <dgm:pt modelId="{8CCE74EA-95A8-4F91-BE5C-2AC81118625D}" type="pres">
      <dgm:prSet presAssocID="{14735633-FFF9-4E5C-802D-48203E13C84A}" presName="childShape" presStyleCnt="0"/>
      <dgm:spPr/>
    </dgm:pt>
    <dgm:pt modelId="{D1A04E61-9B71-45DD-BE87-DCC67420CA8D}" type="pres">
      <dgm:prSet presAssocID="{23CBDD72-E392-4D6F-8D41-B45BAFEDE5C4}" presName="root" presStyleCnt="0"/>
      <dgm:spPr/>
    </dgm:pt>
    <dgm:pt modelId="{A0773422-C0C4-478C-81BD-4DF31079D373}" type="pres">
      <dgm:prSet presAssocID="{23CBDD72-E392-4D6F-8D41-B45BAFEDE5C4}" presName="rootComposite" presStyleCnt="0"/>
      <dgm:spPr/>
    </dgm:pt>
    <dgm:pt modelId="{B5E5CA02-5FE4-4E41-823E-BCBA547C5FBB}" type="pres">
      <dgm:prSet presAssocID="{23CBDD72-E392-4D6F-8D41-B45BAFEDE5C4}" presName="rootText" presStyleLbl="node1" presStyleIdx="2" presStyleCnt="4"/>
      <dgm:spPr/>
    </dgm:pt>
    <dgm:pt modelId="{D0B471FD-1853-43CF-B004-D06AFC19A832}" type="pres">
      <dgm:prSet presAssocID="{23CBDD72-E392-4D6F-8D41-B45BAFEDE5C4}" presName="rootConnector" presStyleLbl="node1" presStyleIdx="2" presStyleCnt="4"/>
      <dgm:spPr/>
    </dgm:pt>
    <dgm:pt modelId="{926FE786-806C-470E-8E49-FC6C7A6A5A01}" type="pres">
      <dgm:prSet presAssocID="{23CBDD72-E392-4D6F-8D41-B45BAFEDE5C4}" presName="childShape" presStyleCnt="0"/>
      <dgm:spPr/>
    </dgm:pt>
    <dgm:pt modelId="{6F952CE6-EFFF-451A-9453-C11AFCD1D9DF}" type="pres">
      <dgm:prSet presAssocID="{01B1210F-E2DB-4BF1-8F6F-3DF871466D9E}" presName="Name13" presStyleLbl="parChTrans1D2" presStyleIdx="1" presStyleCnt="9"/>
      <dgm:spPr/>
    </dgm:pt>
    <dgm:pt modelId="{22252AFB-B043-499F-99CD-575EBCC53BC1}" type="pres">
      <dgm:prSet presAssocID="{12C00C0A-86EA-4412-AB70-CE6233D11341}" presName="childText" presStyleLbl="bgAcc1" presStyleIdx="1" presStyleCnt="9">
        <dgm:presLayoutVars>
          <dgm:bulletEnabled val="1"/>
        </dgm:presLayoutVars>
      </dgm:prSet>
      <dgm:spPr/>
    </dgm:pt>
    <dgm:pt modelId="{F6B7E748-7179-487B-9840-A0F1EBAE8AD3}" type="pres">
      <dgm:prSet presAssocID="{11E43AB2-DC3D-4480-8BA9-2B45FBD02508}" presName="Name13" presStyleLbl="parChTrans1D2" presStyleIdx="2" presStyleCnt="9"/>
      <dgm:spPr/>
    </dgm:pt>
    <dgm:pt modelId="{E3D531A9-775F-4489-B605-78FD5CE18949}" type="pres">
      <dgm:prSet presAssocID="{6C00E045-84C0-4C4D-9114-D93A7D232EFC}" presName="childText" presStyleLbl="bgAcc1" presStyleIdx="2" presStyleCnt="9">
        <dgm:presLayoutVars>
          <dgm:bulletEnabled val="1"/>
        </dgm:presLayoutVars>
      </dgm:prSet>
      <dgm:spPr/>
    </dgm:pt>
    <dgm:pt modelId="{6C09CD72-A49F-4DF1-9E5C-56E2C38FA7C2}" type="pres">
      <dgm:prSet presAssocID="{DCBAF9DA-CF39-4AAC-840C-33C9061EBC45}" presName="Name13" presStyleLbl="parChTrans1D2" presStyleIdx="3" presStyleCnt="9"/>
      <dgm:spPr/>
    </dgm:pt>
    <dgm:pt modelId="{92A293D8-4725-4F37-A582-61F8D288B3B4}" type="pres">
      <dgm:prSet presAssocID="{D167019C-4D0D-4120-8256-1813D019048F}" presName="childText" presStyleLbl="bgAcc1" presStyleIdx="3" presStyleCnt="9">
        <dgm:presLayoutVars>
          <dgm:bulletEnabled val="1"/>
        </dgm:presLayoutVars>
      </dgm:prSet>
      <dgm:spPr/>
    </dgm:pt>
    <dgm:pt modelId="{D0B86F11-79C9-4E6A-8D9C-5704074C5B69}" type="pres">
      <dgm:prSet presAssocID="{C479F62F-B270-4FB7-9FE0-426CCAB1111F}" presName="Name13" presStyleLbl="parChTrans1D2" presStyleIdx="4" presStyleCnt="9"/>
      <dgm:spPr/>
    </dgm:pt>
    <dgm:pt modelId="{6CDAE65B-EFE6-450E-B4E2-E764F722E5D8}" type="pres">
      <dgm:prSet presAssocID="{A88970D0-EFBA-4C1D-A58F-769F31532E87}" presName="childText" presStyleLbl="bgAcc1" presStyleIdx="4" presStyleCnt="9">
        <dgm:presLayoutVars>
          <dgm:bulletEnabled val="1"/>
        </dgm:presLayoutVars>
      </dgm:prSet>
      <dgm:spPr/>
    </dgm:pt>
    <dgm:pt modelId="{8858AE32-0CB1-4D0A-BCD2-E4E788869728}" type="pres">
      <dgm:prSet presAssocID="{FEB7B16C-D376-4DE8-BEC9-E24A81FDA7C3}" presName="root" presStyleCnt="0"/>
      <dgm:spPr/>
    </dgm:pt>
    <dgm:pt modelId="{E55B773F-9344-47D0-A25B-1C568E2A2E7E}" type="pres">
      <dgm:prSet presAssocID="{FEB7B16C-D376-4DE8-BEC9-E24A81FDA7C3}" presName="rootComposite" presStyleCnt="0"/>
      <dgm:spPr/>
    </dgm:pt>
    <dgm:pt modelId="{32EA85C2-412B-4BD2-8408-0A237EF31CE7}" type="pres">
      <dgm:prSet presAssocID="{FEB7B16C-D376-4DE8-BEC9-E24A81FDA7C3}" presName="rootText" presStyleLbl="node1" presStyleIdx="3" presStyleCnt="4"/>
      <dgm:spPr/>
    </dgm:pt>
    <dgm:pt modelId="{57EDCF02-AA28-460B-91F9-79FCE81AD3DD}" type="pres">
      <dgm:prSet presAssocID="{FEB7B16C-D376-4DE8-BEC9-E24A81FDA7C3}" presName="rootConnector" presStyleLbl="node1" presStyleIdx="3" presStyleCnt="4"/>
      <dgm:spPr/>
    </dgm:pt>
    <dgm:pt modelId="{A516293C-8C03-4C45-8319-A49C4A0A4107}" type="pres">
      <dgm:prSet presAssocID="{FEB7B16C-D376-4DE8-BEC9-E24A81FDA7C3}" presName="childShape" presStyleCnt="0"/>
      <dgm:spPr/>
    </dgm:pt>
    <dgm:pt modelId="{5E0112D8-DCA8-480D-B645-0951D86AAC95}" type="pres">
      <dgm:prSet presAssocID="{273B5489-3EB0-42AA-B303-74BF8BB1A036}" presName="Name13" presStyleLbl="parChTrans1D2" presStyleIdx="5" presStyleCnt="9"/>
      <dgm:spPr/>
    </dgm:pt>
    <dgm:pt modelId="{C2BF3165-C6A2-41A7-86E3-56654C39A150}" type="pres">
      <dgm:prSet presAssocID="{6FE83578-6145-4E54-9859-312E75118109}" presName="childText" presStyleLbl="bgAcc1" presStyleIdx="5" presStyleCnt="9">
        <dgm:presLayoutVars>
          <dgm:bulletEnabled val="1"/>
        </dgm:presLayoutVars>
      </dgm:prSet>
      <dgm:spPr/>
    </dgm:pt>
    <dgm:pt modelId="{B1564354-2C23-475C-A2CC-D0627E781107}" type="pres">
      <dgm:prSet presAssocID="{1DD94311-7A04-4D13-B3F7-DC43B36B89FF}" presName="Name13" presStyleLbl="parChTrans1D2" presStyleIdx="6" presStyleCnt="9"/>
      <dgm:spPr/>
    </dgm:pt>
    <dgm:pt modelId="{3C43F231-8049-4BED-B21C-E6B66B871EE7}" type="pres">
      <dgm:prSet presAssocID="{1D226BEC-08DC-4730-B806-34926E64861D}" presName="childText" presStyleLbl="bgAcc1" presStyleIdx="6" presStyleCnt="9">
        <dgm:presLayoutVars>
          <dgm:bulletEnabled val="1"/>
        </dgm:presLayoutVars>
      </dgm:prSet>
      <dgm:spPr/>
    </dgm:pt>
    <dgm:pt modelId="{93E8C10C-28B9-40B6-A0BB-55188AEA8CEA}" type="pres">
      <dgm:prSet presAssocID="{6E39C119-791F-4BF7-A7A9-7FF52918943C}" presName="Name13" presStyleLbl="parChTrans1D2" presStyleIdx="7" presStyleCnt="9"/>
      <dgm:spPr/>
    </dgm:pt>
    <dgm:pt modelId="{7738BF17-BBAB-4902-A470-4D6B418294AC}" type="pres">
      <dgm:prSet presAssocID="{6FAC35A9-5B00-4987-94C4-4ED257CDF5C3}" presName="childText" presStyleLbl="bgAcc1" presStyleIdx="7" presStyleCnt="9">
        <dgm:presLayoutVars>
          <dgm:bulletEnabled val="1"/>
        </dgm:presLayoutVars>
      </dgm:prSet>
      <dgm:spPr/>
    </dgm:pt>
    <dgm:pt modelId="{41BC9EDD-0F06-40A1-838A-1E031883E286}" type="pres">
      <dgm:prSet presAssocID="{E57561B3-6545-4AE4-83EE-AC3453E3B53A}" presName="Name13" presStyleLbl="parChTrans1D2" presStyleIdx="8" presStyleCnt="9"/>
      <dgm:spPr/>
    </dgm:pt>
    <dgm:pt modelId="{4228926B-7E91-4236-BB2E-6D4849A0D74F}" type="pres">
      <dgm:prSet presAssocID="{3CC21552-5C17-4B4C-9A4E-334DD2CAD180}" presName="childText" presStyleLbl="bgAcc1" presStyleIdx="8" presStyleCnt="9">
        <dgm:presLayoutVars>
          <dgm:bulletEnabled val="1"/>
        </dgm:presLayoutVars>
      </dgm:prSet>
      <dgm:spPr/>
    </dgm:pt>
  </dgm:ptLst>
  <dgm:cxnLst>
    <dgm:cxn modelId="{7176F405-6FF3-4CFA-A2CB-E3676322391B}" type="presOf" srcId="{6FAC35A9-5B00-4987-94C4-4ED257CDF5C3}" destId="{7738BF17-BBAB-4902-A470-4D6B418294AC}" srcOrd="0" destOrd="0" presId="urn:microsoft.com/office/officeart/2005/8/layout/hierarchy3"/>
    <dgm:cxn modelId="{7AE76E0C-0DE6-40CC-8573-013314143B52}" type="presOf" srcId="{14735633-FFF9-4E5C-802D-48203E13C84A}" destId="{DDF4D31F-36FE-4B25-A4BA-9F580A3D0842}" srcOrd="1" destOrd="0" presId="urn:microsoft.com/office/officeart/2005/8/layout/hierarchy3"/>
    <dgm:cxn modelId="{6DF11C0E-96FC-4E31-B29E-BB9E58DF8BB0}" type="presOf" srcId="{12C00C0A-86EA-4412-AB70-CE6233D11341}" destId="{22252AFB-B043-499F-99CD-575EBCC53BC1}" srcOrd="0" destOrd="0" presId="urn:microsoft.com/office/officeart/2005/8/layout/hierarchy3"/>
    <dgm:cxn modelId="{7EF6CC13-273A-4EFF-9F03-8644BF915B66}" type="presOf" srcId="{14735633-FFF9-4E5C-802D-48203E13C84A}" destId="{29577868-CE23-483E-B812-9BD6A64AB6CC}" srcOrd="0" destOrd="0" presId="urn:microsoft.com/office/officeart/2005/8/layout/hierarchy3"/>
    <dgm:cxn modelId="{8E318714-2649-47B9-83D9-F6F7F4AF9061}" type="presOf" srcId="{D167019C-4D0D-4120-8256-1813D019048F}" destId="{92A293D8-4725-4F37-A582-61F8D288B3B4}" srcOrd="0" destOrd="0" presId="urn:microsoft.com/office/officeart/2005/8/layout/hierarchy3"/>
    <dgm:cxn modelId="{DFBA1315-F567-487B-9AAA-3FC27A7E87B7}" srcId="{FEB7B16C-D376-4DE8-BEC9-E24A81FDA7C3}" destId="{6FE83578-6145-4E54-9859-312E75118109}" srcOrd="0" destOrd="0" parTransId="{273B5489-3EB0-42AA-B303-74BF8BB1A036}" sibTransId="{0D0C0B71-1618-4506-9DC6-F8B6945B2633}"/>
    <dgm:cxn modelId="{17E0C718-FA0B-492E-89E9-8C11D3BDF429}" type="presOf" srcId="{23CBDD72-E392-4D6F-8D41-B45BAFEDE5C4}" destId="{D0B471FD-1853-43CF-B004-D06AFC19A832}" srcOrd="1" destOrd="0" presId="urn:microsoft.com/office/officeart/2005/8/layout/hierarchy3"/>
    <dgm:cxn modelId="{D9B0701D-D185-4D95-8657-42FE7568C822}" type="presOf" srcId="{FEB7B16C-D376-4DE8-BEC9-E24A81FDA7C3}" destId="{32EA85C2-412B-4BD2-8408-0A237EF31CE7}" srcOrd="0" destOrd="0" presId="urn:microsoft.com/office/officeart/2005/8/layout/hierarchy3"/>
    <dgm:cxn modelId="{8E87DA1F-2BF0-4CAE-817D-6D704636A54D}" type="presOf" srcId="{A9DC4178-ECD2-46E3-8418-86CC8C749126}" destId="{D4513841-220C-4D2C-8C0A-E709ECDE4815}" srcOrd="0" destOrd="0" presId="urn:microsoft.com/office/officeart/2005/8/layout/hierarchy3"/>
    <dgm:cxn modelId="{A4147A20-9697-4D2D-812F-DDD9EE2DD9B0}" type="presOf" srcId="{6FE83578-6145-4E54-9859-312E75118109}" destId="{C2BF3165-C6A2-41A7-86E3-56654C39A150}" srcOrd="0" destOrd="0" presId="urn:microsoft.com/office/officeart/2005/8/layout/hierarchy3"/>
    <dgm:cxn modelId="{CE6B8F24-36B4-4BC5-B819-ACD1B86B6755}" type="presOf" srcId="{1D226BEC-08DC-4730-B806-34926E64861D}" destId="{3C43F231-8049-4BED-B21C-E6B66B871EE7}" srcOrd="0" destOrd="0" presId="urn:microsoft.com/office/officeart/2005/8/layout/hierarchy3"/>
    <dgm:cxn modelId="{985E4B2B-0D69-4832-9134-BC5B32129F05}" type="presOf" srcId="{DCBAF9DA-CF39-4AAC-840C-33C9061EBC45}" destId="{6C09CD72-A49F-4DF1-9E5C-56E2C38FA7C2}" srcOrd="0" destOrd="0" presId="urn:microsoft.com/office/officeart/2005/8/layout/hierarchy3"/>
    <dgm:cxn modelId="{BD27F130-1F86-4871-A236-A797D76C691E}" type="presOf" srcId="{6C00E045-84C0-4C4D-9114-D93A7D232EFC}" destId="{E3D531A9-775F-4489-B605-78FD5CE18949}" srcOrd="0" destOrd="0" presId="urn:microsoft.com/office/officeart/2005/8/layout/hierarchy3"/>
    <dgm:cxn modelId="{67B37E45-5F4F-430A-A351-2427615C2698}" srcId="{FBFE6658-51E8-4D9B-967C-B4B864F10349}" destId="{F902540C-BE0B-446D-A4A0-454D619B7430}" srcOrd="0" destOrd="0" parTransId="{A9DC4178-ECD2-46E3-8418-86CC8C749126}" sibTransId="{F14B151A-E5E0-4895-A457-83BE2A3B5F3D}"/>
    <dgm:cxn modelId="{BA5D8A50-CB3C-4E04-B4B0-92623D67C4E4}" srcId="{1215F3E9-13D7-4F2A-8F44-4B2701C42E3A}" destId="{23CBDD72-E392-4D6F-8D41-B45BAFEDE5C4}" srcOrd="2" destOrd="0" parTransId="{5F29608D-0536-4459-9D39-BE3395BD3545}" sibTransId="{1A89ADC4-E93C-4F4B-B8AA-26AC246141B4}"/>
    <dgm:cxn modelId="{942B8E57-0B1E-410E-9B01-1DBE1C2044B6}" type="presOf" srcId="{E57561B3-6545-4AE4-83EE-AC3453E3B53A}" destId="{41BC9EDD-0F06-40A1-838A-1E031883E286}" srcOrd="0" destOrd="0" presId="urn:microsoft.com/office/officeart/2005/8/layout/hierarchy3"/>
    <dgm:cxn modelId="{EAA3F377-13C8-4A05-A03A-4B4D1814002E}" srcId="{1215F3E9-13D7-4F2A-8F44-4B2701C42E3A}" destId="{FBFE6658-51E8-4D9B-967C-B4B864F10349}" srcOrd="0" destOrd="0" parTransId="{C582F09C-ACF3-4E2B-BBED-E4D02458A64C}" sibTransId="{1DB64BA7-C9BA-467D-AC77-2685C5234D7D}"/>
    <dgm:cxn modelId="{2981FE79-7DBF-42BE-BFD8-F159FA951073}" type="presOf" srcId="{6E39C119-791F-4BF7-A7A9-7FF52918943C}" destId="{93E8C10C-28B9-40B6-A0BB-55188AEA8CEA}" srcOrd="0" destOrd="0" presId="urn:microsoft.com/office/officeart/2005/8/layout/hierarchy3"/>
    <dgm:cxn modelId="{19D4167B-F0E7-4BA5-A805-520F9F0C6862}" srcId="{23CBDD72-E392-4D6F-8D41-B45BAFEDE5C4}" destId="{A88970D0-EFBA-4C1D-A58F-769F31532E87}" srcOrd="3" destOrd="0" parTransId="{C479F62F-B270-4FB7-9FE0-426CCAB1111F}" sibTransId="{FF672121-5F59-494E-8E9C-5905E7BFE8DA}"/>
    <dgm:cxn modelId="{E6C3617B-0C8F-443A-B77B-4A7AE24F9E83}" type="presOf" srcId="{A88970D0-EFBA-4C1D-A58F-769F31532E87}" destId="{6CDAE65B-EFE6-450E-B4E2-E764F722E5D8}" srcOrd="0" destOrd="0" presId="urn:microsoft.com/office/officeart/2005/8/layout/hierarchy3"/>
    <dgm:cxn modelId="{B54AC57D-864A-4D2F-8761-2E4605F4124D}" srcId="{FEB7B16C-D376-4DE8-BEC9-E24A81FDA7C3}" destId="{3CC21552-5C17-4B4C-9A4E-334DD2CAD180}" srcOrd="3" destOrd="0" parTransId="{E57561B3-6545-4AE4-83EE-AC3453E3B53A}" sibTransId="{B2E2B226-235E-4423-8C10-8E947DC63CE6}"/>
    <dgm:cxn modelId="{0DB4B082-8E9C-4120-8BB5-70453903A884}" srcId="{1215F3E9-13D7-4F2A-8F44-4B2701C42E3A}" destId="{FEB7B16C-D376-4DE8-BEC9-E24A81FDA7C3}" srcOrd="3" destOrd="0" parTransId="{0A85354F-E01C-4722-96D0-3B04108AB56D}" sibTransId="{6EBC326B-EDB5-46B0-B413-582218397661}"/>
    <dgm:cxn modelId="{5D9D1E88-21D4-4EA2-B24F-77C2D546A4AE}" srcId="{23CBDD72-E392-4D6F-8D41-B45BAFEDE5C4}" destId="{12C00C0A-86EA-4412-AB70-CE6233D11341}" srcOrd="0" destOrd="0" parTransId="{01B1210F-E2DB-4BF1-8F6F-3DF871466D9E}" sibTransId="{990214AB-B768-48F1-A027-A734BC2BA54C}"/>
    <dgm:cxn modelId="{71E91C8D-D8FD-49DF-B2EB-FDFF40C308BD}" type="presOf" srcId="{FBFE6658-51E8-4D9B-967C-B4B864F10349}" destId="{5A951358-68CB-45EA-B26C-50DA3F655350}" srcOrd="1" destOrd="0" presId="urn:microsoft.com/office/officeart/2005/8/layout/hierarchy3"/>
    <dgm:cxn modelId="{C9F1738E-D625-4834-80A2-E918F5097F14}" type="presOf" srcId="{FEB7B16C-D376-4DE8-BEC9-E24A81FDA7C3}" destId="{57EDCF02-AA28-460B-91F9-79FCE81AD3DD}" srcOrd="1" destOrd="0" presId="urn:microsoft.com/office/officeart/2005/8/layout/hierarchy3"/>
    <dgm:cxn modelId="{674A9C8E-1F65-4B6E-B134-91148DC0721D}" srcId="{1215F3E9-13D7-4F2A-8F44-4B2701C42E3A}" destId="{14735633-FFF9-4E5C-802D-48203E13C84A}" srcOrd="1" destOrd="0" parTransId="{BD316ACF-7EC2-46EF-A9E7-1D7C203B9EDD}" sibTransId="{25F1FE2F-537D-4DD6-A0AE-1E58195D7CFB}"/>
    <dgm:cxn modelId="{0670A79E-FDF3-407B-BB14-4996622A5823}" srcId="{FEB7B16C-D376-4DE8-BEC9-E24A81FDA7C3}" destId="{6FAC35A9-5B00-4987-94C4-4ED257CDF5C3}" srcOrd="2" destOrd="0" parTransId="{6E39C119-791F-4BF7-A7A9-7FF52918943C}" sibTransId="{53C3B1C9-A0A1-431E-952E-98056B9E9500}"/>
    <dgm:cxn modelId="{5AA3A89E-549F-4ECB-ACD1-379AEA9D5C82}" type="presOf" srcId="{1DD94311-7A04-4D13-B3F7-DC43B36B89FF}" destId="{B1564354-2C23-475C-A2CC-D0627E781107}" srcOrd="0" destOrd="0" presId="urn:microsoft.com/office/officeart/2005/8/layout/hierarchy3"/>
    <dgm:cxn modelId="{FDCC65A3-C6DF-4722-9E49-24032C06E04A}" type="presOf" srcId="{F902540C-BE0B-446D-A4A0-454D619B7430}" destId="{76B1CC95-E923-4167-BAF8-A2D81D0460B3}" srcOrd="0" destOrd="0" presId="urn:microsoft.com/office/officeart/2005/8/layout/hierarchy3"/>
    <dgm:cxn modelId="{85E60EA7-F94B-4C6B-89B2-15816649AE6F}" type="presOf" srcId="{C479F62F-B270-4FB7-9FE0-426CCAB1111F}" destId="{D0B86F11-79C9-4E6A-8D9C-5704074C5B69}" srcOrd="0" destOrd="0" presId="urn:microsoft.com/office/officeart/2005/8/layout/hierarchy3"/>
    <dgm:cxn modelId="{EF19ABA9-6041-4E5C-93D8-0816279E1657}" type="presOf" srcId="{01B1210F-E2DB-4BF1-8F6F-3DF871466D9E}" destId="{6F952CE6-EFFF-451A-9453-C11AFCD1D9DF}" srcOrd="0" destOrd="0" presId="urn:microsoft.com/office/officeart/2005/8/layout/hierarchy3"/>
    <dgm:cxn modelId="{569D36AB-2EF8-448D-941C-9279FD108812}" type="presOf" srcId="{FBFE6658-51E8-4D9B-967C-B4B864F10349}" destId="{3EC54443-5250-47A1-991D-05557EC1D41C}" srcOrd="0" destOrd="0" presId="urn:microsoft.com/office/officeart/2005/8/layout/hierarchy3"/>
    <dgm:cxn modelId="{C33DEBC0-A846-40CF-8D0C-B18DA59FC52B}" type="presOf" srcId="{273B5489-3EB0-42AA-B303-74BF8BB1A036}" destId="{5E0112D8-DCA8-480D-B645-0951D86AAC95}" srcOrd="0" destOrd="0" presId="urn:microsoft.com/office/officeart/2005/8/layout/hierarchy3"/>
    <dgm:cxn modelId="{F7C1E5C2-0A5C-4DF8-B163-F048AC313BCE}" type="presOf" srcId="{23CBDD72-E392-4D6F-8D41-B45BAFEDE5C4}" destId="{B5E5CA02-5FE4-4E41-823E-BCBA547C5FBB}" srcOrd="0" destOrd="0" presId="urn:microsoft.com/office/officeart/2005/8/layout/hierarchy3"/>
    <dgm:cxn modelId="{178213C8-D094-4962-835E-0DDF4E938FF0}" srcId="{23CBDD72-E392-4D6F-8D41-B45BAFEDE5C4}" destId="{6C00E045-84C0-4C4D-9114-D93A7D232EFC}" srcOrd="1" destOrd="0" parTransId="{11E43AB2-DC3D-4480-8BA9-2B45FBD02508}" sibTransId="{1AAEAFA3-FCA6-4AE5-9225-45D21A4E910A}"/>
    <dgm:cxn modelId="{C17229CE-7166-4E5A-B1E3-EA3BEFBE1C1D}" type="presOf" srcId="{3CC21552-5C17-4B4C-9A4E-334DD2CAD180}" destId="{4228926B-7E91-4236-BB2E-6D4849A0D74F}" srcOrd="0" destOrd="0" presId="urn:microsoft.com/office/officeart/2005/8/layout/hierarchy3"/>
    <dgm:cxn modelId="{756BE6E4-ECB5-44C8-9CEB-EC2BAD03F4F3}" srcId="{FEB7B16C-D376-4DE8-BEC9-E24A81FDA7C3}" destId="{1D226BEC-08DC-4730-B806-34926E64861D}" srcOrd="1" destOrd="0" parTransId="{1DD94311-7A04-4D13-B3F7-DC43B36B89FF}" sibTransId="{6DEA7ABF-8A3F-4F6A-80F3-5E18743051FA}"/>
    <dgm:cxn modelId="{3FBED9E5-3499-4964-8E20-677FF8FAE64A}" type="presOf" srcId="{11E43AB2-DC3D-4480-8BA9-2B45FBD02508}" destId="{F6B7E748-7179-487B-9840-A0F1EBAE8AD3}" srcOrd="0" destOrd="0" presId="urn:microsoft.com/office/officeart/2005/8/layout/hierarchy3"/>
    <dgm:cxn modelId="{87EB7CEB-0ED4-42C7-BF41-D8C7066CAC2E}" type="presOf" srcId="{1215F3E9-13D7-4F2A-8F44-4B2701C42E3A}" destId="{D9FFC60B-F6AC-47F0-A971-D52FF5CE7D4A}" srcOrd="0" destOrd="0" presId="urn:microsoft.com/office/officeart/2005/8/layout/hierarchy3"/>
    <dgm:cxn modelId="{676B21F6-D2B3-481A-B25C-75A72FC096E6}" srcId="{23CBDD72-E392-4D6F-8D41-B45BAFEDE5C4}" destId="{D167019C-4D0D-4120-8256-1813D019048F}" srcOrd="2" destOrd="0" parTransId="{DCBAF9DA-CF39-4AAC-840C-33C9061EBC45}" sibTransId="{074E6C24-BEC9-4C9C-8470-17228E761623}"/>
    <dgm:cxn modelId="{B515E9E4-5912-414E-8974-44DFB8A2E83D}" type="presParOf" srcId="{D9FFC60B-F6AC-47F0-A971-D52FF5CE7D4A}" destId="{F0A1ABA5-BAEE-4EB6-8620-749D6FD6F41A}" srcOrd="0" destOrd="0" presId="urn:microsoft.com/office/officeart/2005/8/layout/hierarchy3"/>
    <dgm:cxn modelId="{83DF7238-C415-4EE3-BB3C-736AFC1390C7}" type="presParOf" srcId="{F0A1ABA5-BAEE-4EB6-8620-749D6FD6F41A}" destId="{8D10DDDC-67D5-41C3-AB77-32DA383DD350}" srcOrd="0" destOrd="0" presId="urn:microsoft.com/office/officeart/2005/8/layout/hierarchy3"/>
    <dgm:cxn modelId="{4B33BB96-A938-4F91-9BD9-9BE8A41613AB}" type="presParOf" srcId="{8D10DDDC-67D5-41C3-AB77-32DA383DD350}" destId="{3EC54443-5250-47A1-991D-05557EC1D41C}" srcOrd="0" destOrd="0" presId="urn:microsoft.com/office/officeart/2005/8/layout/hierarchy3"/>
    <dgm:cxn modelId="{D952FBF3-F8E7-4558-8DBB-395C54E20F96}" type="presParOf" srcId="{8D10DDDC-67D5-41C3-AB77-32DA383DD350}" destId="{5A951358-68CB-45EA-B26C-50DA3F655350}" srcOrd="1" destOrd="0" presId="urn:microsoft.com/office/officeart/2005/8/layout/hierarchy3"/>
    <dgm:cxn modelId="{9650E907-BAA0-4DCD-AD23-E0102B3DB990}" type="presParOf" srcId="{F0A1ABA5-BAEE-4EB6-8620-749D6FD6F41A}" destId="{4B4C85F3-4AC6-47D8-AC19-0163944B6775}" srcOrd="1" destOrd="0" presId="urn:microsoft.com/office/officeart/2005/8/layout/hierarchy3"/>
    <dgm:cxn modelId="{18D82B6B-314A-484E-8382-7A392D6AAC57}" type="presParOf" srcId="{4B4C85F3-4AC6-47D8-AC19-0163944B6775}" destId="{D4513841-220C-4D2C-8C0A-E709ECDE4815}" srcOrd="0" destOrd="0" presId="urn:microsoft.com/office/officeart/2005/8/layout/hierarchy3"/>
    <dgm:cxn modelId="{79A6A946-74D4-453E-88F0-5A99525A3F9D}" type="presParOf" srcId="{4B4C85F3-4AC6-47D8-AC19-0163944B6775}" destId="{76B1CC95-E923-4167-BAF8-A2D81D0460B3}" srcOrd="1" destOrd="0" presId="urn:microsoft.com/office/officeart/2005/8/layout/hierarchy3"/>
    <dgm:cxn modelId="{B91A1A66-05E4-4039-8BA3-28A8E277B371}" type="presParOf" srcId="{D9FFC60B-F6AC-47F0-A971-D52FF5CE7D4A}" destId="{43E98B9A-4600-4764-8121-B91038357D41}" srcOrd="1" destOrd="0" presId="urn:microsoft.com/office/officeart/2005/8/layout/hierarchy3"/>
    <dgm:cxn modelId="{D19B6E8F-8B95-470E-8C8F-1B0D70586034}" type="presParOf" srcId="{43E98B9A-4600-4764-8121-B91038357D41}" destId="{8C84CB74-29D5-4626-B9A6-27D72A7BFC1E}" srcOrd="0" destOrd="0" presId="urn:microsoft.com/office/officeart/2005/8/layout/hierarchy3"/>
    <dgm:cxn modelId="{F27F5EA4-0EAD-49BE-B1DD-67E17B01544E}" type="presParOf" srcId="{8C84CB74-29D5-4626-B9A6-27D72A7BFC1E}" destId="{29577868-CE23-483E-B812-9BD6A64AB6CC}" srcOrd="0" destOrd="0" presId="urn:microsoft.com/office/officeart/2005/8/layout/hierarchy3"/>
    <dgm:cxn modelId="{129A761E-915E-4A20-B2DB-24BC5DA2F2F1}" type="presParOf" srcId="{8C84CB74-29D5-4626-B9A6-27D72A7BFC1E}" destId="{DDF4D31F-36FE-4B25-A4BA-9F580A3D0842}" srcOrd="1" destOrd="0" presId="urn:microsoft.com/office/officeart/2005/8/layout/hierarchy3"/>
    <dgm:cxn modelId="{5D4FB04B-63C0-4DAF-87C3-48982B10102A}" type="presParOf" srcId="{43E98B9A-4600-4764-8121-B91038357D41}" destId="{8CCE74EA-95A8-4F91-BE5C-2AC81118625D}" srcOrd="1" destOrd="0" presId="urn:microsoft.com/office/officeart/2005/8/layout/hierarchy3"/>
    <dgm:cxn modelId="{0971C4E5-5E15-4F7F-A465-F1096F145E89}" type="presParOf" srcId="{D9FFC60B-F6AC-47F0-A971-D52FF5CE7D4A}" destId="{D1A04E61-9B71-45DD-BE87-DCC67420CA8D}" srcOrd="2" destOrd="0" presId="urn:microsoft.com/office/officeart/2005/8/layout/hierarchy3"/>
    <dgm:cxn modelId="{30F95BAF-E765-4A24-BDDB-B704EDE71E03}" type="presParOf" srcId="{D1A04E61-9B71-45DD-BE87-DCC67420CA8D}" destId="{A0773422-C0C4-478C-81BD-4DF31079D373}" srcOrd="0" destOrd="0" presId="urn:microsoft.com/office/officeart/2005/8/layout/hierarchy3"/>
    <dgm:cxn modelId="{96F036B0-5B04-41E8-9892-08FE5CE13723}" type="presParOf" srcId="{A0773422-C0C4-478C-81BD-4DF31079D373}" destId="{B5E5CA02-5FE4-4E41-823E-BCBA547C5FBB}" srcOrd="0" destOrd="0" presId="urn:microsoft.com/office/officeart/2005/8/layout/hierarchy3"/>
    <dgm:cxn modelId="{A9F5CD1F-0E37-4054-8621-D19E82C4E49D}" type="presParOf" srcId="{A0773422-C0C4-478C-81BD-4DF31079D373}" destId="{D0B471FD-1853-43CF-B004-D06AFC19A832}" srcOrd="1" destOrd="0" presId="urn:microsoft.com/office/officeart/2005/8/layout/hierarchy3"/>
    <dgm:cxn modelId="{8155FB64-2698-486D-98C6-81A82C5DF856}" type="presParOf" srcId="{D1A04E61-9B71-45DD-BE87-DCC67420CA8D}" destId="{926FE786-806C-470E-8E49-FC6C7A6A5A01}" srcOrd="1" destOrd="0" presId="urn:microsoft.com/office/officeart/2005/8/layout/hierarchy3"/>
    <dgm:cxn modelId="{5F96C4B6-B014-4EF4-87FB-DA5AD0804158}" type="presParOf" srcId="{926FE786-806C-470E-8E49-FC6C7A6A5A01}" destId="{6F952CE6-EFFF-451A-9453-C11AFCD1D9DF}" srcOrd="0" destOrd="0" presId="urn:microsoft.com/office/officeart/2005/8/layout/hierarchy3"/>
    <dgm:cxn modelId="{5409676C-15A4-48FE-8C71-DC2C6847E437}" type="presParOf" srcId="{926FE786-806C-470E-8E49-FC6C7A6A5A01}" destId="{22252AFB-B043-499F-99CD-575EBCC53BC1}" srcOrd="1" destOrd="0" presId="urn:microsoft.com/office/officeart/2005/8/layout/hierarchy3"/>
    <dgm:cxn modelId="{08072F6D-F54D-4FE1-B260-2E5E9C7DC78E}" type="presParOf" srcId="{926FE786-806C-470E-8E49-FC6C7A6A5A01}" destId="{F6B7E748-7179-487B-9840-A0F1EBAE8AD3}" srcOrd="2" destOrd="0" presId="urn:microsoft.com/office/officeart/2005/8/layout/hierarchy3"/>
    <dgm:cxn modelId="{2D1AACA2-BA78-4664-9650-005DBAA4E61E}" type="presParOf" srcId="{926FE786-806C-470E-8E49-FC6C7A6A5A01}" destId="{E3D531A9-775F-4489-B605-78FD5CE18949}" srcOrd="3" destOrd="0" presId="urn:microsoft.com/office/officeart/2005/8/layout/hierarchy3"/>
    <dgm:cxn modelId="{902B76CA-FAE7-42D9-8383-8FD93407DB85}" type="presParOf" srcId="{926FE786-806C-470E-8E49-FC6C7A6A5A01}" destId="{6C09CD72-A49F-4DF1-9E5C-56E2C38FA7C2}" srcOrd="4" destOrd="0" presId="urn:microsoft.com/office/officeart/2005/8/layout/hierarchy3"/>
    <dgm:cxn modelId="{01773894-038C-4BC6-978B-ED9E8E4BEF03}" type="presParOf" srcId="{926FE786-806C-470E-8E49-FC6C7A6A5A01}" destId="{92A293D8-4725-4F37-A582-61F8D288B3B4}" srcOrd="5" destOrd="0" presId="urn:microsoft.com/office/officeart/2005/8/layout/hierarchy3"/>
    <dgm:cxn modelId="{9CECC918-20EB-4920-9362-5D35E51A3E25}" type="presParOf" srcId="{926FE786-806C-470E-8E49-FC6C7A6A5A01}" destId="{D0B86F11-79C9-4E6A-8D9C-5704074C5B69}" srcOrd="6" destOrd="0" presId="urn:microsoft.com/office/officeart/2005/8/layout/hierarchy3"/>
    <dgm:cxn modelId="{EE4EFAEB-9539-4248-99CF-FD22A63B29BD}" type="presParOf" srcId="{926FE786-806C-470E-8E49-FC6C7A6A5A01}" destId="{6CDAE65B-EFE6-450E-B4E2-E764F722E5D8}" srcOrd="7" destOrd="0" presId="urn:microsoft.com/office/officeart/2005/8/layout/hierarchy3"/>
    <dgm:cxn modelId="{DD8D296D-ABF3-477D-81AF-850648032668}" type="presParOf" srcId="{D9FFC60B-F6AC-47F0-A971-D52FF5CE7D4A}" destId="{8858AE32-0CB1-4D0A-BCD2-E4E788869728}" srcOrd="3" destOrd="0" presId="urn:microsoft.com/office/officeart/2005/8/layout/hierarchy3"/>
    <dgm:cxn modelId="{C4CB30A1-7A9B-40F7-9D64-DAD8B5CCB50C}" type="presParOf" srcId="{8858AE32-0CB1-4D0A-BCD2-E4E788869728}" destId="{E55B773F-9344-47D0-A25B-1C568E2A2E7E}" srcOrd="0" destOrd="0" presId="urn:microsoft.com/office/officeart/2005/8/layout/hierarchy3"/>
    <dgm:cxn modelId="{977395C0-8C87-4532-9C10-39BE2CF6AD1B}" type="presParOf" srcId="{E55B773F-9344-47D0-A25B-1C568E2A2E7E}" destId="{32EA85C2-412B-4BD2-8408-0A237EF31CE7}" srcOrd="0" destOrd="0" presId="urn:microsoft.com/office/officeart/2005/8/layout/hierarchy3"/>
    <dgm:cxn modelId="{C8679FCF-E2B8-4DA1-8811-80522A00CC63}" type="presParOf" srcId="{E55B773F-9344-47D0-A25B-1C568E2A2E7E}" destId="{57EDCF02-AA28-460B-91F9-79FCE81AD3DD}" srcOrd="1" destOrd="0" presId="urn:microsoft.com/office/officeart/2005/8/layout/hierarchy3"/>
    <dgm:cxn modelId="{0524EF42-582F-415D-A406-7A6023677F66}" type="presParOf" srcId="{8858AE32-0CB1-4D0A-BCD2-E4E788869728}" destId="{A516293C-8C03-4C45-8319-A49C4A0A4107}" srcOrd="1" destOrd="0" presId="urn:microsoft.com/office/officeart/2005/8/layout/hierarchy3"/>
    <dgm:cxn modelId="{32AA100A-340D-4AF0-B40E-7E2BD05DEEFD}" type="presParOf" srcId="{A516293C-8C03-4C45-8319-A49C4A0A4107}" destId="{5E0112D8-DCA8-480D-B645-0951D86AAC95}" srcOrd="0" destOrd="0" presId="urn:microsoft.com/office/officeart/2005/8/layout/hierarchy3"/>
    <dgm:cxn modelId="{5A7B0EB8-E7D9-4038-83FC-0B23C645BF2E}" type="presParOf" srcId="{A516293C-8C03-4C45-8319-A49C4A0A4107}" destId="{C2BF3165-C6A2-41A7-86E3-56654C39A150}" srcOrd="1" destOrd="0" presId="urn:microsoft.com/office/officeart/2005/8/layout/hierarchy3"/>
    <dgm:cxn modelId="{932B0410-384B-4B4D-BCA7-03254E9A6C00}" type="presParOf" srcId="{A516293C-8C03-4C45-8319-A49C4A0A4107}" destId="{B1564354-2C23-475C-A2CC-D0627E781107}" srcOrd="2" destOrd="0" presId="urn:microsoft.com/office/officeart/2005/8/layout/hierarchy3"/>
    <dgm:cxn modelId="{5E691A92-6DF5-482B-BBB0-C784B9C4F5B1}" type="presParOf" srcId="{A516293C-8C03-4C45-8319-A49C4A0A4107}" destId="{3C43F231-8049-4BED-B21C-E6B66B871EE7}" srcOrd="3" destOrd="0" presId="urn:microsoft.com/office/officeart/2005/8/layout/hierarchy3"/>
    <dgm:cxn modelId="{7756681D-3947-4355-A8C9-1D96D347CBB1}" type="presParOf" srcId="{A516293C-8C03-4C45-8319-A49C4A0A4107}" destId="{93E8C10C-28B9-40B6-A0BB-55188AEA8CEA}" srcOrd="4" destOrd="0" presId="urn:microsoft.com/office/officeart/2005/8/layout/hierarchy3"/>
    <dgm:cxn modelId="{DE0CCEA5-65A9-4A0A-821E-41903859D048}" type="presParOf" srcId="{A516293C-8C03-4C45-8319-A49C4A0A4107}" destId="{7738BF17-BBAB-4902-A470-4D6B418294AC}" srcOrd="5" destOrd="0" presId="urn:microsoft.com/office/officeart/2005/8/layout/hierarchy3"/>
    <dgm:cxn modelId="{678B823D-3445-4663-94A4-6E9A5B32EA7D}" type="presParOf" srcId="{A516293C-8C03-4C45-8319-A49C4A0A4107}" destId="{41BC9EDD-0F06-40A1-838A-1E031883E286}" srcOrd="6" destOrd="0" presId="urn:microsoft.com/office/officeart/2005/8/layout/hierarchy3"/>
    <dgm:cxn modelId="{B260CC93-FA64-4DAE-BC48-7AC0408D5E80}" type="presParOf" srcId="{A516293C-8C03-4C45-8319-A49C4A0A4107}" destId="{4228926B-7E91-4236-BB2E-6D4849A0D74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5C2F24-83FD-435E-97C2-10D78440035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AE93D65C-F976-476D-8935-0FB03C60EA0D}">
      <dgm:prSet phldrT="[Texto]"/>
      <dgm:spPr/>
      <dgm:t>
        <a:bodyPr/>
        <a:lstStyle/>
        <a:p>
          <a:r>
            <a:rPr lang="es-EC" dirty="0"/>
            <a:t>t(8;14) </a:t>
          </a:r>
        </a:p>
      </dgm:t>
    </dgm:pt>
    <dgm:pt modelId="{0E8EBC53-177D-4FC5-A1D3-C6247429B0D8}" type="parTrans" cxnId="{AA7889BD-517D-488D-A1E8-8623607B572E}">
      <dgm:prSet/>
      <dgm:spPr/>
      <dgm:t>
        <a:bodyPr/>
        <a:lstStyle/>
        <a:p>
          <a:endParaRPr lang="es-EC"/>
        </a:p>
      </dgm:t>
    </dgm:pt>
    <dgm:pt modelId="{2A05A586-FE0D-4DE7-A3FA-E23206800416}" type="sibTrans" cxnId="{AA7889BD-517D-488D-A1E8-8623607B572E}">
      <dgm:prSet/>
      <dgm:spPr/>
      <dgm:t>
        <a:bodyPr/>
        <a:lstStyle/>
        <a:p>
          <a:endParaRPr lang="es-EC"/>
        </a:p>
      </dgm:t>
    </dgm:pt>
    <dgm:pt modelId="{8EDC71B8-D3C6-41FF-8E31-2E72621F2049}">
      <dgm:prSet phldrT="[Texto]"/>
      <dgm:spPr/>
      <dgm:t>
        <a:bodyPr/>
        <a:lstStyle/>
        <a:p>
          <a:r>
            <a:rPr lang="es-EC" dirty="0"/>
            <a:t>Afecta al oncogén C-MYC, característica del linfoma de Burkitt</a:t>
          </a:r>
        </a:p>
      </dgm:t>
    </dgm:pt>
    <dgm:pt modelId="{4AD9FE48-B15A-42AD-80F1-602E1015BCF5}" type="parTrans" cxnId="{2A2FF5B2-B724-4FFB-A972-BEB2D92B4ADE}">
      <dgm:prSet/>
      <dgm:spPr/>
      <dgm:t>
        <a:bodyPr/>
        <a:lstStyle/>
        <a:p>
          <a:endParaRPr lang="es-EC"/>
        </a:p>
      </dgm:t>
    </dgm:pt>
    <dgm:pt modelId="{62CCDAD6-BC36-48CC-8855-8F3A33B2976D}" type="sibTrans" cxnId="{2A2FF5B2-B724-4FFB-A972-BEB2D92B4ADE}">
      <dgm:prSet/>
      <dgm:spPr/>
      <dgm:t>
        <a:bodyPr/>
        <a:lstStyle/>
        <a:p>
          <a:endParaRPr lang="es-EC"/>
        </a:p>
      </dgm:t>
    </dgm:pt>
    <dgm:pt modelId="{154BE025-D5B7-44BB-8181-94FB527229A0}">
      <dgm:prSet phldrT="[Texto]"/>
      <dgm:spPr/>
      <dgm:t>
        <a:bodyPr/>
        <a:lstStyle/>
        <a:p>
          <a:r>
            <a:rPr lang="es-EC" dirty="0"/>
            <a:t>t(11;14)</a:t>
          </a:r>
        </a:p>
      </dgm:t>
    </dgm:pt>
    <dgm:pt modelId="{3529B90C-B27D-4EA1-A2EF-19B26497A600}" type="parTrans" cxnId="{73E318E6-6A4D-48A1-94F3-892AC23BF165}">
      <dgm:prSet/>
      <dgm:spPr/>
      <dgm:t>
        <a:bodyPr/>
        <a:lstStyle/>
        <a:p>
          <a:endParaRPr lang="es-EC"/>
        </a:p>
      </dgm:t>
    </dgm:pt>
    <dgm:pt modelId="{0D9BF41D-803F-4214-8E8C-CD476CE603E1}" type="sibTrans" cxnId="{73E318E6-6A4D-48A1-94F3-892AC23BF165}">
      <dgm:prSet/>
      <dgm:spPr/>
      <dgm:t>
        <a:bodyPr/>
        <a:lstStyle/>
        <a:p>
          <a:endParaRPr lang="es-EC"/>
        </a:p>
      </dgm:t>
    </dgm:pt>
    <dgm:pt modelId="{F7E0895C-692B-4043-8F2F-458D3C76C3A0}">
      <dgm:prSet phldrT="[Texto]"/>
      <dgm:spPr/>
      <dgm:t>
        <a:bodyPr/>
        <a:lstStyle/>
        <a:p>
          <a:r>
            <a:rPr lang="es-EC" dirty="0"/>
            <a:t>t(14;18)</a:t>
          </a:r>
        </a:p>
      </dgm:t>
    </dgm:pt>
    <dgm:pt modelId="{E64E1D7A-41F1-408F-9EE9-F0F01FFA3440}" type="parTrans" cxnId="{AF4535AC-CF83-42B5-AE24-CA808D094F16}">
      <dgm:prSet/>
      <dgm:spPr/>
      <dgm:t>
        <a:bodyPr/>
        <a:lstStyle/>
        <a:p>
          <a:endParaRPr lang="es-EC"/>
        </a:p>
      </dgm:t>
    </dgm:pt>
    <dgm:pt modelId="{D12D2B51-6E08-46A1-8225-3B33F4732994}" type="sibTrans" cxnId="{AF4535AC-CF83-42B5-AE24-CA808D094F16}">
      <dgm:prSet/>
      <dgm:spPr/>
      <dgm:t>
        <a:bodyPr/>
        <a:lstStyle/>
        <a:p>
          <a:endParaRPr lang="es-EC"/>
        </a:p>
      </dgm:t>
    </dgm:pt>
    <dgm:pt modelId="{100831CF-603E-4EA5-8D12-AC7F85632C22}">
      <dgm:prSet phldrT="[Texto]"/>
      <dgm:spPr/>
      <dgm:t>
        <a:bodyPr/>
        <a:lstStyle/>
        <a:p>
          <a:r>
            <a:rPr lang="es-EC" dirty="0"/>
            <a:t>Afecta al oncogén BCL-2, linfoma folicular, </a:t>
          </a:r>
        </a:p>
      </dgm:t>
    </dgm:pt>
    <dgm:pt modelId="{E292E003-340D-4E79-B997-3C33CDBD8558}" type="parTrans" cxnId="{0262D6A7-1E4F-46B5-8AE9-821F309B0A03}">
      <dgm:prSet/>
      <dgm:spPr/>
      <dgm:t>
        <a:bodyPr/>
        <a:lstStyle/>
        <a:p>
          <a:endParaRPr lang="es-EC"/>
        </a:p>
      </dgm:t>
    </dgm:pt>
    <dgm:pt modelId="{598823FD-5633-4D47-9E8E-95C93B89E594}" type="sibTrans" cxnId="{0262D6A7-1E4F-46B5-8AE9-821F309B0A03}">
      <dgm:prSet/>
      <dgm:spPr/>
      <dgm:t>
        <a:bodyPr/>
        <a:lstStyle/>
        <a:p>
          <a:endParaRPr lang="es-EC"/>
        </a:p>
      </dgm:t>
    </dgm:pt>
    <dgm:pt modelId="{1F163FA9-6573-4106-9232-16E34682ED4F}">
      <dgm:prSet phldrT="[Texto]"/>
      <dgm:spPr/>
      <dgm:t>
        <a:bodyPr/>
        <a:lstStyle/>
        <a:p>
          <a:r>
            <a:rPr lang="es-EC" dirty="0"/>
            <a:t>Proteína ALK, linfoma T anaplásico de células grandes CD30+ o ALK positivo</a:t>
          </a:r>
        </a:p>
      </dgm:t>
    </dgm:pt>
    <dgm:pt modelId="{6A561605-16AE-4E5C-84D9-2E67F3A7BC4D}" type="parTrans" cxnId="{2A9D1CFA-7246-4DEF-B265-89E63EAE49CD}">
      <dgm:prSet/>
      <dgm:spPr/>
      <dgm:t>
        <a:bodyPr/>
        <a:lstStyle/>
        <a:p>
          <a:endParaRPr lang="es-EC"/>
        </a:p>
      </dgm:t>
    </dgm:pt>
    <dgm:pt modelId="{51AE1F44-7C32-4443-803C-0655892C91D9}" type="sibTrans" cxnId="{2A9D1CFA-7246-4DEF-B265-89E63EAE49CD}">
      <dgm:prSet/>
      <dgm:spPr/>
      <dgm:t>
        <a:bodyPr/>
        <a:lstStyle/>
        <a:p>
          <a:endParaRPr lang="es-EC"/>
        </a:p>
      </dgm:t>
    </dgm:pt>
    <dgm:pt modelId="{48DA17AC-0732-49E2-9558-EABB1CD15980}">
      <dgm:prSet phldrT="[Texto]"/>
      <dgm:spPr/>
      <dgm:t>
        <a:bodyPr/>
        <a:lstStyle/>
        <a:p>
          <a:r>
            <a:rPr lang="es-EC" dirty="0"/>
            <a:t>linfoma del manto.</a:t>
          </a:r>
        </a:p>
      </dgm:t>
    </dgm:pt>
    <dgm:pt modelId="{0376399D-366A-43A3-B16D-1AF76019DFBA}" type="parTrans" cxnId="{3EE9DC0F-46C8-4085-A45D-0477FEB3D0A5}">
      <dgm:prSet/>
      <dgm:spPr/>
      <dgm:t>
        <a:bodyPr/>
        <a:lstStyle/>
        <a:p>
          <a:endParaRPr lang="es-EC"/>
        </a:p>
      </dgm:t>
    </dgm:pt>
    <dgm:pt modelId="{B9FF9510-2761-4DEC-8276-27F5CB09EF20}" type="sibTrans" cxnId="{3EE9DC0F-46C8-4085-A45D-0477FEB3D0A5}">
      <dgm:prSet/>
      <dgm:spPr/>
      <dgm:t>
        <a:bodyPr/>
        <a:lstStyle/>
        <a:p>
          <a:endParaRPr lang="es-EC"/>
        </a:p>
      </dgm:t>
    </dgm:pt>
    <dgm:pt modelId="{1CFBB9B1-C8BF-46F4-B324-FFDB89739299}">
      <dgm:prSet phldrT="[Texto]"/>
      <dgm:spPr/>
      <dgm:t>
        <a:bodyPr/>
        <a:lstStyle/>
        <a:p>
          <a:r>
            <a:rPr lang="es-EC" dirty="0"/>
            <a:t>t(2;5)</a:t>
          </a:r>
        </a:p>
      </dgm:t>
    </dgm:pt>
    <dgm:pt modelId="{273F8EC9-6888-47B7-ABDE-61D5F7E68842}" type="parTrans" cxnId="{FE2A1C0C-221B-4F42-9D9E-B13507C2CE66}">
      <dgm:prSet/>
      <dgm:spPr/>
      <dgm:t>
        <a:bodyPr/>
        <a:lstStyle/>
        <a:p>
          <a:endParaRPr lang="es-EC"/>
        </a:p>
      </dgm:t>
    </dgm:pt>
    <dgm:pt modelId="{CFDCAFAA-3F6B-4DFA-9168-0C2E4EFBEECD}" type="sibTrans" cxnId="{FE2A1C0C-221B-4F42-9D9E-B13507C2CE66}">
      <dgm:prSet/>
      <dgm:spPr/>
      <dgm:t>
        <a:bodyPr/>
        <a:lstStyle/>
        <a:p>
          <a:endParaRPr lang="es-EC"/>
        </a:p>
      </dgm:t>
    </dgm:pt>
    <dgm:pt modelId="{BF3D2ED2-ADFC-48D5-AF92-4650CC77C45B}" type="pres">
      <dgm:prSet presAssocID="{1C5C2F24-83FD-435E-97C2-10D7844003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1460A5A-6F60-4756-BFD0-7E535F5D0962}" type="pres">
      <dgm:prSet presAssocID="{AE93D65C-F976-476D-8935-0FB03C60EA0D}" presName="root" presStyleCnt="0"/>
      <dgm:spPr/>
    </dgm:pt>
    <dgm:pt modelId="{4B96659F-3E78-45A2-B6A3-7DF87C56E55E}" type="pres">
      <dgm:prSet presAssocID="{AE93D65C-F976-476D-8935-0FB03C60EA0D}" presName="rootComposite" presStyleCnt="0"/>
      <dgm:spPr/>
    </dgm:pt>
    <dgm:pt modelId="{6B0B76A4-DD4C-42AC-B70E-87B4045CE3B8}" type="pres">
      <dgm:prSet presAssocID="{AE93D65C-F976-476D-8935-0FB03C60EA0D}" presName="rootText" presStyleLbl="node1" presStyleIdx="0" presStyleCnt="4"/>
      <dgm:spPr/>
    </dgm:pt>
    <dgm:pt modelId="{5CF61343-9527-42EA-8477-C548A7AA1C47}" type="pres">
      <dgm:prSet presAssocID="{AE93D65C-F976-476D-8935-0FB03C60EA0D}" presName="rootConnector" presStyleLbl="node1" presStyleIdx="0" presStyleCnt="4"/>
      <dgm:spPr/>
    </dgm:pt>
    <dgm:pt modelId="{0DEC691E-2278-4548-AA04-5AAED7F2BF89}" type="pres">
      <dgm:prSet presAssocID="{AE93D65C-F976-476D-8935-0FB03C60EA0D}" presName="childShape" presStyleCnt="0"/>
      <dgm:spPr/>
    </dgm:pt>
    <dgm:pt modelId="{7A9B282B-CAB2-4E5C-BF3A-62DF03D556CD}" type="pres">
      <dgm:prSet presAssocID="{4AD9FE48-B15A-42AD-80F1-602E1015BCF5}" presName="Name13" presStyleLbl="parChTrans1D2" presStyleIdx="0" presStyleCnt="4"/>
      <dgm:spPr/>
    </dgm:pt>
    <dgm:pt modelId="{AF5F90EE-15A0-4931-8700-55D2B9E9A613}" type="pres">
      <dgm:prSet presAssocID="{8EDC71B8-D3C6-41FF-8E31-2E72621F2049}" presName="childText" presStyleLbl="bgAcc1" presStyleIdx="0" presStyleCnt="4">
        <dgm:presLayoutVars>
          <dgm:bulletEnabled val="1"/>
        </dgm:presLayoutVars>
      </dgm:prSet>
      <dgm:spPr/>
    </dgm:pt>
    <dgm:pt modelId="{1A914B01-4341-4130-9CC0-36E8E6E252A2}" type="pres">
      <dgm:prSet presAssocID="{154BE025-D5B7-44BB-8181-94FB527229A0}" presName="root" presStyleCnt="0"/>
      <dgm:spPr/>
    </dgm:pt>
    <dgm:pt modelId="{13636961-CDBC-4771-8E6A-0EB2069EB573}" type="pres">
      <dgm:prSet presAssocID="{154BE025-D5B7-44BB-8181-94FB527229A0}" presName="rootComposite" presStyleCnt="0"/>
      <dgm:spPr/>
    </dgm:pt>
    <dgm:pt modelId="{D84B2BF5-E44F-4859-A16C-3EDADAEF30BC}" type="pres">
      <dgm:prSet presAssocID="{154BE025-D5B7-44BB-8181-94FB527229A0}" presName="rootText" presStyleLbl="node1" presStyleIdx="1" presStyleCnt="4"/>
      <dgm:spPr/>
    </dgm:pt>
    <dgm:pt modelId="{AD4F2244-DB48-47B2-BE37-99C3A627C2ED}" type="pres">
      <dgm:prSet presAssocID="{154BE025-D5B7-44BB-8181-94FB527229A0}" presName="rootConnector" presStyleLbl="node1" presStyleIdx="1" presStyleCnt="4"/>
      <dgm:spPr/>
    </dgm:pt>
    <dgm:pt modelId="{2076BE3E-5641-4FFF-8A1F-C3750B952BCA}" type="pres">
      <dgm:prSet presAssocID="{154BE025-D5B7-44BB-8181-94FB527229A0}" presName="childShape" presStyleCnt="0"/>
      <dgm:spPr/>
    </dgm:pt>
    <dgm:pt modelId="{328B97DB-E322-43DA-8FBF-C8EDE444FABE}" type="pres">
      <dgm:prSet presAssocID="{0376399D-366A-43A3-B16D-1AF76019DFBA}" presName="Name13" presStyleLbl="parChTrans1D2" presStyleIdx="1" presStyleCnt="4"/>
      <dgm:spPr/>
    </dgm:pt>
    <dgm:pt modelId="{09B6D4C5-1524-4BAF-B0DC-74C42871C608}" type="pres">
      <dgm:prSet presAssocID="{48DA17AC-0732-49E2-9558-EABB1CD15980}" presName="childText" presStyleLbl="bgAcc1" presStyleIdx="1" presStyleCnt="4">
        <dgm:presLayoutVars>
          <dgm:bulletEnabled val="1"/>
        </dgm:presLayoutVars>
      </dgm:prSet>
      <dgm:spPr/>
    </dgm:pt>
    <dgm:pt modelId="{81C1344B-7E1E-41BF-A6B6-611518EBB0FC}" type="pres">
      <dgm:prSet presAssocID="{F7E0895C-692B-4043-8F2F-458D3C76C3A0}" presName="root" presStyleCnt="0"/>
      <dgm:spPr/>
    </dgm:pt>
    <dgm:pt modelId="{A302AA0B-AD8B-417C-835B-01C49BF4DD3A}" type="pres">
      <dgm:prSet presAssocID="{F7E0895C-692B-4043-8F2F-458D3C76C3A0}" presName="rootComposite" presStyleCnt="0"/>
      <dgm:spPr/>
    </dgm:pt>
    <dgm:pt modelId="{5E328BF3-95EE-49F6-B0A6-886D3E6CFE6B}" type="pres">
      <dgm:prSet presAssocID="{F7E0895C-692B-4043-8F2F-458D3C76C3A0}" presName="rootText" presStyleLbl="node1" presStyleIdx="2" presStyleCnt="4"/>
      <dgm:spPr/>
    </dgm:pt>
    <dgm:pt modelId="{9E1115E6-3BB1-433B-A6B8-494388CA4215}" type="pres">
      <dgm:prSet presAssocID="{F7E0895C-692B-4043-8F2F-458D3C76C3A0}" presName="rootConnector" presStyleLbl="node1" presStyleIdx="2" presStyleCnt="4"/>
      <dgm:spPr/>
    </dgm:pt>
    <dgm:pt modelId="{6150C64D-32E8-4C37-BFE1-765F528B6B93}" type="pres">
      <dgm:prSet presAssocID="{F7E0895C-692B-4043-8F2F-458D3C76C3A0}" presName="childShape" presStyleCnt="0"/>
      <dgm:spPr/>
    </dgm:pt>
    <dgm:pt modelId="{29694F5D-8BFA-4EBC-AE3C-86612F38D64A}" type="pres">
      <dgm:prSet presAssocID="{E292E003-340D-4E79-B997-3C33CDBD8558}" presName="Name13" presStyleLbl="parChTrans1D2" presStyleIdx="2" presStyleCnt="4"/>
      <dgm:spPr/>
    </dgm:pt>
    <dgm:pt modelId="{C36443AF-04BD-46F0-9530-ECEDE58349FC}" type="pres">
      <dgm:prSet presAssocID="{100831CF-603E-4EA5-8D12-AC7F85632C22}" presName="childText" presStyleLbl="bgAcc1" presStyleIdx="2" presStyleCnt="4">
        <dgm:presLayoutVars>
          <dgm:bulletEnabled val="1"/>
        </dgm:presLayoutVars>
      </dgm:prSet>
      <dgm:spPr/>
    </dgm:pt>
    <dgm:pt modelId="{FDDBEDB9-A493-4FDB-BEC7-93A51E62905B}" type="pres">
      <dgm:prSet presAssocID="{1CFBB9B1-C8BF-46F4-B324-FFDB89739299}" presName="root" presStyleCnt="0"/>
      <dgm:spPr/>
    </dgm:pt>
    <dgm:pt modelId="{E051FADA-8ADA-47AD-B6F5-9C816E24FE86}" type="pres">
      <dgm:prSet presAssocID="{1CFBB9B1-C8BF-46F4-B324-FFDB89739299}" presName="rootComposite" presStyleCnt="0"/>
      <dgm:spPr/>
    </dgm:pt>
    <dgm:pt modelId="{1BA092B2-7751-4EEF-8F1B-C440578D51E2}" type="pres">
      <dgm:prSet presAssocID="{1CFBB9B1-C8BF-46F4-B324-FFDB89739299}" presName="rootText" presStyleLbl="node1" presStyleIdx="3" presStyleCnt="4"/>
      <dgm:spPr/>
    </dgm:pt>
    <dgm:pt modelId="{5106E8C9-A6FB-412F-81CA-4F679BB5161F}" type="pres">
      <dgm:prSet presAssocID="{1CFBB9B1-C8BF-46F4-B324-FFDB89739299}" presName="rootConnector" presStyleLbl="node1" presStyleIdx="3" presStyleCnt="4"/>
      <dgm:spPr/>
    </dgm:pt>
    <dgm:pt modelId="{8CA492CD-20CC-48E3-969E-A6E4C698EF1C}" type="pres">
      <dgm:prSet presAssocID="{1CFBB9B1-C8BF-46F4-B324-FFDB89739299}" presName="childShape" presStyleCnt="0"/>
      <dgm:spPr/>
    </dgm:pt>
    <dgm:pt modelId="{87ECB89A-F1DA-421B-965B-E05D06134BA4}" type="pres">
      <dgm:prSet presAssocID="{6A561605-16AE-4E5C-84D9-2E67F3A7BC4D}" presName="Name13" presStyleLbl="parChTrans1D2" presStyleIdx="3" presStyleCnt="4"/>
      <dgm:spPr/>
    </dgm:pt>
    <dgm:pt modelId="{F66C55A5-35ED-4003-9F06-CEA4213ECF1A}" type="pres">
      <dgm:prSet presAssocID="{1F163FA9-6573-4106-9232-16E34682ED4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B5B5F202-6EE5-454C-ACB4-C7C9DCDD4908}" type="presOf" srcId="{AE93D65C-F976-476D-8935-0FB03C60EA0D}" destId="{6B0B76A4-DD4C-42AC-B70E-87B4045CE3B8}" srcOrd="0" destOrd="0" presId="urn:microsoft.com/office/officeart/2005/8/layout/hierarchy3"/>
    <dgm:cxn modelId="{9BADFD05-25DE-4295-88F6-F6A2F33857AB}" type="presOf" srcId="{F7E0895C-692B-4043-8F2F-458D3C76C3A0}" destId="{5E328BF3-95EE-49F6-B0A6-886D3E6CFE6B}" srcOrd="0" destOrd="0" presId="urn:microsoft.com/office/officeart/2005/8/layout/hierarchy3"/>
    <dgm:cxn modelId="{67DEDB09-2812-48C2-840A-F20B2DD385B9}" type="presOf" srcId="{1F163FA9-6573-4106-9232-16E34682ED4F}" destId="{F66C55A5-35ED-4003-9F06-CEA4213ECF1A}" srcOrd="0" destOrd="0" presId="urn:microsoft.com/office/officeart/2005/8/layout/hierarchy3"/>
    <dgm:cxn modelId="{FE2A1C0C-221B-4F42-9D9E-B13507C2CE66}" srcId="{1C5C2F24-83FD-435E-97C2-10D78440035D}" destId="{1CFBB9B1-C8BF-46F4-B324-FFDB89739299}" srcOrd="3" destOrd="0" parTransId="{273F8EC9-6888-47B7-ABDE-61D5F7E68842}" sibTransId="{CFDCAFAA-3F6B-4DFA-9168-0C2E4EFBEECD}"/>
    <dgm:cxn modelId="{3EE9DC0F-46C8-4085-A45D-0477FEB3D0A5}" srcId="{154BE025-D5B7-44BB-8181-94FB527229A0}" destId="{48DA17AC-0732-49E2-9558-EABB1CD15980}" srcOrd="0" destOrd="0" parTransId="{0376399D-366A-43A3-B16D-1AF76019DFBA}" sibTransId="{B9FF9510-2761-4DEC-8276-27F5CB09EF20}"/>
    <dgm:cxn modelId="{B7211D12-C1FD-4043-B9EB-FD8FD61A1722}" type="presOf" srcId="{154BE025-D5B7-44BB-8181-94FB527229A0}" destId="{D84B2BF5-E44F-4859-A16C-3EDADAEF30BC}" srcOrd="0" destOrd="0" presId="urn:microsoft.com/office/officeart/2005/8/layout/hierarchy3"/>
    <dgm:cxn modelId="{51C23B17-B468-447F-8A36-2CDDC5000930}" type="presOf" srcId="{4AD9FE48-B15A-42AD-80F1-602E1015BCF5}" destId="{7A9B282B-CAB2-4E5C-BF3A-62DF03D556CD}" srcOrd="0" destOrd="0" presId="urn:microsoft.com/office/officeart/2005/8/layout/hierarchy3"/>
    <dgm:cxn modelId="{6F2A9A2F-4206-47EA-9D60-51DC5F6ED01F}" type="presOf" srcId="{F7E0895C-692B-4043-8F2F-458D3C76C3A0}" destId="{9E1115E6-3BB1-433B-A6B8-494388CA4215}" srcOrd="1" destOrd="0" presId="urn:microsoft.com/office/officeart/2005/8/layout/hierarchy3"/>
    <dgm:cxn modelId="{04BC1D37-D3C5-43A6-A9CD-F849017F61E6}" type="presOf" srcId="{154BE025-D5B7-44BB-8181-94FB527229A0}" destId="{AD4F2244-DB48-47B2-BE37-99C3A627C2ED}" srcOrd="1" destOrd="0" presId="urn:microsoft.com/office/officeart/2005/8/layout/hierarchy3"/>
    <dgm:cxn modelId="{23C12254-3906-45C9-96FC-14C8D87B5CDD}" type="presOf" srcId="{100831CF-603E-4EA5-8D12-AC7F85632C22}" destId="{C36443AF-04BD-46F0-9530-ECEDE58349FC}" srcOrd="0" destOrd="0" presId="urn:microsoft.com/office/officeart/2005/8/layout/hierarchy3"/>
    <dgm:cxn modelId="{286A1F91-B19F-4200-822C-1A15C7EAB94C}" type="presOf" srcId="{48DA17AC-0732-49E2-9558-EABB1CD15980}" destId="{09B6D4C5-1524-4BAF-B0DC-74C42871C608}" srcOrd="0" destOrd="0" presId="urn:microsoft.com/office/officeart/2005/8/layout/hierarchy3"/>
    <dgm:cxn modelId="{3F665D95-81BE-455C-AC27-6B74705D6AC5}" type="presOf" srcId="{8EDC71B8-D3C6-41FF-8E31-2E72621F2049}" destId="{AF5F90EE-15A0-4931-8700-55D2B9E9A613}" srcOrd="0" destOrd="0" presId="urn:microsoft.com/office/officeart/2005/8/layout/hierarchy3"/>
    <dgm:cxn modelId="{938D6D99-8B73-41E7-BFEA-496A1AFE1540}" type="presOf" srcId="{E292E003-340D-4E79-B997-3C33CDBD8558}" destId="{29694F5D-8BFA-4EBC-AE3C-86612F38D64A}" srcOrd="0" destOrd="0" presId="urn:microsoft.com/office/officeart/2005/8/layout/hierarchy3"/>
    <dgm:cxn modelId="{0262D6A7-1E4F-46B5-8AE9-821F309B0A03}" srcId="{F7E0895C-692B-4043-8F2F-458D3C76C3A0}" destId="{100831CF-603E-4EA5-8D12-AC7F85632C22}" srcOrd="0" destOrd="0" parTransId="{E292E003-340D-4E79-B997-3C33CDBD8558}" sibTransId="{598823FD-5633-4D47-9E8E-95C93B89E594}"/>
    <dgm:cxn modelId="{AF4535AC-CF83-42B5-AE24-CA808D094F16}" srcId="{1C5C2F24-83FD-435E-97C2-10D78440035D}" destId="{F7E0895C-692B-4043-8F2F-458D3C76C3A0}" srcOrd="2" destOrd="0" parTransId="{E64E1D7A-41F1-408F-9EE9-F0F01FFA3440}" sibTransId="{D12D2B51-6E08-46A1-8225-3B33F4732994}"/>
    <dgm:cxn modelId="{2A2FF5B2-B724-4FFB-A972-BEB2D92B4ADE}" srcId="{AE93D65C-F976-476D-8935-0FB03C60EA0D}" destId="{8EDC71B8-D3C6-41FF-8E31-2E72621F2049}" srcOrd="0" destOrd="0" parTransId="{4AD9FE48-B15A-42AD-80F1-602E1015BCF5}" sibTransId="{62CCDAD6-BC36-48CC-8855-8F3A33B2976D}"/>
    <dgm:cxn modelId="{818ECAB6-A1B6-4EE1-8034-45218044CEDE}" type="presOf" srcId="{1CFBB9B1-C8BF-46F4-B324-FFDB89739299}" destId="{5106E8C9-A6FB-412F-81CA-4F679BB5161F}" srcOrd="1" destOrd="0" presId="urn:microsoft.com/office/officeart/2005/8/layout/hierarchy3"/>
    <dgm:cxn modelId="{AA7889BD-517D-488D-A1E8-8623607B572E}" srcId="{1C5C2F24-83FD-435E-97C2-10D78440035D}" destId="{AE93D65C-F976-476D-8935-0FB03C60EA0D}" srcOrd="0" destOrd="0" parTransId="{0E8EBC53-177D-4FC5-A1D3-C6247429B0D8}" sibTransId="{2A05A586-FE0D-4DE7-A3FA-E23206800416}"/>
    <dgm:cxn modelId="{812CC0D1-CFEC-4E21-AF87-425A7DE2D6AE}" type="presOf" srcId="{1C5C2F24-83FD-435E-97C2-10D78440035D}" destId="{BF3D2ED2-ADFC-48D5-AF92-4650CC77C45B}" srcOrd="0" destOrd="0" presId="urn:microsoft.com/office/officeart/2005/8/layout/hierarchy3"/>
    <dgm:cxn modelId="{9ADBDBDA-94C6-428B-B071-59697D4AE85B}" type="presOf" srcId="{AE93D65C-F976-476D-8935-0FB03C60EA0D}" destId="{5CF61343-9527-42EA-8477-C548A7AA1C47}" srcOrd="1" destOrd="0" presId="urn:microsoft.com/office/officeart/2005/8/layout/hierarchy3"/>
    <dgm:cxn modelId="{73E318E6-6A4D-48A1-94F3-892AC23BF165}" srcId="{1C5C2F24-83FD-435E-97C2-10D78440035D}" destId="{154BE025-D5B7-44BB-8181-94FB527229A0}" srcOrd="1" destOrd="0" parTransId="{3529B90C-B27D-4EA1-A2EF-19B26497A600}" sibTransId="{0D9BF41D-803F-4214-8E8C-CD476CE603E1}"/>
    <dgm:cxn modelId="{58DD9CE6-949A-460F-88CD-571026B14345}" type="presOf" srcId="{1CFBB9B1-C8BF-46F4-B324-FFDB89739299}" destId="{1BA092B2-7751-4EEF-8F1B-C440578D51E2}" srcOrd="0" destOrd="0" presId="urn:microsoft.com/office/officeart/2005/8/layout/hierarchy3"/>
    <dgm:cxn modelId="{ED9604EF-D748-4B33-B1D3-691138DB4333}" type="presOf" srcId="{6A561605-16AE-4E5C-84D9-2E67F3A7BC4D}" destId="{87ECB89A-F1DA-421B-965B-E05D06134BA4}" srcOrd="0" destOrd="0" presId="urn:microsoft.com/office/officeart/2005/8/layout/hierarchy3"/>
    <dgm:cxn modelId="{997102F4-1F21-459B-8B37-AA81FC8288D9}" type="presOf" srcId="{0376399D-366A-43A3-B16D-1AF76019DFBA}" destId="{328B97DB-E322-43DA-8FBF-C8EDE444FABE}" srcOrd="0" destOrd="0" presId="urn:microsoft.com/office/officeart/2005/8/layout/hierarchy3"/>
    <dgm:cxn modelId="{2A9D1CFA-7246-4DEF-B265-89E63EAE49CD}" srcId="{1CFBB9B1-C8BF-46F4-B324-FFDB89739299}" destId="{1F163FA9-6573-4106-9232-16E34682ED4F}" srcOrd="0" destOrd="0" parTransId="{6A561605-16AE-4E5C-84D9-2E67F3A7BC4D}" sibTransId="{51AE1F44-7C32-4443-803C-0655892C91D9}"/>
    <dgm:cxn modelId="{01187792-B23D-4920-B509-37875A9D62B2}" type="presParOf" srcId="{BF3D2ED2-ADFC-48D5-AF92-4650CC77C45B}" destId="{81460A5A-6F60-4756-BFD0-7E535F5D0962}" srcOrd="0" destOrd="0" presId="urn:microsoft.com/office/officeart/2005/8/layout/hierarchy3"/>
    <dgm:cxn modelId="{B953E9BA-B47C-462F-A23D-6D36F31E90A7}" type="presParOf" srcId="{81460A5A-6F60-4756-BFD0-7E535F5D0962}" destId="{4B96659F-3E78-45A2-B6A3-7DF87C56E55E}" srcOrd="0" destOrd="0" presId="urn:microsoft.com/office/officeart/2005/8/layout/hierarchy3"/>
    <dgm:cxn modelId="{C029D4DB-C65A-445F-BFDA-A8D94ABF7540}" type="presParOf" srcId="{4B96659F-3E78-45A2-B6A3-7DF87C56E55E}" destId="{6B0B76A4-DD4C-42AC-B70E-87B4045CE3B8}" srcOrd="0" destOrd="0" presId="urn:microsoft.com/office/officeart/2005/8/layout/hierarchy3"/>
    <dgm:cxn modelId="{3A04FB7E-C07A-4E68-9A18-8B2F13BB6BF1}" type="presParOf" srcId="{4B96659F-3E78-45A2-B6A3-7DF87C56E55E}" destId="{5CF61343-9527-42EA-8477-C548A7AA1C47}" srcOrd="1" destOrd="0" presId="urn:microsoft.com/office/officeart/2005/8/layout/hierarchy3"/>
    <dgm:cxn modelId="{6A162743-CA00-417E-A72C-71A0D45F0C0B}" type="presParOf" srcId="{81460A5A-6F60-4756-BFD0-7E535F5D0962}" destId="{0DEC691E-2278-4548-AA04-5AAED7F2BF89}" srcOrd="1" destOrd="0" presId="urn:microsoft.com/office/officeart/2005/8/layout/hierarchy3"/>
    <dgm:cxn modelId="{F39029D6-72D9-443D-8AF2-41172CF48533}" type="presParOf" srcId="{0DEC691E-2278-4548-AA04-5AAED7F2BF89}" destId="{7A9B282B-CAB2-4E5C-BF3A-62DF03D556CD}" srcOrd="0" destOrd="0" presId="urn:microsoft.com/office/officeart/2005/8/layout/hierarchy3"/>
    <dgm:cxn modelId="{10DF1EA4-6427-444C-98C9-ABADA1934B71}" type="presParOf" srcId="{0DEC691E-2278-4548-AA04-5AAED7F2BF89}" destId="{AF5F90EE-15A0-4931-8700-55D2B9E9A613}" srcOrd="1" destOrd="0" presId="urn:microsoft.com/office/officeart/2005/8/layout/hierarchy3"/>
    <dgm:cxn modelId="{29BA5974-D953-4C28-B90C-138EE9834C95}" type="presParOf" srcId="{BF3D2ED2-ADFC-48D5-AF92-4650CC77C45B}" destId="{1A914B01-4341-4130-9CC0-36E8E6E252A2}" srcOrd="1" destOrd="0" presId="urn:microsoft.com/office/officeart/2005/8/layout/hierarchy3"/>
    <dgm:cxn modelId="{345FD274-8141-49D6-98E0-8C9F949117EC}" type="presParOf" srcId="{1A914B01-4341-4130-9CC0-36E8E6E252A2}" destId="{13636961-CDBC-4771-8E6A-0EB2069EB573}" srcOrd="0" destOrd="0" presId="urn:microsoft.com/office/officeart/2005/8/layout/hierarchy3"/>
    <dgm:cxn modelId="{7FDBE440-09A6-4302-949D-2E26425A2BD7}" type="presParOf" srcId="{13636961-CDBC-4771-8E6A-0EB2069EB573}" destId="{D84B2BF5-E44F-4859-A16C-3EDADAEF30BC}" srcOrd="0" destOrd="0" presId="urn:microsoft.com/office/officeart/2005/8/layout/hierarchy3"/>
    <dgm:cxn modelId="{4F723FF7-F7D5-424F-8A3E-907039E48B58}" type="presParOf" srcId="{13636961-CDBC-4771-8E6A-0EB2069EB573}" destId="{AD4F2244-DB48-47B2-BE37-99C3A627C2ED}" srcOrd="1" destOrd="0" presId="urn:microsoft.com/office/officeart/2005/8/layout/hierarchy3"/>
    <dgm:cxn modelId="{10E05520-5299-4636-95AF-DEB8E55CA507}" type="presParOf" srcId="{1A914B01-4341-4130-9CC0-36E8E6E252A2}" destId="{2076BE3E-5641-4FFF-8A1F-C3750B952BCA}" srcOrd="1" destOrd="0" presId="urn:microsoft.com/office/officeart/2005/8/layout/hierarchy3"/>
    <dgm:cxn modelId="{760360AF-D9DD-44F1-9FEB-574EABE6A525}" type="presParOf" srcId="{2076BE3E-5641-4FFF-8A1F-C3750B952BCA}" destId="{328B97DB-E322-43DA-8FBF-C8EDE444FABE}" srcOrd="0" destOrd="0" presId="urn:microsoft.com/office/officeart/2005/8/layout/hierarchy3"/>
    <dgm:cxn modelId="{ACCB0657-7CCE-4257-8B15-4F51A37A150F}" type="presParOf" srcId="{2076BE3E-5641-4FFF-8A1F-C3750B952BCA}" destId="{09B6D4C5-1524-4BAF-B0DC-74C42871C608}" srcOrd="1" destOrd="0" presId="urn:microsoft.com/office/officeart/2005/8/layout/hierarchy3"/>
    <dgm:cxn modelId="{559F8ECE-5733-4852-BDC5-92C9D14B9783}" type="presParOf" srcId="{BF3D2ED2-ADFC-48D5-AF92-4650CC77C45B}" destId="{81C1344B-7E1E-41BF-A6B6-611518EBB0FC}" srcOrd="2" destOrd="0" presId="urn:microsoft.com/office/officeart/2005/8/layout/hierarchy3"/>
    <dgm:cxn modelId="{B007F85F-122E-4688-92A0-239C8EE67E55}" type="presParOf" srcId="{81C1344B-7E1E-41BF-A6B6-611518EBB0FC}" destId="{A302AA0B-AD8B-417C-835B-01C49BF4DD3A}" srcOrd="0" destOrd="0" presId="urn:microsoft.com/office/officeart/2005/8/layout/hierarchy3"/>
    <dgm:cxn modelId="{289AB510-059D-4D30-B52C-B279BB2F075C}" type="presParOf" srcId="{A302AA0B-AD8B-417C-835B-01C49BF4DD3A}" destId="{5E328BF3-95EE-49F6-B0A6-886D3E6CFE6B}" srcOrd="0" destOrd="0" presId="urn:microsoft.com/office/officeart/2005/8/layout/hierarchy3"/>
    <dgm:cxn modelId="{595E78F5-585F-4914-9475-CEC7A02A5253}" type="presParOf" srcId="{A302AA0B-AD8B-417C-835B-01C49BF4DD3A}" destId="{9E1115E6-3BB1-433B-A6B8-494388CA4215}" srcOrd="1" destOrd="0" presId="urn:microsoft.com/office/officeart/2005/8/layout/hierarchy3"/>
    <dgm:cxn modelId="{6116C6CE-5E5F-4F38-9CB3-D1DD740358DE}" type="presParOf" srcId="{81C1344B-7E1E-41BF-A6B6-611518EBB0FC}" destId="{6150C64D-32E8-4C37-BFE1-765F528B6B93}" srcOrd="1" destOrd="0" presId="urn:microsoft.com/office/officeart/2005/8/layout/hierarchy3"/>
    <dgm:cxn modelId="{1141E2E8-E30C-466D-B65C-0D7004174C0D}" type="presParOf" srcId="{6150C64D-32E8-4C37-BFE1-765F528B6B93}" destId="{29694F5D-8BFA-4EBC-AE3C-86612F38D64A}" srcOrd="0" destOrd="0" presId="urn:microsoft.com/office/officeart/2005/8/layout/hierarchy3"/>
    <dgm:cxn modelId="{958677C3-6806-442A-85BF-0FE8FD29B95E}" type="presParOf" srcId="{6150C64D-32E8-4C37-BFE1-765F528B6B93}" destId="{C36443AF-04BD-46F0-9530-ECEDE58349FC}" srcOrd="1" destOrd="0" presId="urn:microsoft.com/office/officeart/2005/8/layout/hierarchy3"/>
    <dgm:cxn modelId="{59931A0A-D957-495C-B137-E6EC4FEE96F0}" type="presParOf" srcId="{BF3D2ED2-ADFC-48D5-AF92-4650CC77C45B}" destId="{FDDBEDB9-A493-4FDB-BEC7-93A51E62905B}" srcOrd="3" destOrd="0" presId="urn:microsoft.com/office/officeart/2005/8/layout/hierarchy3"/>
    <dgm:cxn modelId="{AEF719E1-F0F1-4F99-B7C5-19F855499E71}" type="presParOf" srcId="{FDDBEDB9-A493-4FDB-BEC7-93A51E62905B}" destId="{E051FADA-8ADA-47AD-B6F5-9C816E24FE86}" srcOrd="0" destOrd="0" presId="urn:microsoft.com/office/officeart/2005/8/layout/hierarchy3"/>
    <dgm:cxn modelId="{380C15C9-314A-467F-BFEE-C72B598292D9}" type="presParOf" srcId="{E051FADA-8ADA-47AD-B6F5-9C816E24FE86}" destId="{1BA092B2-7751-4EEF-8F1B-C440578D51E2}" srcOrd="0" destOrd="0" presId="urn:microsoft.com/office/officeart/2005/8/layout/hierarchy3"/>
    <dgm:cxn modelId="{F17B303F-42B2-49FE-A5F0-01AC2AD5EB94}" type="presParOf" srcId="{E051FADA-8ADA-47AD-B6F5-9C816E24FE86}" destId="{5106E8C9-A6FB-412F-81CA-4F679BB5161F}" srcOrd="1" destOrd="0" presId="urn:microsoft.com/office/officeart/2005/8/layout/hierarchy3"/>
    <dgm:cxn modelId="{7C141213-42DD-418C-9906-9BA08E86A7AC}" type="presParOf" srcId="{FDDBEDB9-A493-4FDB-BEC7-93A51E62905B}" destId="{8CA492CD-20CC-48E3-969E-A6E4C698EF1C}" srcOrd="1" destOrd="0" presId="urn:microsoft.com/office/officeart/2005/8/layout/hierarchy3"/>
    <dgm:cxn modelId="{39099761-9577-4286-994D-8E85D214F431}" type="presParOf" srcId="{8CA492CD-20CC-48E3-969E-A6E4C698EF1C}" destId="{87ECB89A-F1DA-421B-965B-E05D06134BA4}" srcOrd="0" destOrd="0" presId="urn:microsoft.com/office/officeart/2005/8/layout/hierarchy3"/>
    <dgm:cxn modelId="{736B5D78-020B-47E3-880D-FEFE32422998}" type="presParOf" srcId="{8CA492CD-20CC-48E3-969E-A6E4C698EF1C}" destId="{F66C55A5-35ED-4003-9F06-CEA4213ECF1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618D6B-047A-4F92-80F5-865B889E968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2E26E0C5-AC0A-4F18-B5B4-DE534A3D302E}">
      <dgm:prSet phldrT="[Texto]"/>
      <dgm:spPr/>
      <dgm:t>
        <a:bodyPr/>
        <a:lstStyle/>
        <a:p>
          <a:r>
            <a:rPr lang="es-EC" dirty="0"/>
            <a:t>Las neoplasias agresivas más importantes</a:t>
          </a:r>
        </a:p>
      </dgm:t>
    </dgm:pt>
    <dgm:pt modelId="{43E15B8B-8B27-4F7A-8B40-7D9BC361D9FA}" type="parTrans" cxnId="{625CAA45-4880-4326-B035-04D55E9E0B60}">
      <dgm:prSet/>
      <dgm:spPr/>
      <dgm:t>
        <a:bodyPr/>
        <a:lstStyle/>
        <a:p>
          <a:endParaRPr lang="es-EC"/>
        </a:p>
      </dgm:t>
    </dgm:pt>
    <dgm:pt modelId="{F426C1C5-61D3-4CAF-AE01-98C60E0853B4}" type="sibTrans" cxnId="{625CAA45-4880-4326-B035-04D55E9E0B60}">
      <dgm:prSet/>
      <dgm:spPr/>
      <dgm:t>
        <a:bodyPr/>
        <a:lstStyle/>
        <a:p>
          <a:endParaRPr lang="es-EC"/>
        </a:p>
      </dgm:t>
    </dgm:pt>
    <dgm:pt modelId="{BE41918C-3D96-45B9-8FAB-C3CB97A2F1C5}">
      <dgm:prSet phldrT="[Texto]"/>
      <dgm:spPr/>
      <dgm:t>
        <a:bodyPr/>
        <a:lstStyle/>
        <a:p>
          <a:r>
            <a:rPr lang="es-EC" dirty="0"/>
            <a:t>Linfomas B: </a:t>
          </a:r>
        </a:p>
      </dgm:t>
    </dgm:pt>
    <dgm:pt modelId="{8A92AE8E-8223-4E56-8B8F-2F43CC980B53}" type="parTrans" cxnId="{24F321A3-CEB3-48F4-BD11-D5D839B54841}">
      <dgm:prSet/>
      <dgm:spPr/>
      <dgm:t>
        <a:bodyPr/>
        <a:lstStyle/>
        <a:p>
          <a:endParaRPr lang="es-EC"/>
        </a:p>
      </dgm:t>
    </dgm:pt>
    <dgm:pt modelId="{25B9574F-A2A3-4491-9373-AB2B62F2EA75}" type="sibTrans" cxnId="{24F321A3-CEB3-48F4-BD11-D5D839B54841}">
      <dgm:prSet/>
      <dgm:spPr/>
      <dgm:t>
        <a:bodyPr/>
        <a:lstStyle/>
        <a:p>
          <a:endParaRPr lang="es-EC"/>
        </a:p>
      </dgm:t>
    </dgm:pt>
    <dgm:pt modelId="{6BF5C072-335A-44F1-9925-5EFC1B69776B}">
      <dgm:prSet phldrT="[Texto]"/>
      <dgm:spPr/>
      <dgm:t>
        <a:bodyPr/>
        <a:lstStyle/>
        <a:p>
          <a:r>
            <a:rPr lang="es-EC" dirty="0"/>
            <a:t>Leucemia/linfoma linfoblástico (células precursoras B). </a:t>
          </a:r>
        </a:p>
      </dgm:t>
    </dgm:pt>
    <dgm:pt modelId="{987E0DDA-A2D0-4C29-9CBE-96DB628D5779}" type="parTrans" cxnId="{987CE617-D1E1-4012-A881-61500716289B}">
      <dgm:prSet/>
      <dgm:spPr/>
      <dgm:t>
        <a:bodyPr/>
        <a:lstStyle/>
        <a:p>
          <a:endParaRPr lang="es-EC"/>
        </a:p>
      </dgm:t>
    </dgm:pt>
    <dgm:pt modelId="{643FAA50-40E9-49A9-9238-186D3A7DCBD8}" type="sibTrans" cxnId="{987CE617-D1E1-4012-A881-61500716289B}">
      <dgm:prSet/>
      <dgm:spPr/>
      <dgm:t>
        <a:bodyPr/>
        <a:lstStyle/>
        <a:p>
          <a:endParaRPr lang="es-EC"/>
        </a:p>
      </dgm:t>
    </dgm:pt>
    <dgm:pt modelId="{419ED04C-BA89-4186-808D-E4498BC001FA}">
      <dgm:prSet/>
      <dgm:spPr/>
      <dgm:t>
        <a:bodyPr/>
        <a:lstStyle/>
        <a:p>
          <a:r>
            <a:rPr lang="es-EC"/>
            <a:t>Linfoma del manto. Células pequeñas de núcleo hendido CD20, CD5, CD43, BCL-1, ciclina D1.</a:t>
          </a:r>
        </a:p>
      </dgm:t>
    </dgm:pt>
    <dgm:pt modelId="{DFF85400-B8F3-469E-A64F-951A0C29C4B4}" type="parTrans" cxnId="{8BD31015-8200-473D-8C5C-EDAFA39E3761}">
      <dgm:prSet/>
      <dgm:spPr/>
      <dgm:t>
        <a:bodyPr/>
        <a:lstStyle/>
        <a:p>
          <a:endParaRPr lang="es-EC"/>
        </a:p>
      </dgm:t>
    </dgm:pt>
    <dgm:pt modelId="{ACEFF1CB-9D9A-4B9B-8969-F3D737EF88A8}" type="sibTrans" cxnId="{8BD31015-8200-473D-8C5C-EDAFA39E3761}">
      <dgm:prSet/>
      <dgm:spPr/>
      <dgm:t>
        <a:bodyPr/>
        <a:lstStyle/>
        <a:p>
          <a:endParaRPr lang="es-EC"/>
        </a:p>
      </dgm:t>
    </dgm:pt>
    <dgm:pt modelId="{F3E835DE-008D-4C8B-B7BC-51D7FF11B78D}">
      <dgm:prSet/>
      <dgm:spPr/>
      <dgm:t>
        <a:bodyPr/>
        <a:lstStyle/>
        <a:p>
          <a:r>
            <a:rPr lang="es-EC" b="1" dirty="0"/>
            <a:t>Linfoma B difuso de célula grande. Subtipo de origen </a:t>
          </a:r>
          <a:r>
            <a:rPr lang="es-EC" b="1" dirty="0" err="1"/>
            <a:t>centrogerminal</a:t>
          </a:r>
          <a:r>
            <a:rPr lang="es-EC" b="1" dirty="0"/>
            <a:t>: CD20, CD10, BCL-6 (mejor pronóstico). Subtipo activado: CD20, CD138, MUM1 (peor pronóstico). </a:t>
          </a:r>
        </a:p>
      </dgm:t>
    </dgm:pt>
    <dgm:pt modelId="{4D6C03ED-6ABB-44BC-9650-06A40CFC6F50}" type="parTrans" cxnId="{3F69536C-5F38-4E57-9365-93043BEEE467}">
      <dgm:prSet/>
      <dgm:spPr/>
      <dgm:t>
        <a:bodyPr/>
        <a:lstStyle/>
        <a:p>
          <a:endParaRPr lang="es-EC"/>
        </a:p>
      </dgm:t>
    </dgm:pt>
    <dgm:pt modelId="{52EFD2B2-7DE3-4763-ACA8-61A6D55DCC43}" type="sibTrans" cxnId="{3F69536C-5F38-4E57-9365-93043BEEE467}">
      <dgm:prSet/>
      <dgm:spPr/>
      <dgm:t>
        <a:bodyPr/>
        <a:lstStyle/>
        <a:p>
          <a:endParaRPr lang="es-EC"/>
        </a:p>
      </dgm:t>
    </dgm:pt>
    <dgm:pt modelId="{12BCBE70-9AE8-44EE-A4EE-DBD4A5DBBCF0}">
      <dgm:prSet/>
      <dgm:spPr/>
      <dgm:t>
        <a:bodyPr/>
        <a:lstStyle/>
        <a:p>
          <a:r>
            <a:rPr lang="es-EC"/>
            <a:t>Linfoma de Burkitt. </a:t>
          </a:r>
        </a:p>
      </dgm:t>
    </dgm:pt>
    <dgm:pt modelId="{0850B5B7-4D24-43A7-A71F-6030C1191C5D}" type="parTrans" cxnId="{510105DE-BE30-4DA0-8F8B-E68E3FD1C985}">
      <dgm:prSet/>
      <dgm:spPr/>
      <dgm:t>
        <a:bodyPr/>
        <a:lstStyle/>
        <a:p>
          <a:endParaRPr lang="es-EC"/>
        </a:p>
      </dgm:t>
    </dgm:pt>
    <dgm:pt modelId="{FABD31BE-D41A-46C8-B056-1A6A1CEB6E5C}" type="sibTrans" cxnId="{510105DE-BE30-4DA0-8F8B-E68E3FD1C985}">
      <dgm:prSet/>
      <dgm:spPr/>
      <dgm:t>
        <a:bodyPr/>
        <a:lstStyle/>
        <a:p>
          <a:endParaRPr lang="es-EC"/>
        </a:p>
      </dgm:t>
    </dgm:pt>
    <dgm:pt modelId="{E28BB901-E982-45C8-8117-B54A2FBC3022}">
      <dgm:prSet/>
      <dgm:spPr/>
      <dgm:t>
        <a:bodyPr/>
        <a:lstStyle/>
        <a:p>
          <a:r>
            <a:rPr lang="es-EC"/>
            <a:t>Linfomas inclasificables, intermedios entre linfoma B difuso de célula grande y linfoma de Burkitt. Coexpresión C-MYC con BCL-2 o BCL-6 o ambos (muy mal pronóstico).</a:t>
          </a:r>
        </a:p>
      </dgm:t>
    </dgm:pt>
    <dgm:pt modelId="{F1FED731-2830-4C2E-93E8-455E958E2AF7}" type="parTrans" cxnId="{8BCF7857-D593-4D1A-A018-FA8C4A853AAC}">
      <dgm:prSet/>
      <dgm:spPr/>
      <dgm:t>
        <a:bodyPr/>
        <a:lstStyle/>
        <a:p>
          <a:endParaRPr lang="es-EC"/>
        </a:p>
      </dgm:t>
    </dgm:pt>
    <dgm:pt modelId="{7A8EB38A-35A1-4DBE-B6AD-55581A8E64E4}" type="sibTrans" cxnId="{8BCF7857-D593-4D1A-A018-FA8C4A853AAC}">
      <dgm:prSet/>
      <dgm:spPr/>
      <dgm:t>
        <a:bodyPr/>
        <a:lstStyle/>
        <a:p>
          <a:endParaRPr lang="es-EC"/>
        </a:p>
      </dgm:t>
    </dgm:pt>
    <dgm:pt modelId="{9A833DC6-C760-4276-B57D-37AF7D3F1E94}" type="pres">
      <dgm:prSet presAssocID="{DB618D6B-047A-4F92-80F5-865B889E968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0BC3331-229F-4B23-A5B9-79D6DAAF6E02}" type="pres">
      <dgm:prSet presAssocID="{2E26E0C5-AC0A-4F18-B5B4-DE534A3D302E}" presName="root1" presStyleCnt="0"/>
      <dgm:spPr/>
    </dgm:pt>
    <dgm:pt modelId="{167604B7-2F36-48AF-81AD-01B59D06815B}" type="pres">
      <dgm:prSet presAssocID="{2E26E0C5-AC0A-4F18-B5B4-DE534A3D302E}" presName="LevelOneTextNode" presStyleLbl="node0" presStyleIdx="0" presStyleCnt="1">
        <dgm:presLayoutVars>
          <dgm:chPref val="3"/>
        </dgm:presLayoutVars>
      </dgm:prSet>
      <dgm:spPr/>
    </dgm:pt>
    <dgm:pt modelId="{3ADC5176-7F9E-4510-BAD6-6608E4CB3463}" type="pres">
      <dgm:prSet presAssocID="{2E26E0C5-AC0A-4F18-B5B4-DE534A3D302E}" presName="level2hierChild" presStyleCnt="0"/>
      <dgm:spPr/>
    </dgm:pt>
    <dgm:pt modelId="{6A5E3149-D866-496F-8265-D2E307B515CA}" type="pres">
      <dgm:prSet presAssocID="{8A92AE8E-8223-4E56-8B8F-2F43CC980B53}" presName="conn2-1" presStyleLbl="parChTrans1D2" presStyleIdx="0" presStyleCnt="1"/>
      <dgm:spPr/>
    </dgm:pt>
    <dgm:pt modelId="{C6EEBC47-01BE-4DCD-B68B-F3CBC264EE13}" type="pres">
      <dgm:prSet presAssocID="{8A92AE8E-8223-4E56-8B8F-2F43CC980B53}" presName="connTx" presStyleLbl="parChTrans1D2" presStyleIdx="0" presStyleCnt="1"/>
      <dgm:spPr/>
    </dgm:pt>
    <dgm:pt modelId="{0DF936F8-A89A-4BB4-8662-B88B68E315F9}" type="pres">
      <dgm:prSet presAssocID="{BE41918C-3D96-45B9-8FAB-C3CB97A2F1C5}" presName="root2" presStyleCnt="0"/>
      <dgm:spPr/>
    </dgm:pt>
    <dgm:pt modelId="{6689F189-3D1E-4B4A-BEE6-51035AE3B48F}" type="pres">
      <dgm:prSet presAssocID="{BE41918C-3D96-45B9-8FAB-C3CB97A2F1C5}" presName="LevelTwoTextNode" presStyleLbl="node2" presStyleIdx="0" presStyleCnt="1">
        <dgm:presLayoutVars>
          <dgm:chPref val="3"/>
        </dgm:presLayoutVars>
      </dgm:prSet>
      <dgm:spPr/>
    </dgm:pt>
    <dgm:pt modelId="{65A2184F-A715-47CE-AE7D-AF07C96CB0CF}" type="pres">
      <dgm:prSet presAssocID="{BE41918C-3D96-45B9-8FAB-C3CB97A2F1C5}" presName="level3hierChild" presStyleCnt="0"/>
      <dgm:spPr/>
    </dgm:pt>
    <dgm:pt modelId="{7822D832-EE36-400F-89A5-65E7D4287823}" type="pres">
      <dgm:prSet presAssocID="{987E0DDA-A2D0-4C29-9CBE-96DB628D5779}" presName="conn2-1" presStyleLbl="parChTrans1D3" presStyleIdx="0" presStyleCnt="5"/>
      <dgm:spPr/>
    </dgm:pt>
    <dgm:pt modelId="{D3C3394B-243B-4783-B7FE-9305FE9BDFF1}" type="pres">
      <dgm:prSet presAssocID="{987E0DDA-A2D0-4C29-9CBE-96DB628D5779}" presName="connTx" presStyleLbl="parChTrans1D3" presStyleIdx="0" presStyleCnt="5"/>
      <dgm:spPr/>
    </dgm:pt>
    <dgm:pt modelId="{F71AA560-74EA-4EAA-95ED-81EAB3E99D8A}" type="pres">
      <dgm:prSet presAssocID="{6BF5C072-335A-44F1-9925-5EFC1B69776B}" presName="root2" presStyleCnt="0"/>
      <dgm:spPr/>
    </dgm:pt>
    <dgm:pt modelId="{937F0136-99E1-46D9-8F7E-18820A3D8944}" type="pres">
      <dgm:prSet presAssocID="{6BF5C072-335A-44F1-9925-5EFC1B69776B}" presName="LevelTwoTextNode" presStyleLbl="node3" presStyleIdx="0" presStyleCnt="5">
        <dgm:presLayoutVars>
          <dgm:chPref val="3"/>
        </dgm:presLayoutVars>
      </dgm:prSet>
      <dgm:spPr/>
    </dgm:pt>
    <dgm:pt modelId="{29AA73CA-D180-48A4-B692-685D8533B6CE}" type="pres">
      <dgm:prSet presAssocID="{6BF5C072-335A-44F1-9925-5EFC1B69776B}" presName="level3hierChild" presStyleCnt="0"/>
      <dgm:spPr/>
    </dgm:pt>
    <dgm:pt modelId="{4729DB45-E1D3-437B-B817-A6DDD976BC7D}" type="pres">
      <dgm:prSet presAssocID="{DFF85400-B8F3-469E-A64F-951A0C29C4B4}" presName="conn2-1" presStyleLbl="parChTrans1D3" presStyleIdx="1" presStyleCnt="5"/>
      <dgm:spPr/>
    </dgm:pt>
    <dgm:pt modelId="{31B908F6-D34C-4135-B81E-74FE9C187092}" type="pres">
      <dgm:prSet presAssocID="{DFF85400-B8F3-469E-A64F-951A0C29C4B4}" presName="connTx" presStyleLbl="parChTrans1D3" presStyleIdx="1" presStyleCnt="5"/>
      <dgm:spPr/>
    </dgm:pt>
    <dgm:pt modelId="{4D9DF4A4-6F16-4FA4-8C57-775BA3C1ACD3}" type="pres">
      <dgm:prSet presAssocID="{419ED04C-BA89-4186-808D-E4498BC001FA}" presName="root2" presStyleCnt="0"/>
      <dgm:spPr/>
    </dgm:pt>
    <dgm:pt modelId="{CA46D4E5-5AF8-450F-9271-3123313A5F87}" type="pres">
      <dgm:prSet presAssocID="{419ED04C-BA89-4186-808D-E4498BC001FA}" presName="LevelTwoTextNode" presStyleLbl="node3" presStyleIdx="1" presStyleCnt="5">
        <dgm:presLayoutVars>
          <dgm:chPref val="3"/>
        </dgm:presLayoutVars>
      </dgm:prSet>
      <dgm:spPr/>
    </dgm:pt>
    <dgm:pt modelId="{DF6309E9-442F-49EB-ACED-EAD7C87677AE}" type="pres">
      <dgm:prSet presAssocID="{419ED04C-BA89-4186-808D-E4498BC001FA}" presName="level3hierChild" presStyleCnt="0"/>
      <dgm:spPr/>
    </dgm:pt>
    <dgm:pt modelId="{18FC4DC6-3E2B-4709-8678-53E9EAE232E4}" type="pres">
      <dgm:prSet presAssocID="{4D6C03ED-6ABB-44BC-9650-06A40CFC6F50}" presName="conn2-1" presStyleLbl="parChTrans1D3" presStyleIdx="2" presStyleCnt="5"/>
      <dgm:spPr/>
    </dgm:pt>
    <dgm:pt modelId="{B5FD6164-F1B3-4634-8BF3-93C90B7D557C}" type="pres">
      <dgm:prSet presAssocID="{4D6C03ED-6ABB-44BC-9650-06A40CFC6F50}" presName="connTx" presStyleLbl="parChTrans1D3" presStyleIdx="2" presStyleCnt="5"/>
      <dgm:spPr/>
    </dgm:pt>
    <dgm:pt modelId="{3E21E773-2B97-4CA2-9300-3BF5351C5E54}" type="pres">
      <dgm:prSet presAssocID="{F3E835DE-008D-4C8B-B7BC-51D7FF11B78D}" presName="root2" presStyleCnt="0"/>
      <dgm:spPr/>
    </dgm:pt>
    <dgm:pt modelId="{B9196E90-0AF5-4740-9E03-43A1A015E12F}" type="pres">
      <dgm:prSet presAssocID="{F3E835DE-008D-4C8B-B7BC-51D7FF11B78D}" presName="LevelTwoTextNode" presStyleLbl="node3" presStyleIdx="2" presStyleCnt="5">
        <dgm:presLayoutVars>
          <dgm:chPref val="3"/>
        </dgm:presLayoutVars>
      </dgm:prSet>
      <dgm:spPr/>
    </dgm:pt>
    <dgm:pt modelId="{5E2584E6-C477-4C0A-B3BE-129A668DFC48}" type="pres">
      <dgm:prSet presAssocID="{F3E835DE-008D-4C8B-B7BC-51D7FF11B78D}" presName="level3hierChild" presStyleCnt="0"/>
      <dgm:spPr/>
    </dgm:pt>
    <dgm:pt modelId="{1D5F3093-70E1-44DB-91FA-390FFB65196E}" type="pres">
      <dgm:prSet presAssocID="{0850B5B7-4D24-43A7-A71F-6030C1191C5D}" presName="conn2-1" presStyleLbl="parChTrans1D3" presStyleIdx="3" presStyleCnt="5"/>
      <dgm:spPr/>
    </dgm:pt>
    <dgm:pt modelId="{D6F19A7C-EC02-4DDF-944E-7F9620D9DD8F}" type="pres">
      <dgm:prSet presAssocID="{0850B5B7-4D24-43A7-A71F-6030C1191C5D}" presName="connTx" presStyleLbl="parChTrans1D3" presStyleIdx="3" presStyleCnt="5"/>
      <dgm:spPr/>
    </dgm:pt>
    <dgm:pt modelId="{DE7DF10F-45A4-4C1C-9B75-40B9278FB70C}" type="pres">
      <dgm:prSet presAssocID="{12BCBE70-9AE8-44EE-A4EE-DBD4A5DBBCF0}" presName="root2" presStyleCnt="0"/>
      <dgm:spPr/>
    </dgm:pt>
    <dgm:pt modelId="{813F92E0-9C49-47EC-B276-90FD4B668D96}" type="pres">
      <dgm:prSet presAssocID="{12BCBE70-9AE8-44EE-A4EE-DBD4A5DBBCF0}" presName="LevelTwoTextNode" presStyleLbl="node3" presStyleIdx="3" presStyleCnt="5">
        <dgm:presLayoutVars>
          <dgm:chPref val="3"/>
        </dgm:presLayoutVars>
      </dgm:prSet>
      <dgm:spPr/>
    </dgm:pt>
    <dgm:pt modelId="{3BFA97B2-C53F-45BD-9D9F-B1411E299A51}" type="pres">
      <dgm:prSet presAssocID="{12BCBE70-9AE8-44EE-A4EE-DBD4A5DBBCF0}" presName="level3hierChild" presStyleCnt="0"/>
      <dgm:spPr/>
    </dgm:pt>
    <dgm:pt modelId="{CC446044-3B0A-4D07-B865-8CAAE5863D29}" type="pres">
      <dgm:prSet presAssocID="{F1FED731-2830-4C2E-93E8-455E958E2AF7}" presName="conn2-1" presStyleLbl="parChTrans1D3" presStyleIdx="4" presStyleCnt="5"/>
      <dgm:spPr/>
    </dgm:pt>
    <dgm:pt modelId="{A981FFE3-2213-47B5-A6DC-E032C0FD0EEE}" type="pres">
      <dgm:prSet presAssocID="{F1FED731-2830-4C2E-93E8-455E958E2AF7}" presName="connTx" presStyleLbl="parChTrans1D3" presStyleIdx="4" presStyleCnt="5"/>
      <dgm:spPr/>
    </dgm:pt>
    <dgm:pt modelId="{07A059E8-C7E5-4D41-B35A-15C72945CD31}" type="pres">
      <dgm:prSet presAssocID="{E28BB901-E982-45C8-8117-B54A2FBC3022}" presName="root2" presStyleCnt="0"/>
      <dgm:spPr/>
    </dgm:pt>
    <dgm:pt modelId="{17DD7911-6B54-433D-8757-C03915266438}" type="pres">
      <dgm:prSet presAssocID="{E28BB901-E982-45C8-8117-B54A2FBC3022}" presName="LevelTwoTextNode" presStyleLbl="node3" presStyleIdx="4" presStyleCnt="5">
        <dgm:presLayoutVars>
          <dgm:chPref val="3"/>
        </dgm:presLayoutVars>
      </dgm:prSet>
      <dgm:spPr/>
    </dgm:pt>
    <dgm:pt modelId="{BC63ADA0-A3B4-4F72-BECC-F30DCC94F84E}" type="pres">
      <dgm:prSet presAssocID="{E28BB901-E982-45C8-8117-B54A2FBC3022}" presName="level3hierChild" presStyleCnt="0"/>
      <dgm:spPr/>
    </dgm:pt>
  </dgm:ptLst>
  <dgm:cxnLst>
    <dgm:cxn modelId="{169FC111-5AB2-4F0F-B086-FC56BAA5146A}" type="presOf" srcId="{DFF85400-B8F3-469E-A64F-951A0C29C4B4}" destId="{31B908F6-D34C-4135-B81E-74FE9C187092}" srcOrd="1" destOrd="0" presId="urn:microsoft.com/office/officeart/2008/layout/HorizontalMultiLevelHierarchy"/>
    <dgm:cxn modelId="{8BD31015-8200-473D-8C5C-EDAFA39E3761}" srcId="{BE41918C-3D96-45B9-8FAB-C3CB97A2F1C5}" destId="{419ED04C-BA89-4186-808D-E4498BC001FA}" srcOrd="1" destOrd="0" parTransId="{DFF85400-B8F3-469E-A64F-951A0C29C4B4}" sibTransId="{ACEFF1CB-9D9A-4B9B-8969-F3D737EF88A8}"/>
    <dgm:cxn modelId="{987CE617-D1E1-4012-A881-61500716289B}" srcId="{BE41918C-3D96-45B9-8FAB-C3CB97A2F1C5}" destId="{6BF5C072-335A-44F1-9925-5EFC1B69776B}" srcOrd="0" destOrd="0" parTransId="{987E0DDA-A2D0-4C29-9CBE-96DB628D5779}" sibTransId="{643FAA50-40E9-49A9-9238-186D3A7DCBD8}"/>
    <dgm:cxn modelId="{BF0E7C2D-F0A0-48AC-9EFB-F37286D05355}" type="presOf" srcId="{987E0DDA-A2D0-4C29-9CBE-96DB628D5779}" destId="{D3C3394B-243B-4783-B7FE-9305FE9BDFF1}" srcOrd="1" destOrd="0" presId="urn:microsoft.com/office/officeart/2008/layout/HorizontalMultiLevelHierarchy"/>
    <dgm:cxn modelId="{60E67338-E59B-4A75-B3FD-A0F85D6FF3C0}" type="presOf" srcId="{4D6C03ED-6ABB-44BC-9650-06A40CFC6F50}" destId="{B5FD6164-F1B3-4634-8BF3-93C90B7D557C}" srcOrd="1" destOrd="0" presId="urn:microsoft.com/office/officeart/2008/layout/HorizontalMultiLevelHierarchy"/>
    <dgm:cxn modelId="{C2C8C938-A6D8-4160-9E18-9228AC29BCAE}" type="presOf" srcId="{987E0DDA-A2D0-4C29-9CBE-96DB628D5779}" destId="{7822D832-EE36-400F-89A5-65E7D4287823}" srcOrd="0" destOrd="0" presId="urn:microsoft.com/office/officeart/2008/layout/HorizontalMultiLevelHierarchy"/>
    <dgm:cxn modelId="{ADBC5442-1016-4869-8C83-944DA886723D}" type="presOf" srcId="{0850B5B7-4D24-43A7-A71F-6030C1191C5D}" destId="{D6F19A7C-EC02-4DDF-944E-7F9620D9DD8F}" srcOrd="1" destOrd="0" presId="urn:microsoft.com/office/officeart/2008/layout/HorizontalMultiLevelHierarchy"/>
    <dgm:cxn modelId="{3009ED62-2C08-420F-B4FC-DBF93BAFF9A1}" type="presOf" srcId="{BE41918C-3D96-45B9-8FAB-C3CB97A2F1C5}" destId="{6689F189-3D1E-4B4A-BEE6-51035AE3B48F}" srcOrd="0" destOrd="0" presId="urn:microsoft.com/office/officeart/2008/layout/HorizontalMultiLevelHierarchy"/>
    <dgm:cxn modelId="{625CAA45-4880-4326-B035-04D55E9E0B60}" srcId="{DB618D6B-047A-4F92-80F5-865B889E9681}" destId="{2E26E0C5-AC0A-4F18-B5B4-DE534A3D302E}" srcOrd="0" destOrd="0" parTransId="{43E15B8B-8B27-4F7A-8B40-7D9BC361D9FA}" sibTransId="{F426C1C5-61D3-4CAF-AE01-98C60E0853B4}"/>
    <dgm:cxn modelId="{FF9F3947-D349-4875-95ED-DFA9A8A0FCAF}" type="presOf" srcId="{0850B5B7-4D24-43A7-A71F-6030C1191C5D}" destId="{1D5F3093-70E1-44DB-91FA-390FFB65196E}" srcOrd="0" destOrd="0" presId="urn:microsoft.com/office/officeart/2008/layout/HorizontalMultiLevelHierarchy"/>
    <dgm:cxn modelId="{9D69D84A-B4DC-4C09-B1E2-8A20B698CEBE}" type="presOf" srcId="{8A92AE8E-8223-4E56-8B8F-2F43CC980B53}" destId="{C6EEBC47-01BE-4DCD-B68B-F3CBC264EE13}" srcOrd="1" destOrd="0" presId="urn:microsoft.com/office/officeart/2008/layout/HorizontalMultiLevelHierarchy"/>
    <dgm:cxn modelId="{3F69536C-5F38-4E57-9365-93043BEEE467}" srcId="{BE41918C-3D96-45B9-8FAB-C3CB97A2F1C5}" destId="{F3E835DE-008D-4C8B-B7BC-51D7FF11B78D}" srcOrd="2" destOrd="0" parTransId="{4D6C03ED-6ABB-44BC-9650-06A40CFC6F50}" sibTransId="{52EFD2B2-7DE3-4763-ACA8-61A6D55DCC43}"/>
    <dgm:cxn modelId="{44453C74-ACDC-413B-AC8D-0056A9AF9A44}" type="presOf" srcId="{E28BB901-E982-45C8-8117-B54A2FBC3022}" destId="{17DD7911-6B54-433D-8757-C03915266438}" srcOrd="0" destOrd="0" presId="urn:microsoft.com/office/officeart/2008/layout/HorizontalMultiLevelHierarchy"/>
    <dgm:cxn modelId="{79D88456-AA8E-4684-8408-9F9A1EF09E69}" type="presOf" srcId="{4D6C03ED-6ABB-44BC-9650-06A40CFC6F50}" destId="{18FC4DC6-3E2B-4709-8678-53E9EAE232E4}" srcOrd="0" destOrd="0" presId="urn:microsoft.com/office/officeart/2008/layout/HorizontalMultiLevelHierarchy"/>
    <dgm:cxn modelId="{8BCF7857-D593-4D1A-A018-FA8C4A853AAC}" srcId="{BE41918C-3D96-45B9-8FAB-C3CB97A2F1C5}" destId="{E28BB901-E982-45C8-8117-B54A2FBC3022}" srcOrd="4" destOrd="0" parTransId="{F1FED731-2830-4C2E-93E8-455E958E2AF7}" sibTransId="{7A8EB38A-35A1-4DBE-B6AD-55581A8E64E4}"/>
    <dgm:cxn modelId="{27D0F159-CE43-42F2-A477-C8DDC5D8DCD1}" type="presOf" srcId="{F3E835DE-008D-4C8B-B7BC-51D7FF11B78D}" destId="{B9196E90-0AF5-4740-9E03-43A1A015E12F}" srcOrd="0" destOrd="0" presId="urn:microsoft.com/office/officeart/2008/layout/HorizontalMultiLevelHierarchy"/>
    <dgm:cxn modelId="{DBB99E82-BFC4-4CAC-8F82-F736633BB461}" type="presOf" srcId="{8A92AE8E-8223-4E56-8B8F-2F43CC980B53}" destId="{6A5E3149-D866-496F-8265-D2E307B515CA}" srcOrd="0" destOrd="0" presId="urn:microsoft.com/office/officeart/2008/layout/HorizontalMultiLevelHierarchy"/>
    <dgm:cxn modelId="{1E526188-CFC7-4627-B24F-85B5E04018CC}" type="presOf" srcId="{419ED04C-BA89-4186-808D-E4498BC001FA}" destId="{CA46D4E5-5AF8-450F-9271-3123313A5F87}" srcOrd="0" destOrd="0" presId="urn:microsoft.com/office/officeart/2008/layout/HorizontalMultiLevelHierarchy"/>
    <dgm:cxn modelId="{3D9F548C-8FE6-4D29-9B7E-CFA46C9F0B90}" type="presOf" srcId="{DB618D6B-047A-4F92-80F5-865B889E9681}" destId="{9A833DC6-C760-4276-B57D-37AF7D3F1E94}" srcOrd="0" destOrd="0" presId="urn:microsoft.com/office/officeart/2008/layout/HorizontalMultiLevelHierarchy"/>
    <dgm:cxn modelId="{D938B18C-86C0-45F6-A2FB-BE98CD386C0F}" type="presOf" srcId="{F1FED731-2830-4C2E-93E8-455E958E2AF7}" destId="{CC446044-3B0A-4D07-B865-8CAAE5863D29}" srcOrd="0" destOrd="0" presId="urn:microsoft.com/office/officeart/2008/layout/HorizontalMultiLevelHierarchy"/>
    <dgm:cxn modelId="{24F321A3-CEB3-48F4-BD11-D5D839B54841}" srcId="{2E26E0C5-AC0A-4F18-B5B4-DE534A3D302E}" destId="{BE41918C-3D96-45B9-8FAB-C3CB97A2F1C5}" srcOrd="0" destOrd="0" parTransId="{8A92AE8E-8223-4E56-8B8F-2F43CC980B53}" sibTransId="{25B9574F-A2A3-4491-9373-AB2B62F2EA75}"/>
    <dgm:cxn modelId="{41EA8CA6-29C4-43AB-BB11-86318C96B54B}" type="presOf" srcId="{6BF5C072-335A-44F1-9925-5EFC1B69776B}" destId="{937F0136-99E1-46D9-8F7E-18820A3D8944}" srcOrd="0" destOrd="0" presId="urn:microsoft.com/office/officeart/2008/layout/HorizontalMultiLevelHierarchy"/>
    <dgm:cxn modelId="{CA8A86C8-E9BD-4E33-B350-490D00A0B297}" type="presOf" srcId="{DFF85400-B8F3-469E-A64F-951A0C29C4B4}" destId="{4729DB45-E1D3-437B-B817-A6DDD976BC7D}" srcOrd="0" destOrd="0" presId="urn:microsoft.com/office/officeart/2008/layout/HorizontalMultiLevelHierarchy"/>
    <dgm:cxn modelId="{510105DE-BE30-4DA0-8F8B-E68E3FD1C985}" srcId="{BE41918C-3D96-45B9-8FAB-C3CB97A2F1C5}" destId="{12BCBE70-9AE8-44EE-A4EE-DBD4A5DBBCF0}" srcOrd="3" destOrd="0" parTransId="{0850B5B7-4D24-43A7-A71F-6030C1191C5D}" sibTransId="{FABD31BE-D41A-46C8-B056-1A6A1CEB6E5C}"/>
    <dgm:cxn modelId="{13C262E4-8590-465C-BC56-CB346BF62E59}" type="presOf" srcId="{2E26E0C5-AC0A-4F18-B5B4-DE534A3D302E}" destId="{167604B7-2F36-48AF-81AD-01B59D06815B}" srcOrd="0" destOrd="0" presId="urn:microsoft.com/office/officeart/2008/layout/HorizontalMultiLevelHierarchy"/>
    <dgm:cxn modelId="{5F0DE8F7-38AE-4045-B9B0-F7B4C2594457}" type="presOf" srcId="{12BCBE70-9AE8-44EE-A4EE-DBD4A5DBBCF0}" destId="{813F92E0-9C49-47EC-B276-90FD4B668D96}" srcOrd="0" destOrd="0" presId="urn:microsoft.com/office/officeart/2008/layout/HorizontalMultiLevelHierarchy"/>
    <dgm:cxn modelId="{A12629FC-172F-4018-93D9-FF783C1FF225}" type="presOf" srcId="{F1FED731-2830-4C2E-93E8-455E958E2AF7}" destId="{A981FFE3-2213-47B5-A6DC-E032C0FD0EEE}" srcOrd="1" destOrd="0" presId="urn:microsoft.com/office/officeart/2008/layout/HorizontalMultiLevelHierarchy"/>
    <dgm:cxn modelId="{029B6540-DB5C-46B6-82DC-D11FE2F63B30}" type="presParOf" srcId="{9A833DC6-C760-4276-B57D-37AF7D3F1E94}" destId="{D0BC3331-229F-4B23-A5B9-79D6DAAF6E02}" srcOrd="0" destOrd="0" presId="urn:microsoft.com/office/officeart/2008/layout/HorizontalMultiLevelHierarchy"/>
    <dgm:cxn modelId="{A3915A08-539E-4409-B85F-5E775EB04A1F}" type="presParOf" srcId="{D0BC3331-229F-4B23-A5B9-79D6DAAF6E02}" destId="{167604B7-2F36-48AF-81AD-01B59D06815B}" srcOrd="0" destOrd="0" presId="urn:microsoft.com/office/officeart/2008/layout/HorizontalMultiLevelHierarchy"/>
    <dgm:cxn modelId="{5F127EA9-24E5-42FC-AB9B-2708A178E09B}" type="presParOf" srcId="{D0BC3331-229F-4B23-A5B9-79D6DAAF6E02}" destId="{3ADC5176-7F9E-4510-BAD6-6608E4CB3463}" srcOrd="1" destOrd="0" presId="urn:microsoft.com/office/officeart/2008/layout/HorizontalMultiLevelHierarchy"/>
    <dgm:cxn modelId="{DC3F5092-1B7A-474C-900A-12F1C70947DE}" type="presParOf" srcId="{3ADC5176-7F9E-4510-BAD6-6608E4CB3463}" destId="{6A5E3149-D866-496F-8265-D2E307B515CA}" srcOrd="0" destOrd="0" presId="urn:microsoft.com/office/officeart/2008/layout/HorizontalMultiLevelHierarchy"/>
    <dgm:cxn modelId="{82D2AECE-848C-4E12-8651-54A359FFF9CF}" type="presParOf" srcId="{6A5E3149-D866-496F-8265-D2E307B515CA}" destId="{C6EEBC47-01BE-4DCD-B68B-F3CBC264EE13}" srcOrd="0" destOrd="0" presId="urn:microsoft.com/office/officeart/2008/layout/HorizontalMultiLevelHierarchy"/>
    <dgm:cxn modelId="{8D83AD80-D44C-435D-A9B1-09E3FA5A945A}" type="presParOf" srcId="{3ADC5176-7F9E-4510-BAD6-6608E4CB3463}" destId="{0DF936F8-A89A-4BB4-8662-B88B68E315F9}" srcOrd="1" destOrd="0" presId="urn:microsoft.com/office/officeart/2008/layout/HorizontalMultiLevelHierarchy"/>
    <dgm:cxn modelId="{3038239D-0217-4515-9878-446861E2D555}" type="presParOf" srcId="{0DF936F8-A89A-4BB4-8662-B88B68E315F9}" destId="{6689F189-3D1E-4B4A-BEE6-51035AE3B48F}" srcOrd="0" destOrd="0" presId="urn:microsoft.com/office/officeart/2008/layout/HorizontalMultiLevelHierarchy"/>
    <dgm:cxn modelId="{2A4C214B-1B4A-455F-A350-CD2AA165F932}" type="presParOf" srcId="{0DF936F8-A89A-4BB4-8662-B88B68E315F9}" destId="{65A2184F-A715-47CE-AE7D-AF07C96CB0CF}" srcOrd="1" destOrd="0" presId="urn:microsoft.com/office/officeart/2008/layout/HorizontalMultiLevelHierarchy"/>
    <dgm:cxn modelId="{AA3D46AB-E096-45CF-8441-D3B7FF07E5B3}" type="presParOf" srcId="{65A2184F-A715-47CE-AE7D-AF07C96CB0CF}" destId="{7822D832-EE36-400F-89A5-65E7D4287823}" srcOrd="0" destOrd="0" presId="urn:microsoft.com/office/officeart/2008/layout/HorizontalMultiLevelHierarchy"/>
    <dgm:cxn modelId="{784289F2-0A1E-4467-9FA0-EBB905F18C1F}" type="presParOf" srcId="{7822D832-EE36-400F-89A5-65E7D4287823}" destId="{D3C3394B-243B-4783-B7FE-9305FE9BDFF1}" srcOrd="0" destOrd="0" presId="urn:microsoft.com/office/officeart/2008/layout/HorizontalMultiLevelHierarchy"/>
    <dgm:cxn modelId="{F85C5883-013B-4E16-8FC3-AD73E3DB6A28}" type="presParOf" srcId="{65A2184F-A715-47CE-AE7D-AF07C96CB0CF}" destId="{F71AA560-74EA-4EAA-95ED-81EAB3E99D8A}" srcOrd="1" destOrd="0" presId="urn:microsoft.com/office/officeart/2008/layout/HorizontalMultiLevelHierarchy"/>
    <dgm:cxn modelId="{CBBE1283-2E63-481F-B651-2A4434A9C005}" type="presParOf" srcId="{F71AA560-74EA-4EAA-95ED-81EAB3E99D8A}" destId="{937F0136-99E1-46D9-8F7E-18820A3D8944}" srcOrd="0" destOrd="0" presId="urn:microsoft.com/office/officeart/2008/layout/HorizontalMultiLevelHierarchy"/>
    <dgm:cxn modelId="{2A8437F0-AF99-4C81-8AC7-EC6B430910AC}" type="presParOf" srcId="{F71AA560-74EA-4EAA-95ED-81EAB3E99D8A}" destId="{29AA73CA-D180-48A4-B692-685D8533B6CE}" srcOrd="1" destOrd="0" presId="urn:microsoft.com/office/officeart/2008/layout/HorizontalMultiLevelHierarchy"/>
    <dgm:cxn modelId="{5899FC21-C132-4D32-99C8-81CBCEA2185D}" type="presParOf" srcId="{65A2184F-A715-47CE-AE7D-AF07C96CB0CF}" destId="{4729DB45-E1D3-437B-B817-A6DDD976BC7D}" srcOrd="2" destOrd="0" presId="urn:microsoft.com/office/officeart/2008/layout/HorizontalMultiLevelHierarchy"/>
    <dgm:cxn modelId="{1E0529FC-03DF-4837-8264-A4EC0062ABE7}" type="presParOf" srcId="{4729DB45-E1D3-437B-B817-A6DDD976BC7D}" destId="{31B908F6-D34C-4135-B81E-74FE9C187092}" srcOrd="0" destOrd="0" presId="urn:microsoft.com/office/officeart/2008/layout/HorizontalMultiLevelHierarchy"/>
    <dgm:cxn modelId="{3B10A96D-52C4-4A0A-AA9D-ED9BC347352F}" type="presParOf" srcId="{65A2184F-A715-47CE-AE7D-AF07C96CB0CF}" destId="{4D9DF4A4-6F16-4FA4-8C57-775BA3C1ACD3}" srcOrd="3" destOrd="0" presId="urn:microsoft.com/office/officeart/2008/layout/HorizontalMultiLevelHierarchy"/>
    <dgm:cxn modelId="{BD163C2B-6EFB-4966-8EAB-F80871159F56}" type="presParOf" srcId="{4D9DF4A4-6F16-4FA4-8C57-775BA3C1ACD3}" destId="{CA46D4E5-5AF8-450F-9271-3123313A5F87}" srcOrd="0" destOrd="0" presId="urn:microsoft.com/office/officeart/2008/layout/HorizontalMultiLevelHierarchy"/>
    <dgm:cxn modelId="{1EC56251-3AE2-4032-8F46-2D957176133D}" type="presParOf" srcId="{4D9DF4A4-6F16-4FA4-8C57-775BA3C1ACD3}" destId="{DF6309E9-442F-49EB-ACED-EAD7C87677AE}" srcOrd="1" destOrd="0" presId="urn:microsoft.com/office/officeart/2008/layout/HorizontalMultiLevelHierarchy"/>
    <dgm:cxn modelId="{D15FB8DD-2077-4DBC-B341-5ECC099AFB9A}" type="presParOf" srcId="{65A2184F-A715-47CE-AE7D-AF07C96CB0CF}" destId="{18FC4DC6-3E2B-4709-8678-53E9EAE232E4}" srcOrd="4" destOrd="0" presId="urn:microsoft.com/office/officeart/2008/layout/HorizontalMultiLevelHierarchy"/>
    <dgm:cxn modelId="{305C88B3-9F2F-4C37-8FDB-F0F134E104CD}" type="presParOf" srcId="{18FC4DC6-3E2B-4709-8678-53E9EAE232E4}" destId="{B5FD6164-F1B3-4634-8BF3-93C90B7D557C}" srcOrd="0" destOrd="0" presId="urn:microsoft.com/office/officeart/2008/layout/HorizontalMultiLevelHierarchy"/>
    <dgm:cxn modelId="{04371583-1489-4F81-9FAC-DBDD278583DA}" type="presParOf" srcId="{65A2184F-A715-47CE-AE7D-AF07C96CB0CF}" destId="{3E21E773-2B97-4CA2-9300-3BF5351C5E54}" srcOrd="5" destOrd="0" presId="urn:microsoft.com/office/officeart/2008/layout/HorizontalMultiLevelHierarchy"/>
    <dgm:cxn modelId="{09F92090-DA30-4518-BAE3-F4AA7759BE24}" type="presParOf" srcId="{3E21E773-2B97-4CA2-9300-3BF5351C5E54}" destId="{B9196E90-0AF5-4740-9E03-43A1A015E12F}" srcOrd="0" destOrd="0" presId="urn:microsoft.com/office/officeart/2008/layout/HorizontalMultiLevelHierarchy"/>
    <dgm:cxn modelId="{310C121E-823B-4C89-9C52-FAEF2187EE4B}" type="presParOf" srcId="{3E21E773-2B97-4CA2-9300-3BF5351C5E54}" destId="{5E2584E6-C477-4C0A-B3BE-129A668DFC48}" srcOrd="1" destOrd="0" presId="urn:microsoft.com/office/officeart/2008/layout/HorizontalMultiLevelHierarchy"/>
    <dgm:cxn modelId="{66B6172C-FB6F-4C81-828A-8E0A68C030C5}" type="presParOf" srcId="{65A2184F-A715-47CE-AE7D-AF07C96CB0CF}" destId="{1D5F3093-70E1-44DB-91FA-390FFB65196E}" srcOrd="6" destOrd="0" presId="urn:microsoft.com/office/officeart/2008/layout/HorizontalMultiLevelHierarchy"/>
    <dgm:cxn modelId="{7D603AF4-5C15-46BA-85DA-96E872E9E72D}" type="presParOf" srcId="{1D5F3093-70E1-44DB-91FA-390FFB65196E}" destId="{D6F19A7C-EC02-4DDF-944E-7F9620D9DD8F}" srcOrd="0" destOrd="0" presId="urn:microsoft.com/office/officeart/2008/layout/HorizontalMultiLevelHierarchy"/>
    <dgm:cxn modelId="{4882D98D-1188-4E44-BFAE-D2E3E12B20AD}" type="presParOf" srcId="{65A2184F-A715-47CE-AE7D-AF07C96CB0CF}" destId="{DE7DF10F-45A4-4C1C-9B75-40B9278FB70C}" srcOrd="7" destOrd="0" presId="urn:microsoft.com/office/officeart/2008/layout/HorizontalMultiLevelHierarchy"/>
    <dgm:cxn modelId="{ABE6A79A-7BCB-4A98-A4FB-9B14AEE54FE7}" type="presParOf" srcId="{DE7DF10F-45A4-4C1C-9B75-40B9278FB70C}" destId="{813F92E0-9C49-47EC-B276-90FD4B668D96}" srcOrd="0" destOrd="0" presId="urn:microsoft.com/office/officeart/2008/layout/HorizontalMultiLevelHierarchy"/>
    <dgm:cxn modelId="{7B510E6A-83A7-400C-A50B-F39C48DB32EC}" type="presParOf" srcId="{DE7DF10F-45A4-4C1C-9B75-40B9278FB70C}" destId="{3BFA97B2-C53F-45BD-9D9F-B1411E299A51}" srcOrd="1" destOrd="0" presId="urn:microsoft.com/office/officeart/2008/layout/HorizontalMultiLevelHierarchy"/>
    <dgm:cxn modelId="{9DDBBEE7-91B4-4750-BE7A-6676FB33C779}" type="presParOf" srcId="{65A2184F-A715-47CE-AE7D-AF07C96CB0CF}" destId="{CC446044-3B0A-4D07-B865-8CAAE5863D29}" srcOrd="8" destOrd="0" presId="urn:microsoft.com/office/officeart/2008/layout/HorizontalMultiLevelHierarchy"/>
    <dgm:cxn modelId="{BBE686A5-BF63-4C67-9449-41FF57104A0D}" type="presParOf" srcId="{CC446044-3B0A-4D07-B865-8CAAE5863D29}" destId="{A981FFE3-2213-47B5-A6DC-E032C0FD0EEE}" srcOrd="0" destOrd="0" presId="urn:microsoft.com/office/officeart/2008/layout/HorizontalMultiLevelHierarchy"/>
    <dgm:cxn modelId="{C8E5E1F7-32A5-46C7-9E1A-287663533C5F}" type="presParOf" srcId="{65A2184F-A715-47CE-AE7D-AF07C96CB0CF}" destId="{07A059E8-C7E5-4D41-B35A-15C72945CD31}" srcOrd="9" destOrd="0" presId="urn:microsoft.com/office/officeart/2008/layout/HorizontalMultiLevelHierarchy"/>
    <dgm:cxn modelId="{DA754B44-EC09-44FA-9EDC-E527DC5F39B1}" type="presParOf" srcId="{07A059E8-C7E5-4D41-B35A-15C72945CD31}" destId="{17DD7911-6B54-433D-8757-C03915266438}" srcOrd="0" destOrd="0" presId="urn:microsoft.com/office/officeart/2008/layout/HorizontalMultiLevelHierarchy"/>
    <dgm:cxn modelId="{12378E09-3C43-4643-9915-B41AA335F908}" type="presParOf" srcId="{07A059E8-C7E5-4D41-B35A-15C72945CD31}" destId="{BC63ADA0-A3B4-4F72-BECC-F30DCC94F84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0FA3FA-8931-4C07-86EC-8201BAA4D957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3BB590E-0BD8-47EB-A547-5DAF591E141B}">
      <dgm:prSet phldrT="[Texto]" custT="1"/>
      <dgm:spPr/>
      <dgm:t>
        <a:bodyPr/>
        <a:lstStyle/>
        <a:p>
          <a:r>
            <a:rPr lang="es-EC" sz="1800" dirty="0"/>
            <a:t>Enfermedades relacionadas a linfadenopatía </a:t>
          </a:r>
        </a:p>
      </dgm:t>
    </dgm:pt>
    <dgm:pt modelId="{9DEB085A-1120-45B7-A6F4-97ADFE0714A7}" type="parTrans" cxnId="{7971CCF7-3DAD-407D-80ED-B3235DB3BA51}">
      <dgm:prSet/>
      <dgm:spPr/>
      <dgm:t>
        <a:bodyPr/>
        <a:lstStyle/>
        <a:p>
          <a:endParaRPr lang="es-EC" sz="1500"/>
        </a:p>
      </dgm:t>
    </dgm:pt>
    <dgm:pt modelId="{DC18A6AC-BF30-4B39-90EB-E75717B65BB5}" type="sibTrans" cxnId="{7971CCF7-3DAD-407D-80ED-B3235DB3BA51}">
      <dgm:prSet/>
      <dgm:spPr/>
      <dgm:t>
        <a:bodyPr/>
        <a:lstStyle/>
        <a:p>
          <a:endParaRPr lang="es-EC" sz="1500"/>
        </a:p>
      </dgm:t>
    </dgm:pt>
    <dgm:pt modelId="{0391BEEF-F882-4152-ADBA-44461FDFD0AD}">
      <dgm:prSet phldrT="[Texto]" custT="1"/>
      <dgm:spPr/>
      <dgm:t>
        <a:bodyPr/>
        <a:lstStyle/>
        <a:p>
          <a:r>
            <a:rPr lang="es-EC" sz="1500" dirty="0"/>
            <a:t>Infecciosas</a:t>
          </a:r>
        </a:p>
      </dgm:t>
    </dgm:pt>
    <dgm:pt modelId="{45B9C9EF-7C36-4912-A363-0B184B7D34BA}" type="parTrans" cxnId="{BF94439A-1F58-4DF6-9922-57446EC6D39F}">
      <dgm:prSet/>
      <dgm:spPr/>
      <dgm:t>
        <a:bodyPr/>
        <a:lstStyle/>
        <a:p>
          <a:endParaRPr lang="es-EC" sz="1500"/>
        </a:p>
      </dgm:t>
    </dgm:pt>
    <dgm:pt modelId="{BF8E34F5-CF71-41A9-82A1-0CC15B3B2462}" type="sibTrans" cxnId="{BF94439A-1F58-4DF6-9922-57446EC6D39F}">
      <dgm:prSet/>
      <dgm:spPr/>
      <dgm:t>
        <a:bodyPr/>
        <a:lstStyle/>
        <a:p>
          <a:endParaRPr lang="es-EC" sz="1500"/>
        </a:p>
      </dgm:t>
    </dgm:pt>
    <dgm:pt modelId="{C0CE6834-473C-4CCC-AD7F-E8AD729422B6}">
      <dgm:prSet phldrT="[Texto]" custT="1"/>
      <dgm:spPr/>
      <dgm:t>
        <a:bodyPr/>
        <a:lstStyle/>
        <a:p>
          <a:r>
            <a:rPr lang="es-EC" sz="1500" dirty="0"/>
            <a:t>Virales</a:t>
          </a:r>
        </a:p>
      </dgm:t>
    </dgm:pt>
    <dgm:pt modelId="{D3D52EDB-110E-4897-B92D-E63C67F617F1}" type="parTrans" cxnId="{F2823BBF-6A6E-462C-B0D4-5E58DB5908D2}">
      <dgm:prSet/>
      <dgm:spPr/>
      <dgm:t>
        <a:bodyPr/>
        <a:lstStyle/>
        <a:p>
          <a:endParaRPr lang="es-EC" sz="1500"/>
        </a:p>
      </dgm:t>
    </dgm:pt>
    <dgm:pt modelId="{DFAD08A3-43C0-4A80-A41F-A4B8A4B6E9CC}" type="sibTrans" cxnId="{F2823BBF-6A6E-462C-B0D4-5E58DB5908D2}">
      <dgm:prSet/>
      <dgm:spPr/>
      <dgm:t>
        <a:bodyPr/>
        <a:lstStyle/>
        <a:p>
          <a:endParaRPr lang="es-EC" sz="1500"/>
        </a:p>
      </dgm:t>
    </dgm:pt>
    <dgm:pt modelId="{6DB67165-65ED-4CEA-916C-8D761A84D7C8}">
      <dgm:prSet phldrT="[Texto]" custT="1"/>
      <dgm:spPr/>
      <dgm:t>
        <a:bodyPr/>
        <a:lstStyle/>
        <a:p>
          <a:r>
            <a:rPr lang="es-EC" sz="1500" dirty="0"/>
            <a:t>Inmunitarias </a:t>
          </a:r>
        </a:p>
      </dgm:t>
    </dgm:pt>
    <dgm:pt modelId="{AA6AE4DA-0F0A-47E1-825D-E0C517A8EF8E}" type="parTrans" cxnId="{C813C772-D45B-4636-8B6E-7F3677B5CDC8}">
      <dgm:prSet/>
      <dgm:spPr/>
      <dgm:t>
        <a:bodyPr/>
        <a:lstStyle/>
        <a:p>
          <a:endParaRPr lang="es-EC" sz="1500"/>
        </a:p>
      </dgm:t>
    </dgm:pt>
    <dgm:pt modelId="{2DB780F9-7A1B-41E4-8FF4-23EB48050149}" type="sibTrans" cxnId="{C813C772-D45B-4636-8B6E-7F3677B5CDC8}">
      <dgm:prSet/>
      <dgm:spPr/>
      <dgm:t>
        <a:bodyPr/>
        <a:lstStyle/>
        <a:p>
          <a:endParaRPr lang="es-EC" sz="1500"/>
        </a:p>
      </dgm:t>
    </dgm:pt>
    <dgm:pt modelId="{F37310B9-7F4E-4B61-A27C-D804321F5AD6}">
      <dgm:prSet phldrT="[Texto]" custT="1"/>
      <dgm:spPr/>
      <dgm:t>
        <a:bodyPr/>
        <a:lstStyle/>
        <a:p>
          <a:r>
            <a:rPr lang="es-EC" sz="1500" dirty="0"/>
            <a:t>Malignas </a:t>
          </a:r>
        </a:p>
      </dgm:t>
    </dgm:pt>
    <dgm:pt modelId="{27474C0D-D250-426C-84CC-EC880387CDE0}" type="parTrans" cxnId="{8AE3EAAE-E504-4BE7-A14E-307B54AC1695}">
      <dgm:prSet/>
      <dgm:spPr/>
      <dgm:t>
        <a:bodyPr/>
        <a:lstStyle/>
        <a:p>
          <a:endParaRPr lang="es-EC" sz="1500"/>
        </a:p>
      </dgm:t>
    </dgm:pt>
    <dgm:pt modelId="{A7D83F28-7D24-45BA-9E3D-3A7126BE4DFD}" type="sibTrans" cxnId="{8AE3EAAE-E504-4BE7-A14E-307B54AC1695}">
      <dgm:prSet/>
      <dgm:spPr/>
      <dgm:t>
        <a:bodyPr/>
        <a:lstStyle/>
        <a:p>
          <a:endParaRPr lang="es-EC" sz="1500"/>
        </a:p>
      </dgm:t>
    </dgm:pt>
    <dgm:pt modelId="{4FC1A61D-9326-4681-9773-28DAE39E46C0}">
      <dgm:prSet phldrT="[Texto]" custT="1"/>
      <dgm:spPr/>
      <dgm:t>
        <a:bodyPr/>
        <a:lstStyle/>
        <a:p>
          <a:r>
            <a:rPr lang="es-EC" sz="1500" dirty="0"/>
            <a:t>Bacterianas</a:t>
          </a:r>
        </a:p>
      </dgm:t>
    </dgm:pt>
    <dgm:pt modelId="{5ECF3DBB-4E59-413B-B7F0-9F6CF38079D9}" type="parTrans" cxnId="{1997306D-02A0-4A1B-8B46-A23525209400}">
      <dgm:prSet/>
      <dgm:spPr/>
      <dgm:t>
        <a:bodyPr/>
        <a:lstStyle/>
        <a:p>
          <a:endParaRPr lang="es-EC" sz="1500"/>
        </a:p>
      </dgm:t>
    </dgm:pt>
    <dgm:pt modelId="{3EAF69DA-2B62-4E07-826F-3EA395A6E053}" type="sibTrans" cxnId="{1997306D-02A0-4A1B-8B46-A23525209400}">
      <dgm:prSet/>
      <dgm:spPr/>
      <dgm:t>
        <a:bodyPr/>
        <a:lstStyle/>
        <a:p>
          <a:endParaRPr lang="es-EC" sz="1500"/>
        </a:p>
      </dgm:t>
    </dgm:pt>
    <dgm:pt modelId="{1DA18FB2-32B2-4341-B333-A62CC4FDB1AE}">
      <dgm:prSet phldrT="[Texto]" custT="1"/>
      <dgm:spPr/>
      <dgm:t>
        <a:bodyPr/>
        <a:lstStyle/>
        <a:p>
          <a:r>
            <a:rPr lang="es-EC" sz="1500" dirty="0"/>
            <a:t>Micóticas</a:t>
          </a:r>
        </a:p>
      </dgm:t>
    </dgm:pt>
    <dgm:pt modelId="{E2CBACEF-FCE3-4E8C-AF5A-9929B7F07324}" type="parTrans" cxnId="{52E2B8FD-46DA-4115-8428-14D0C0CFAE9E}">
      <dgm:prSet/>
      <dgm:spPr/>
      <dgm:t>
        <a:bodyPr/>
        <a:lstStyle/>
        <a:p>
          <a:endParaRPr lang="es-EC" sz="1500"/>
        </a:p>
      </dgm:t>
    </dgm:pt>
    <dgm:pt modelId="{3F0E7CA3-8BBA-475E-8033-2A31BF5B9F20}" type="sibTrans" cxnId="{52E2B8FD-46DA-4115-8428-14D0C0CFAE9E}">
      <dgm:prSet/>
      <dgm:spPr/>
      <dgm:t>
        <a:bodyPr/>
        <a:lstStyle/>
        <a:p>
          <a:endParaRPr lang="es-EC" sz="1500"/>
        </a:p>
      </dgm:t>
    </dgm:pt>
    <dgm:pt modelId="{1D5C6FF8-D141-4B36-BC86-4B649156A803}">
      <dgm:prSet phldrT="[Texto]" custT="1"/>
      <dgm:spPr/>
      <dgm:t>
        <a:bodyPr/>
        <a:lstStyle/>
        <a:p>
          <a:r>
            <a:rPr lang="es-EC" sz="1500" dirty="0"/>
            <a:t>Parasitarias </a:t>
          </a:r>
        </a:p>
      </dgm:t>
    </dgm:pt>
    <dgm:pt modelId="{7B77EF71-412F-48C2-A2C2-88629B37D3E8}" type="parTrans" cxnId="{5C056CA5-87B4-498C-9A7D-9300B392292B}">
      <dgm:prSet/>
      <dgm:spPr/>
      <dgm:t>
        <a:bodyPr/>
        <a:lstStyle/>
        <a:p>
          <a:endParaRPr lang="es-EC" sz="1500"/>
        </a:p>
      </dgm:t>
    </dgm:pt>
    <dgm:pt modelId="{5938C5FF-01DC-4E37-A671-68A50ACD903F}" type="sibTrans" cxnId="{5C056CA5-87B4-498C-9A7D-9300B392292B}">
      <dgm:prSet/>
      <dgm:spPr/>
      <dgm:t>
        <a:bodyPr/>
        <a:lstStyle/>
        <a:p>
          <a:endParaRPr lang="es-EC" sz="1500"/>
        </a:p>
      </dgm:t>
    </dgm:pt>
    <dgm:pt modelId="{389FD5ED-7C84-4439-A525-BD8BF2CCE25B}">
      <dgm:prSet phldrT="[Texto]" custT="1"/>
      <dgm:spPr/>
      <dgm:t>
        <a:bodyPr/>
        <a:lstStyle/>
        <a:p>
          <a:r>
            <a:rPr lang="es-EC" sz="1500" dirty="0"/>
            <a:t>Artritis reumatoide, LES, hipersensibilidad farmacológica, etc. </a:t>
          </a:r>
        </a:p>
      </dgm:t>
    </dgm:pt>
    <dgm:pt modelId="{1DCA8191-BD2C-4916-A4E7-318950AF77D5}" type="parTrans" cxnId="{0F9F916F-62A7-4C3A-85C5-45CC8C0F2821}">
      <dgm:prSet/>
      <dgm:spPr/>
      <dgm:t>
        <a:bodyPr/>
        <a:lstStyle/>
        <a:p>
          <a:endParaRPr lang="es-EC" sz="1500"/>
        </a:p>
      </dgm:t>
    </dgm:pt>
    <dgm:pt modelId="{C4BAFEC0-D222-4D51-B075-7875190F6721}" type="sibTrans" cxnId="{0F9F916F-62A7-4C3A-85C5-45CC8C0F2821}">
      <dgm:prSet/>
      <dgm:spPr/>
      <dgm:t>
        <a:bodyPr/>
        <a:lstStyle/>
        <a:p>
          <a:endParaRPr lang="es-EC" sz="1500"/>
        </a:p>
      </dgm:t>
    </dgm:pt>
    <dgm:pt modelId="{5153018F-09FA-4A2D-BF51-DFCAA5F31214}">
      <dgm:prSet phldrT="[Texto]" custT="1"/>
      <dgm:spPr/>
      <dgm:t>
        <a:bodyPr/>
        <a:lstStyle/>
        <a:p>
          <a:r>
            <a:rPr lang="es-EC" sz="1500" dirty="0"/>
            <a:t>Metastásicas</a:t>
          </a:r>
        </a:p>
      </dgm:t>
    </dgm:pt>
    <dgm:pt modelId="{1F119F37-95AE-4530-A8FC-0B0C90E29E0D}" type="parTrans" cxnId="{249A4B3D-7036-406A-875A-3205A1EF0851}">
      <dgm:prSet/>
      <dgm:spPr/>
      <dgm:t>
        <a:bodyPr/>
        <a:lstStyle/>
        <a:p>
          <a:endParaRPr lang="es-EC" sz="1500"/>
        </a:p>
      </dgm:t>
    </dgm:pt>
    <dgm:pt modelId="{7255CE05-8F3E-4799-A716-7455B49C399C}" type="sibTrans" cxnId="{249A4B3D-7036-406A-875A-3205A1EF0851}">
      <dgm:prSet/>
      <dgm:spPr/>
      <dgm:t>
        <a:bodyPr/>
        <a:lstStyle/>
        <a:p>
          <a:endParaRPr lang="es-EC" sz="1500"/>
        </a:p>
      </dgm:t>
    </dgm:pt>
    <dgm:pt modelId="{BEB6A09C-5E01-43D9-A443-736182393C1D}">
      <dgm:prSet phldrT="[Texto]" custT="1"/>
      <dgm:spPr/>
      <dgm:t>
        <a:bodyPr/>
        <a:lstStyle/>
        <a:p>
          <a:r>
            <a:rPr lang="es-EC" sz="1500" dirty="0"/>
            <a:t>Endocrinas </a:t>
          </a:r>
        </a:p>
      </dgm:t>
    </dgm:pt>
    <dgm:pt modelId="{A181DCBA-1106-4FDA-A345-CFA01DBAC97A}" type="parTrans" cxnId="{C9F8CA33-32FA-4599-B8D5-9F6C8606A945}">
      <dgm:prSet/>
      <dgm:spPr/>
    </dgm:pt>
    <dgm:pt modelId="{45981383-B5FF-4437-95D7-FAA73B538DBE}" type="sibTrans" cxnId="{C9F8CA33-32FA-4599-B8D5-9F6C8606A945}">
      <dgm:prSet/>
      <dgm:spPr/>
    </dgm:pt>
    <dgm:pt modelId="{EDABBA2F-78A4-49FE-9372-CC32E6850F71}">
      <dgm:prSet phldrT="[Texto]"/>
      <dgm:spPr/>
      <dgm:t>
        <a:bodyPr/>
        <a:lstStyle/>
        <a:p>
          <a:r>
            <a:rPr lang="es-EC" dirty="0"/>
            <a:t>Hipertiroidismo </a:t>
          </a:r>
        </a:p>
      </dgm:t>
    </dgm:pt>
    <dgm:pt modelId="{A7901751-FF99-493B-BD2D-039AF74CB6C0}" type="parTrans" cxnId="{4B3F61D1-463D-4CFC-B7ED-EA16CACC0E25}">
      <dgm:prSet/>
      <dgm:spPr/>
      <dgm:t>
        <a:bodyPr/>
        <a:lstStyle/>
        <a:p>
          <a:endParaRPr lang="es-EC"/>
        </a:p>
      </dgm:t>
    </dgm:pt>
    <dgm:pt modelId="{B3C686DA-725C-4A85-BD5E-4A1F8B7A2C73}" type="sibTrans" cxnId="{4B3F61D1-463D-4CFC-B7ED-EA16CACC0E25}">
      <dgm:prSet/>
      <dgm:spPr/>
      <dgm:t>
        <a:bodyPr/>
        <a:lstStyle/>
        <a:p>
          <a:endParaRPr lang="es-EC"/>
        </a:p>
      </dgm:t>
    </dgm:pt>
    <dgm:pt modelId="{118915E1-C6AD-4E8C-86D8-20964E47E17C}">
      <dgm:prSet phldrT="[Texto]" custT="1"/>
      <dgm:spPr/>
      <dgm:t>
        <a:bodyPr/>
        <a:lstStyle/>
        <a:p>
          <a:r>
            <a:rPr lang="es-EC" sz="1500" dirty="0"/>
            <a:t>Hematológicas</a:t>
          </a:r>
        </a:p>
      </dgm:t>
    </dgm:pt>
    <dgm:pt modelId="{DD81211E-E1AE-4421-B82C-C0E545B48DCE}" type="parTrans" cxnId="{6D6968DF-E541-4038-9AFF-116B3239706C}">
      <dgm:prSet/>
      <dgm:spPr/>
    </dgm:pt>
    <dgm:pt modelId="{360B3A8F-A561-45CB-B346-3F7FB588D482}" type="sibTrans" cxnId="{6D6968DF-E541-4038-9AFF-116B3239706C}">
      <dgm:prSet/>
      <dgm:spPr/>
    </dgm:pt>
    <dgm:pt modelId="{495AC8D5-D5DF-4E23-A3A1-076995F145D5}" type="pres">
      <dgm:prSet presAssocID="{D90FA3FA-8931-4C07-86EC-8201BAA4D9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4766C1-063A-4ACE-8A7D-1B9A6A782AC5}" type="pres">
      <dgm:prSet presAssocID="{83BB590E-0BD8-47EB-A547-5DAF591E141B}" presName="hierRoot1" presStyleCnt="0">
        <dgm:presLayoutVars>
          <dgm:hierBranch val="init"/>
        </dgm:presLayoutVars>
      </dgm:prSet>
      <dgm:spPr/>
    </dgm:pt>
    <dgm:pt modelId="{39AF3602-49F7-42DE-B01A-A0ECA6AD6E2D}" type="pres">
      <dgm:prSet presAssocID="{83BB590E-0BD8-47EB-A547-5DAF591E141B}" presName="rootComposite1" presStyleCnt="0"/>
      <dgm:spPr/>
    </dgm:pt>
    <dgm:pt modelId="{C38A3746-3A55-46EF-84C6-380592EC38FA}" type="pres">
      <dgm:prSet presAssocID="{83BB590E-0BD8-47EB-A547-5DAF591E141B}" presName="rootText1" presStyleLbl="node0" presStyleIdx="0" presStyleCnt="1" custScaleY="341344">
        <dgm:presLayoutVars>
          <dgm:chPref val="3"/>
        </dgm:presLayoutVars>
      </dgm:prSet>
      <dgm:spPr/>
    </dgm:pt>
    <dgm:pt modelId="{2725BA73-F85F-4CB4-8004-1076B8ECF134}" type="pres">
      <dgm:prSet presAssocID="{83BB590E-0BD8-47EB-A547-5DAF591E141B}" presName="rootConnector1" presStyleLbl="node1" presStyleIdx="0" presStyleCnt="0"/>
      <dgm:spPr/>
    </dgm:pt>
    <dgm:pt modelId="{2DC6C15D-50D3-4F66-8C0F-4BB57BF0AC44}" type="pres">
      <dgm:prSet presAssocID="{83BB590E-0BD8-47EB-A547-5DAF591E141B}" presName="hierChild2" presStyleCnt="0"/>
      <dgm:spPr/>
    </dgm:pt>
    <dgm:pt modelId="{34757270-A0A5-48AF-81D1-9CFA6AEC2D0E}" type="pres">
      <dgm:prSet presAssocID="{45B9C9EF-7C36-4912-A363-0B184B7D34BA}" presName="Name64" presStyleLbl="parChTrans1D2" presStyleIdx="0" presStyleCnt="4"/>
      <dgm:spPr/>
    </dgm:pt>
    <dgm:pt modelId="{23A7B397-CE9A-4C41-A6B4-DE6B49867073}" type="pres">
      <dgm:prSet presAssocID="{0391BEEF-F882-4152-ADBA-44461FDFD0AD}" presName="hierRoot2" presStyleCnt="0">
        <dgm:presLayoutVars>
          <dgm:hierBranch val="init"/>
        </dgm:presLayoutVars>
      </dgm:prSet>
      <dgm:spPr/>
    </dgm:pt>
    <dgm:pt modelId="{3AE347BC-CFC4-4994-96E0-39E5B9F98F0A}" type="pres">
      <dgm:prSet presAssocID="{0391BEEF-F882-4152-ADBA-44461FDFD0AD}" presName="rootComposite" presStyleCnt="0"/>
      <dgm:spPr/>
    </dgm:pt>
    <dgm:pt modelId="{79E76209-D3EF-41F7-8164-DDF208504936}" type="pres">
      <dgm:prSet presAssocID="{0391BEEF-F882-4152-ADBA-44461FDFD0AD}" presName="rootText" presStyleLbl="node2" presStyleIdx="0" presStyleCnt="4">
        <dgm:presLayoutVars>
          <dgm:chPref val="3"/>
        </dgm:presLayoutVars>
      </dgm:prSet>
      <dgm:spPr/>
    </dgm:pt>
    <dgm:pt modelId="{6EE4105E-EE1F-43E2-9429-3471DE894D43}" type="pres">
      <dgm:prSet presAssocID="{0391BEEF-F882-4152-ADBA-44461FDFD0AD}" presName="rootConnector" presStyleLbl="node2" presStyleIdx="0" presStyleCnt="4"/>
      <dgm:spPr/>
    </dgm:pt>
    <dgm:pt modelId="{724F6767-D201-498F-86EC-12DD43ACAAF0}" type="pres">
      <dgm:prSet presAssocID="{0391BEEF-F882-4152-ADBA-44461FDFD0AD}" presName="hierChild4" presStyleCnt="0"/>
      <dgm:spPr/>
    </dgm:pt>
    <dgm:pt modelId="{ABEEE912-9908-48B3-8C34-5B92D9BF7E74}" type="pres">
      <dgm:prSet presAssocID="{D3D52EDB-110E-4897-B92D-E63C67F617F1}" presName="Name64" presStyleLbl="parChTrans1D3" presStyleIdx="0" presStyleCnt="8"/>
      <dgm:spPr/>
    </dgm:pt>
    <dgm:pt modelId="{AF7BA5D1-3341-4BE2-B33F-AC81747D8CB2}" type="pres">
      <dgm:prSet presAssocID="{C0CE6834-473C-4CCC-AD7F-E8AD729422B6}" presName="hierRoot2" presStyleCnt="0">
        <dgm:presLayoutVars>
          <dgm:hierBranch val="init"/>
        </dgm:presLayoutVars>
      </dgm:prSet>
      <dgm:spPr/>
    </dgm:pt>
    <dgm:pt modelId="{B6C3CEC2-3120-4F93-B9E0-E16B6DECC638}" type="pres">
      <dgm:prSet presAssocID="{C0CE6834-473C-4CCC-AD7F-E8AD729422B6}" presName="rootComposite" presStyleCnt="0"/>
      <dgm:spPr/>
    </dgm:pt>
    <dgm:pt modelId="{B357FEC5-6CF8-436E-B84B-1E590CAE7BD2}" type="pres">
      <dgm:prSet presAssocID="{C0CE6834-473C-4CCC-AD7F-E8AD729422B6}" presName="rootText" presStyleLbl="node3" presStyleIdx="0" presStyleCnt="8">
        <dgm:presLayoutVars>
          <dgm:chPref val="3"/>
        </dgm:presLayoutVars>
      </dgm:prSet>
      <dgm:spPr/>
    </dgm:pt>
    <dgm:pt modelId="{16438AAD-F525-49E7-9172-218356D02D43}" type="pres">
      <dgm:prSet presAssocID="{C0CE6834-473C-4CCC-AD7F-E8AD729422B6}" presName="rootConnector" presStyleLbl="node3" presStyleIdx="0" presStyleCnt="8"/>
      <dgm:spPr/>
    </dgm:pt>
    <dgm:pt modelId="{BD1309DA-6E54-4405-AB99-ED7F6B3E3110}" type="pres">
      <dgm:prSet presAssocID="{C0CE6834-473C-4CCC-AD7F-E8AD729422B6}" presName="hierChild4" presStyleCnt="0"/>
      <dgm:spPr/>
    </dgm:pt>
    <dgm:pt modelId="{26F41126-A816-4EB9-B1AD-F77E00EBFB51}" type="pres">
      <dgm:prSet presAssocID="{C0CE6834-473C-4CCC-AD7F-E8AD729422B6}" presName="hierChild5" presStyleCnt="0"/>
      <dgm:spPr/>
    </dgm:pt>
    <dgm:pt modelId="{59E5623E-6ACA-4492-9E6E-6A367FA01334}" type="pres">
      <dgm:prSet presAssocID="{5ECF3DBB-4E59-413B-B7F0-9F6CF38079D9}" presName="Name64" presStyleLbl="parChTrans1D3" presStyleIdx="1" presStyleCnt="8"/>
      <dgm:spPr/>
    </dgm:pt>
    <dgm:pt modelId="{D8A6B23C-8CAD-4BC9-90B0-70E8AF3108D2}" type="pres">
      <dgm:prSet presAssocID="{4FC1A61D-9326-4681-9773-28DAE39E46C0}" presName="hierRoot2" presStyleCnt="0">
        <dgm:presLayoutVars>
          <dgm:hierBranch val="init"/>
        </dgm:presLayoutVars>
      </dgm:prSet>
      <dgm:spPr/>
    </dgm:pt>
    <dgm:pt modelId="{D4E6C733-E941-4B15-B5D6-A1485E2F6E6D}" type="pres">
      <dgm:prSet presAssocID="{4FC1A61D-9326-4681-9773-28DAE39E46C0}" presName="rootComposite" presStyleCnt="0"/>
      <dgm:spPr/>
    </dgm:pt>
    <dgm:pt modelId="{2483FB28-07C3-4A9A-A925-2FB9AFB45959}" type="pres">
      <dgm:prSet presAssocID="{4FC1A61D-9326-4681-9773-28DAE39E46C0}" presName="rootText" presStyleLbl="node3" presStyleIdx="1" presStyleCnt="8">
        <dgm:presLayoutVars>
          <dgm:chPref val="3"/>
        </dgm:presLayoutVars>
      </dgm:prSet>
      <dgm:spPr/>
    </dgm:pt>
    <dgm:pt modelId="{B03690DE-D143-4633-9051-2D9C79E8B092}" type="pres">
      <dgm:prSet presAssocID="{4FC1A61D-9326-4681-9773-28DAE39E46C0}" presName="rootConnector" presStyleLbl="node3" presStyleIdx="1" presStyleCnt="8"/>
      <dgm:spPr/>
    </dgm:pt>
    <dgm:pt modelId="{0C19AD91-9852-493A-BADE-993C14181182}" type="pres">
      <dgm:prSet presAssocID="{4FC1A61D-9326-4681-9773-28DAE39E46C0}" presName="hierChild4" presStyleCnt="0"/>
      <dgm:spPr/>
    </dgm:pt>
    <dgm:pt modelId="{D0E8BF61-8D23-4344-9146-B7D89ADFC674}" type="pres">
      <dgm:prSet presAssocID="{4FC1A61D-9326-4681-9773-28DAE39E46C0}" presName="hierChild5" presStyleCnt="0"/>
      <dgm:spPr/>
    </dgm:pt>
    <dgm:pt modelId="{4BA5D5C2-1CCC-49DC-994B-7818BAEC8C2A}" type="pres">
      <dgm:prSet presAssocID="{E2CBACEF-FCE3-4E8C-AF5A-9929B7F07324}" presName="Name64" presStyleLbl="parChTrans1D3" presStyleIdx="2" presStyleCnt="8"/>
      <dgm:spPr/>
    </dgm:pt>
    <dgm:pt modelId="{3BBE4158-6C3E-4100-8873-39C6792F7508}" type="pres">
      <dgm:prSet presAssocID="{1DA18FB2-32B2-4341-B333-A62CC4FDB1AE}" presName="hierRoot2" presStyleCnt="0">
        <dgm:presLayoutVars>
          <dgm:hierBranch val="init"/>
        </dgm:presLayoutVars>
      </dgm:prSet>
      <dgm:spPr/>
    </dgm:pt>
    <dgm:pt modelId="{5F6E796D-09DE-4604-852A-53573E91C33C}" type="pres">
      <dgm:prSet presAssocID="{1DA18FB2-32B2-4341-B333-A62CC4FDB1AE}" presName="rootComposite" presStyleCnt="0"/>
      <dgm:spPr/>
    </dgm:pt>
    <dgm:pt modelId="{4C837B4C-EE1E-4FE9-8BAE-59977C80F350}" type="pres">
      <dgm:prSet presAssocID="{1DA18FB2-32B2-4341-B333-A62CC4FDB1AE}" presName="rootText" presStyleLbl="node3" presStyleIdx="2" presStyleCnt="8">
        <dgm:presLayoutVars>
          <dgm:chPref val="3"/>
        </dgm:presLayoutVars>
      </dgm:prSet>
      <dgm:spPr/>
    </dgm:pt>
    <dgm:pt modelId="{7FD61264-7AFA-4BAF-8610-5D2F81000C9C}" type="pres">
      <dgm:prSet presAssocID="{1DA18FB2-32B2-4341-B333-A62CC4FDB1AE}" presName="rootConnector" presStyleLbl="node3" presStyleIdx="2" presStyleCnt="8"/>
      <dgm:spPr/>
    </dgm:pt>
    <dgm:pt modelId="{165F543E-7B65-4BDD-97A1-E82E8D64101B}" type="pres">
      <dgm:prSet presAssocID="{1DA18FB2-32B2-4341-B333-A62CC4FDB1AE}" presName="hierChild4" presStyleCnt="0"/>
      <dgm:spPr/>
    </dgm:pt>
    <dgm:pt modelId="{D6A66935-94B5-4E19-9783-7F31E4A3F6B2}" type="pres">
      <dgm:prSet presAssocID="{1DA18FB2-32B2-4341-B333-A62CC4FDB1AE}" presName="hierChild5" presStyleCnt="0"/>
      <dgm:spPr/>
    </dgm:pt>
    <dgm:pt modelId="{64A96766-8943-49D3-9436-92A9B6A98BA3}" type="pres">
      <dgm:prSet presAssocID="{7B77EF71-412F-48C2-A2C2-88629B37D3E8}" presName="Name64" presStyleLbl="parChTrans1D3" presStyleIdx="3" presStyleCnt="8"/>
      <dgm:spPr/>
    </dgm:pt>
    <dgm:pt modelId="{C00CB930-2BE4-4CAB-95B1-5175BDA5BD99}" type="pres">
      <dgm:prSet presAssocID="{1D5C6FF8-D141-4B36-BC86-4B649156A803}" presName="hierRoot2" presStyleCnt="0">
        <dgm:presLayoutVars>
          <dgm:hierBranch val="init"/>
        </dgm:presLayoutVars>
      </dgm:prSet>
      <dgm:spPr/>
    </dgm:pt>
    <dgm:pt modelId="{1BEB1539-0F6E-474B-817A-3C78E0587511}" type="pres">
      <dgm:prSet presAssocID="{1D5C6FF8-D141-4B36-BC86-4B649156A803}" presName="rootComposite" presStyleCnt="0"/>
      <dgm:spPr/>
    </dgm:pt>
    <dgm:pt modelId="{CD212F4D-5627-4453-85BA-89662955A1C5}" type="pres">
      <dgm:prSet presAssocID="{1D5C6FF8-D141-4B36-BC86-4B649156A803}" presName="rootText" presStyleLbl="node3" presStyleIdx="3" presStyleCnt="8">
        <dgm:presLayoutVars>
          <dgm:chPref val="3"/>
        </dgm:presLayoutVars>
      </dgm:prSet>
      <dgm:spPr/>
    </dgm:pt>
    <dgm:pt modelId="{C29258CB-E4F2-4EF5-B1D1-68A66C64B697}" type="pres">
      <dgm:prSet presAssocID="{1D5C6FF8-D141-4B36-BC86-4B649156A803}" presName="rootConnector" presStyleLbl="node3" presStyleIdx="3" presStyleCnt="8"/>
      <dgm:spPr/>
    </dgm:pt>
    <dgm:pt modelId="{440658AF-0311-48B7-8E13-41BA1D229F76}" type="pres">
      <dgm:prSet presAssocID="{1D5C6FF8-D141-4B36-BC86-4B649156A803}" presName="hierChild4" presStyleCnt="0"/>
      <dgm:spPr/>
    </dgm:pt>
    <dgm:pt modelId="{6F71026F-A472-4D47-AEBF-15F5EEBE47CD}" type="pres">
      <dgm:prSet presAssocID="{1D5C6FF8-D141-4B36-BC86-4B649156A803}" presName="hierChild5" presStyleCnt="0"/>
      <dgm:spPr/>
    </dgm:pt>
    <dgm:pt modelId="{58925192-3BBC-448E-8B2C-AFA44E4F9BD2}" type="pres">
      <dgm:prSet presAssocID="{0391BEEF-F882-4152-ADBA-44461FDFD0AD}" presName="hierChild5" presStyleCnt="0"/>
      <dgm:spPr/>
    </dgm:pt>
    <dgm:pt modelId="{15B11F85-22E5-40AE-B528-446064C07CF4}" type="pres">
      <dgm:prSet presAssocID="{AA6AE4DA-0F0A-47E1-825D-E0C517A8EF8E}" presName="Name64" presStyleLbl="parChTrans1D2" presStyleIdx="1" presStyleCnt="4"/>
      <dgm:spPr/>
    </dgm:pt>
    <dgm:pt modelId="{3AE96784-66A7-4080-A4F0-14D4167E272C}" type="pres">
      <dgm:prSet presAssocID="{6DB67165-65ED-4CEA-916C-8D761A84D7C8}" presName="hierRoot2" presStyleCnt="0">
        <dgm:presLayoutVars>
          <dgm:hierBranch val="init"/>
        </dgm:presLayoutVars>
      </dgm:prSet>
      <dgm:spPr/>
    </dgm:pt>
    <dgm:pt modelId="{4AFD582E-D58B-4126-A86D-8FCA6FA28D99}" type="pres">
      <dgm:prSet presAssocID="{6DB67165-65ED-4CEA-916C-8D761A84D7C8}" presName="rootComposite" presStyleCnt="0"/>
      <dgm:spPr/>
    </dgm:pt>
    <dgm:pt modelId="{1194C1B9-2219-4C67-9FF7-2FBB6855B049}" type="pres">
      <dgm:prSet presAssocID="{6DB67165-65ED-4CEA-916C-8D761A84D7C8}" presName="rootText" presStyleLbl="node2" presStyleIdx="1" presStyleCnt="4">
        <dgm:presLayoutVars>
          <dgm:chPref val="3"/>
        </dgm:presLayoutVars>
      </dgm:prSet>
      <dgm:spPr/>
    </dgm:pt>
    <dgm:pt modelId="{1A00AFBE-6FB7-42A2-BADF-7756508E038E}" type="pres">
      <dgm:prSet presAssocID="{6DB67165-65ED-4CEA-916C-8D761A84D7C8}" presName="rootConnector" presStyleLbl="node2" presStyleIdx="1" presStyleCnt="4"/>
      <dgm:spPr/>
    </dgm:pt>
    <dgm:pt modelId="{1B8651EC-A691-4350-9FA3-B157EAE23F30}" type="pres">
      <dgm:prSet presAssocID="{6DB67165-65ED-4CEA-916C-8D761A84D7C8}" presName="hierChild4" presStyleCnt="0"/>
      <dgm:spPr/>
    </dgm:pt>
    <dgm:pt modelId="{00D6B0FB-CD43-4DE4-BE59-F94ECFC6B0CA}" type="pres">
      <dgm:prSet presAssocID="{1DCA8191-BD2C-4916-A4E7-318950AF77D5}" presName="Name64" presStyleLbl="parChTrans1D3" presStyleIdx="4" presStyleCnt="8"/>
      <dgm:spPr/>
    </dgm:pt>
    <dgm:pt modelId="{5DC6FACE-6CA7-420D-9811-E2B6B9292F5F}" type="pres">
      <dgm:prSet presAssocID="{389FD5ED-7C84-4439-A525-BD8BF2CCE25B}" presName="hierRoot2" presStyleCnt="0">
        <dgm:presLayoutVars>
          <dgm:hierBranch val="init"/>
        </dgm:presLayoutVars>
      </dgm:prSet>
      <dgm:spPr/>
    </dgm:pt>
    <dgm:pt modelId="{864A2D17-CDC4-4769-B74A-7D3C45E87C37}" type="pres">
      <dgm:prSet presAssocID="{389FD5ED-7C84-4439-A525-BD8BF2CCE25B}" presName="rootComposite" presStyleCnt="0"/>
      <dgm:spPr/>
    </dgm:pt>
    <dgm:pt modelId="{4796EBB2-E0B3-4126-B6E9-C2D35C64CB7D}" type="pres">
      <dgm:prSet presAssocID="{389FD5ED-7C84-4439-A525-BD8BF2CCE25B}" presName="rootText" presStyleLbl="node3" presStyleIdx="4" presStyleCnt="8" custScaleY="195824">
        <dgm:presLayoutVars>
          <dgm:chPref val="3"/>
        </dgm:presLayoutVars>
      </dgm:prSet>
      <dgm:spPr/>
    </dgm:pt>
    <dgm:pt modelId="{4BE239DC-557E-40A4-9090-CA79B1764E7E}" type="pres">
      <dgm:prSet presAssocID="{389FD5ED-7C84-4439-A525-BD8BF2CCE25B}" presName="rootConnector" presStyleLbl="node3" presStyleIdx="4" presStyleCnt="8"/>
      <dgm:spPr/>
    </dgm:pt>
    <dgm:pt modelId="{E5B1E0F3-67E2-4DEE-9C02-48030CF20905}" type="pres">
      <dgm:prSet presAssocID="{389FD5ED-7C84-4439-A525-BD8BF2CCE25B}" presName="hierChild4" presStyleCnt="0"/>
      <dgm:spPr/>
    </dgm:pt>
    <dgm:pt modelId="{D2A0B577-7E69-4391-8998-AAC312457098}" type="pres">
      <dgm:prSet presAssocID="{389FD5ED-7C84-4439-A525-BD8BF2CCE25B}" presName="hierChild5" presStyleCnt="0"/>
      <dgm:spPr/>
    </dgm:pt>
    <dgm:pt modelId="{3817C8D2-E575-420B-80E2-CD100C7C164B}" type="pres">
      <dgm:prSet presAssocID="{6DB67165-65ED-4CEA-916C-8D761A84D7C8}" presName="hierChild5" presStyleCnt="0"/>
      <dgm:spPr/>
    </dgm:pt>
    <dgm:pt modelId="{EC863B28-9B58-4054-A42C-C6C83FB70390}" type="pres">
      <dgm:prSet presAssocID="{A181DCBA-1106-4FDA-A345-CFA01DBAC97A}" presName="Name64" presStyleLbl="parChTrans1D2" presStyleIdx="2" presStyleCnt="4"/>
      <dgm:spPr/>
    </dgm:pt>
    <dgm:pt modelId="{DB970880-BA35-4E83-92B2-D83B53C2D48E}" type="pres">
      <dgm:prSet presAssocID="{BEB6A09C-5E01-43D9-A443-736182393C1D}" presName="hierRoot2" presStyleCnt="0">
        <dgm:presLayoutVars>
          <dgm:hierBranch val="init"/>
        </dgm:presLayoutVars>
      </dgm:prSet>
      <dgm:spPr/>
    </dgm:pt>
    <dgm:pt modelId="{5E3CCEE6-EBB4-4C36-B0DB-7027F0F48630}" type="pres">
      <dgm:prSet presAssocID="{BEB6A09C-5E01-43D9-A443-736182393C1D}" presName="rootComposite" presStyleCnt="0"/>
      <dgm:spPr/>
    </dgm:pt>
    <dgm:pt modelId="{D6E9F33B-7F7E-4158-A3A4-CA6793D522D4}" type="pres">
      <dgm:prSet presAssocID="{BEB6A09C-5E01-43D9-A443-736182393C1D}" presName="rootText" presStyleLbl="node2" presStyleIdx="2" presStyleCnt="4">
        <dgm:presLayoutVars>
          <dgm:chPref val="3"/>
        </dgm:presLayoutVars>
      </dgm:prSet>
      <dgm:spPr/>
    </dgm:pt>
    <dgm:pt modelId="{E328B312-BDD9-4E10-AC32-91BD77D2A863}" type="pres">
      <dgm:prSet presAssocID="{BEB6A09C-5E01-43D9-A443-736182393C1D}" presName="rootConnector" presStyleLbl="node2" presStyleIdx="2" presStyleCnt="4"/>
      <dgm:spPr/>
    </dgm:pt>
    <dgm:pt modelId="{C1CBAD4B-893B-429D-AB6D-A37CA44C7FF9}" type="pres">
      <dgm:prSet presAssocID="{BEB6A09C-5E01-43D9-A443-736182393C1D}" presName="hierChild4" presStyleCnt="0"/>
      <dgm:spPr/>
    </dgm:pt>
    <dgm:pt modelId="{033A4C34-6F86-4A89-823E-40F21B5C93FC}" type="pres">
      <dgm:prSet presAssocID="{A7901751-FF99-493B-BD2D-039AF74CB6C0}" presName="Name64" presStyleLbl="parChTrans1D3" presStyleIdx="5" presStyleCnt="8"/>
      <dgm:spPr/>
    </dgm:pt>
    <dgm:pt modelId="{035F25ED-660A-430C-97DC-FD3B99234F2B}" type="pres">
      <dgm:prSet presAssocID="{EDABBA2F-78A4-49FE-9372-CC32E6850F71}" presName="hierRoot2" presStyleCnt="0">
        <dgm:presLayoutVars>
          <dgm:hierBranch val="init"/>
        </dgm:presLayoutVars>
      </dgm:prSet>
      <dgm:spPr/>
    </dgm:pt>
    <dgm:pt modelId="{690948F0-74AB-4847-BC86-DB27BE55B436}" type="pres">
      <dgm:prSet presAssocID="{EDABBA2F-78A4-49FE-9372-CC32E6850F71}" presName="rootComposite" presStyleCnt="0"/>
      <dgm:spPr/>
    </dgm:pt>
    <dgm:pt modelId="{497CE05E-CA47-48BC-AB60-CC0ABE08BB35}" type="pres">
      <dgm:prSet presAssocID="{EDABBA2F-78A4-49FE-9372-CC32E6850F71}" presName="rootText" presStyleLbl="node3" presStyleIdx="5" presStyleCnt="8">
        <dgm:presLayoutVars>
          <dgm:chPref val="3"/>
        </dgm:presLayoutVars>
      </dgm:prSet>
      <dgm:spPr/>
    </dgm:pt>
    <dgm:pt modelId="{E7509E73-47ED-4FD6-AA40-6797D36EE20B}" type="pres">
      <dgm:prSet presAssocID="{EDABBA2F-78A4-49FE-9372-CC32E6850F71}" presName="rootConnector" presStyleLbl="node3" presStyleIdx="5" presStyleCnt="8"/>
      <dgm:spPr/>
    </dgm:pt>
    <dgm:pt modelId="{4CC0691A-E4E0-4748-9045-0815053B0D26}" type="pres">
      <dgm:prSet presAssocID="{EDABBA2F-78A4-49FE-9372-CC32E6850F71}" presName="hierChild4" presStyleCnt="0"/>
      <dgm:spPr/>
    </dgm:pt>
    <dgm:pt modelId="{9419F17A-6D11-4C60-9307-7DF742D8423F}" type="pres">
      <dgm:prSet presAssocID="{EDABBA2F-78A4-49FE-9372-CC32E6850F71}" presName="hierChild5" presStyleCnt="0"/>
      <dgm:spPr/>
    </dgm:pt>
    <dgm:pt modelId="{3BFB0D1B-DD29-4D22-AFF6-5F025EC209BF}" type="pres">
      <dgm:prSet presAssocID="{BEB6A09C-5E01-43D9-A443-736182393C1D}" presName="hierChild5" presStyleCnt="0"/>
      <dgm:spPr/>
    </dgm:pt>
    <dgm:pt modelId="{0570A521-C4A4-408E-A952-8E261F12674E}" type="pres">
      <dgm:prSet presAssocID="{27474C0D-D250-426C-84CC-EC880387CDE0}" presName="Name64" presStyleLbl="parChTrans1D2" presStyleIdx="3" presStyleCnt="4"/>
      <dgm:spPr/>
    </dgm:pt>
    <dgm:pt modelId="{C548A33B-D9BF-4508-A48F-A6B49E4F5B6A}" type="pres">
      <dgm:prSet presAssocID="{F37310B9-7F4E-4B61-A27C-D804321F5AD6}" presName="hierRoot2" presStyleCnt="0">
        <dgm:presLayoutVars>
          <dgm:hierBranch val="init"/>
        </dgm:presLayoutVars>
      </dgm:prSet>
      <dgm:spPr/>
    </dgm:pt>
    <dgm:pt modelId="{F522872A-9666-496B-A0B7-0F16BCEF3006}" type="pres">
      <dgm:prSet presAssocID="{F37310B9-7F4E-4B61-A27C-D804321F5AD6}" presName="rootComposite" presStyleCnt="0"/>
      <dgm:spPr/>
    </dgm:pt>
    <dgm:pt modelId="{0D0DFE87-70B6-4C62-9789-585C7FE60CE7}" type="pres">
      <dgm:prSet presAssocID="{F37310B9-7F4E-4B61-A27C-D804321F5AD6}" presName="rootText" presStyleLbl="node2" presStyleIdx="3" presStyleCnt="4">
        <dgm:presLayoutVars>
          <dgm:chPref val="3"/>
        </dgm:presLayoutVars>
      </dgm:prSet>
      <dgm:spPr/>
    </dgm:pt>
    <dgm:pt modelId="{FBD346D8-7720-46BE-9FA4-9879E64C1935}" type="pres">
      <dgm:prSet presAssocID="{F37310B9-7F4E-4B61-A27C-D804321F5AD6}" presName="rootConnector" presStyleLbl="node2" presStyleIdx="3" presStyleCnt="4"/>
      <dgm:spPr/>
    </dgm:pt>
    <dgm:pt modelId="{5C6A23CA-BF85-42F5-8BEA-53A5F027A403}" type="pres">
      <dgm:prSet presAssocID="{F37310B9-7F4E-4B61-A27C-D804321F5AD6}" presName="hierChild4" presStyleCnt="0"/>
      <dgm:spPr/>
    </dgm:pt>
    <dgm:pt modelId="{75ABBA06-665A-4AC5-B91F-4AFB5D088B6C}" type="pres">
      <dgm:prSet presAssocID="{1F119F37-95AE-4530-A8FC-0B0C90E29E0D}" presName="Name64" presStyleLbl="parChTrans1D3" presStyleIdx="6" presStyleCnt="8"/>
      <dgm:spPr/>
    </dgm:pt>
    <dgm:pt modelId="{889E106A-CC5C-4CF1-93C7-DD1E7DB5F738}" type="pres">
      <dgm:prSet presAssocID="{5153018F-09FA-4A2D-BF51-DFCAA5F31214}" presName="hierRoot2" presStyleCnt="0">
        <dgm:presLayoutVars>
          <dgm:hierBranch val="init"/>
        </dgm:presLayoutVars>
      </dgm:prSet>
      <dgm:spPr/>
    </dgm:pt>
    <dgm:pt modelId="{399E7E1D-F350-491B-BE2E-D06B25CE47AB}" type="pres">
      <dgm:prSet presAssocID="{5153018F-09FA-4A2D-BF51-DFCAA5F31214}" presName="rootComposite" presStyleCnt="0"/>
      <dgm:spPr/>
    </dgm:pt>
    <dgm:pt modelId="{773B2D45-E2A6-40CA-B254-66FF6E316DAE}" type="pres">
      <dgm:prSet presAssocID="{5153018F-09FA-4A2D-BF51-DFCAA5F31214}" presName="rootText" presStyleLbl="node3" presStyleIdx="6" presStyleCnt="8">
        <dgm:presLayoutVars>
          <dgm:chPref val="3"/>
        </dgm:presLayoutVars>
      </dgm:prSet>
      <dgm:spPr/>
    </dgm:pt>
    <dgm:pt modelId="{3BD5DA4B-0776-41FB-9F9D-9D79B3DC6609}" type="pres">
      <dgm:prSet presAssocID="{5153018F-09FA-4A2D-BF51-DFCAA5F31214}" presName="rootConnector" presStyleLbl="node3" presStyleIdx="6" presStyleCnt="8"/>
      <dgm:spPr/>
    </dgm:pt>
    <dgm:pt modelId="{AE16B633-7422-4064-A283-2C342CA37E94}" type="pres">
      <dgm:prSet presAssocID="{5153018F-09FA-4A2D-BF51-DFCAA5F31214}" presName="hierChild4" presStyleCnt="0"/>
      <dgm:spPr/>
    </dgm:pt>
    <dgm:pt modelId="{AF73919E-F148-4AB7-9149-558FDECAEB46}" type="pres">
      <dgm:prSet presAssocID="{5153018F-09FA-4A2D-BF51-DFCAA5F31214}" presName="hierChild5" presStyleCnt="0"/>
      <dgm:spPr/>
    </dgm:pt>
    <dgm:pt modelId="{FFEA36D9-4C11-48A1-9051-0B5A91449692}" type="pres">
      <dgm:prSet presAssocID="{DD81211E-E1AE-4421-B82C-C0E545B48DCE}" presName="Name64" presStyleLbl="parChTrans1D3" presStyleIdx="7" presStyleCnt="8"/>
      <dgm:spPr/>
    </dgm:pt>
    <dgm:pt modelId="{42F3FB46-A6BA-445F-A43E-5DD52711E5BD}" type="pres">
      <dgm:prSet presAssocID="{118915E1-C6AD-4E8C-86D8-20964E47E17C}" presName="hierRoot2" presStyleCnt="0">
        <dgm:presLayoutVars>
          <dgm:hierBranch val="init"/>
        </dgm:presLayoutVars>
      </dgm:prSet>
      <dgm:spPr/>
    </dgm:pt>
    <dgm:pt modelId="{EC9208E7-98BA-4D29-B799-2149E99FC177}" type="pres">
      <dgm:prSet presAssocID="{118915E1-C6AD-4E8C-86D8-20964E47E17C}" presName="rootComposite" presStyleCnt="0"/>
      <dgm:spPr/>
    </dgm:pt>
    <dgm:pt modelId="{6DCE7A1B-3E9B-4559-B65F-D349499F46B2}" type="pres">
      <dgm:prSet presAssocID="{118915E1-C6AD-4E8C-86D8-20964E47E17C}" presName="rootText" presStyleLbl="node3" presStyleIdx="7" presStyleCnt="8">
        <dgm:presLayoutVars>
          <dgm:chPref val="3"/>
        </dgm:presLayoutVars>
      </dgm:prSet>
      <dgm:spPr/>
    </dgm:pt>
    <dgm:pt modelId="{C0BF573D-946E-433B-84CB-6D3CFB509978}" type="pres">
      <dgm:prSet presAssocID="{118915E1-C6AD-4E8C-86D8-20964E47E17C}" presName="rootConnector" presStyleLbl="node3" presStyleIdx="7" presStyleCnt="8"/>
      <dgm:spPr/>
    </dgm:pt>
    <dgm:pt modelId="{4DC46E43-9EAA-414E-9BD8-680802BFD178}" type="pres">
      <dgm:prSet presAssocID="{118915E1-C6AD-4E8C-86D8-20964E47E17C}" presName="hierChild4" presStyleCnt="0"/>
      <dgm:spPr/>
    </dgm:pt>
    <dgm:pt modelId="{ECD73828-9399-4F4A-B6CB-9929D127CA75}" type="pres">
      <dgm:prSet presAssocID="{118915E1-C6AD-4E8C-86D8-20964E47E17C}" presName="hierChild5" presStyleCnt="0"/>
      <dgm:spPr/>
    </dgm:pt>
    <dgm:pt modelId="{18975CB5-5286-4D73-811D-A4F71F12A8A7}" type="pres">
      <dgm:prSet presAssocID="{F37310B9-7F4E-4B61-A27C-D804321F5AD6}" presName="hierChild5" presStyleCnt="0"/>
      <dgm:spPr/>
    </dgm:pt>
    <dgm:pt modelId="{63482F02-6B22-4A9F-8E7F-DBB7DD27471C}" type="pres">
      <dgm:prSet presAssocID="{83BB590E-0BD8-47EB-A547-5DAF591E141B}" presName="hierChild3" presStyleCnt="0"/>
      <dgm:spPr/>
    </dgm:pt>
  </dgm:ptLst>
  <dgm:cxnLst>
    <dgm:cxn modelId="{97A0090F-673D-4F3D-8822-1125F1580838}" type="presOf" srcId="{118915E1-C6AD-4E8C-86D8-20964E47E17C}" destId="{6DCE7A1B-3E9B-4559-B65F-D349499F46B2}" srcOrd="0" destOrd="0" presId="urn:microsoft.com/office/officeart/2009/3/layout/HorizontalOrganizationChart"/>
    <dgm:cxn modelId="{C586240F-6393-40F1-9182-881D4B6C08FE}" type="presOf" srcId="{BEB6A09C-5E01-43D9-A443-736182393C1D}" destId="{E328B312-BDD9-4E10-AC32-91BD77D2A863}" srcOrd="1" destOrd="0" presId="urn:microsoft.com/office/officeart/2009/3/layout/HorizontalOrganizationChart"/>
    <dgm:cxn modelId="{5BEC0E10-ABD7-440B-B895-870B72C864AB}" type="presOf" srcId="{F37310B9-7F4E-4B61-A27C-D804321F5AD6}" destId="{FBD346D8-7720-46BE-9FA4-9879E64C1935}" srcOrd="1" destOrd="0" presId="urn:microsoft.com/office/officeart/2009/3/layout/HorizontalOrganizationChart"/>
    <dgm:cxn modelId="{E9638310-F972-49CB-A568-023F88EB0DB3}" type="presOf" srcId="{1D5C6FF8-D141-4B36-BC86-4B649156A803}" destId="{C29258CB-E4F2-4EF5-B1D1-68A66C64B697}" srcOrd="1" destOrd="0" presId="urn:microsoft.com/office/officeart/2009/3/layout/HorizontalOrganizationChart"/>
    <dgm:cxn modelId="{2BEB401B-EB7A-40ED-9D23-1EE1215C683F}" type="presOf" srcId="{1DCA8191-BD2C-4916-A4E7-318950AF77D5}" destId="{00D6B0FB-CD43-4DE4-BE59-F94ECFC6B0CA}" srcOrd="0" destOrd="0" presId="urn:microsoft.com/office/officeart/2009/3/layout/HorizontalOrganizationChart"/>
    <dgm:cxn modelId="{91E5361C-A5E1-4435-B3A5-BCC43D4728B6}" type="presOf" srcId="{D3D52EDB-110E-4897-B92D-E63C67F617F1}" destId="{ABEEE912-9908-48B3-8C34-5B92D9BF7E74}" srcOrd="0" destOrd="0" presId="urn:microsoft.com/office/officeart/2009/3/layout/HorizontalOrganizationChart"/>
    <dgm:cxn modelId="{C7FA9620-8B3C-4A4C-83B7-4E344C76A4CC}" type="presOf" srcId="{45B9C9EF-7C36-4912-A363-0B184B7D34BA}" destId="{34757270-A0A5-48AF-81D1-9CFA6AEC2D0E}" srcOrd="0" destOrd="0" presId="urn:microsoft.com/office/officeart/2009/3/layout/HorizontalOrganizationChart"/>
    <dgm:cxn modelId="{171EAA20-AB3A-4D5A-A29A-035305085F15}" type="presOf" srcId="{1DA18FB2-32B2-4341-B333-A62CC4FDB1AE}" destId="{7FD61264-7AFA-4BAF-8610-5D2F81000C9C}" srcOrd="1" destOrd="0" presId="urn:microsoft.com/office/officeart/2009/3/layout/HorizontalOrganizationChart"/>
    <dgm:cxn modelId="{DE77202D-14B4-4798-A77A-E1C80AA24D69}" type="presOf" srcId="{1D5C6FF8-D141-4B36-BC86-4B649156A803}" destId="{CD212F4D-5627-4453-85BA-89662955A1C5}" srcOrd="0" destOrd="0" presId="urn:microsoft.com/office/officeart/2009/3/layout/HorizontalOrganizationChart"/>
    <dgm:cxn modelId="{C9F8CA33-32FA-4599-B8D5-9F6C8606A945}" srcId="{83BB590E-0BD8-47EB-A547-5DAF591E141B}" destId="{BEB6A09C-5E01-43D9-A443-736182393C1D}" srcOrd="2" destOrd="0" parTransId="{A181DCBA-1106-4FDA-A345-CFA01DBAC97A}" sibTransId="{45981383-B5FF-4437-95D7-FAA73B538DBE}"/>
    <dgm:cxn modelId="{6B25323A-FE2A-4373-8DB4-D54D9A2F5B97}" type="presOf" srcId="{5153018F-09FA-4A2D-BF51-DFCAA5F31214}" destId="{3BD5DA4B-0776-41FB-9F9D-9D79B3DC6609}" srcOrd="1" destOrd="0" presId="urn:microsoft.com/office/officeart/2009/3/layout/HorizontalOrganizationChart"/>
    <dgm:cxn modelId="{249A4B3D-7036-406A-875A-3205A1EF0851}" srcId="{F37310B9-7F4E-4B61-A27C-D804321F5AD6}" destId="{5153018F-09FA-4A2D-BF51-DFCAA5F31214}" srcOrd="0" destOrd="0" parTransId="{1F119F37-95AE-4530-A8FC-0B0C90E29E0D}" sibTransId="{7255CE05-8F3E-4799-A716-7455B49C399C}"/>
    <dgm:cxn modelId="{B3CF2645-9557-454B-B170-7A3DD8917292}" type="presOf" srcId="{4FC1A61D-9326-4681-9773-28DAE39E46C0}" destId="{2483FB28-07C3-4A9A-A925-2FB9AFB45959}" srcOrd="0" destOrd="0" presId="urn:microsoft.com/office/officeart/2009/3/layout/HorizontalOrganizationChart"/>
    <dgm:cxn modelId="{6E181369-25A5-4509-8B26-4E463891C503}" type="presOf" srcId="{EDABBA2F-78A4-49FE-9372-CC32E6850F71}" destId="{E7509E73-47ED-4FD6-AA40-6797D36EE20B}" srcOrd="1" destOrd="0" presId="urn:microsoft.com/office/officeart/2009/3/layout/HorizontalOrganizationChart"/>
    <dgm:cxn modelId="{3EC38A4A-0090-4329-A1B9-290FAB92DC02}" type="presOf" srcId="{6DB67165-65ED-4CEA-916C-8D761A84D7C8}" destId="{1194C1B9-2219-4C67-9FF7-2FBB6855B049}" srcOrd="0" destOrd="0" presId="urn:microsoft.com/office/officeart/2009/3/layout/HorizontalOrganizationChart"/>
    <dgm:cxn modelId="{1997306D-02A0-4A1B-8B46-A23525209400}" srcId="{0391BEEF-F882-4152-ADBA-44461FDFD0AD}" destId="{4FC1A61D-9326-4681-9773-28DAE39E46C0}" srcOrd="1" destOrd="0" parTransId="{5ECF3DBB-4E59-413B-B7F0-9F6CF38079D9}" sibTransId="{3EAF69DA-2B62-4E07-826F-3EA395A6E053}"/>
    <dgm:cxn modelId="{86055F4D-BEEE-4D6C-9AAC-AB142D26CC95}" type="presOf" srcId="{0391BEEF-F882-4152-ADBA-44461FDFD0AD}" destId="{79E76209-D3EF-41F7-8164-DDF208504936}" srcOrd="0" destOrd="0" presId="urn:microsoft.com/office/officeart/2009/3/layout/HorizontalOrganizationChart"/>
    <dgm:cxn modelId="{0F9F916F-62A7-4C3A-85C5-45CC8C0F2821}" srcId="{6DB67165-65ED-4CEA-916C-8D761A84D7C8}" destId="{389FD5ED-7C84-4439-A525-BD8BF2CCE25B}" srcOrd="0" destOrd="0" parTransId="{1DCA8191-BD2C-4916-A4E7-318950AF77D5}" sibTransId="{C4BAFEC0-D222-4D51-B075-7875190F6721}"/>
    <dgm:cxn modelId="{1D78FB70-B289-470F-AF4E-49711BADA8FD}" type="presOf" srcId="{7B77EF71-412F-48C2-A2C2-88629B37D3E8}" destId="{64A96766-8943-49D3-9436-92A9B6A98BA3}" srcOrd="0" destOrd="0" presId="urn:microsoft.com/office/officeart/2009/3/layout/HorizontalOrganizationChart"/>
    <dgm:cxn modelId="{C813C772-D45B-4636-8B6E-7F3677B5CDC8}" srcId="{83BB590E-0BD8-47EB-A547-5DAF591E141B}" destId="{6DB67165-65ED-4CEA-916C-8D761A84D7C8}" srcOrd="1" destOrd="0" parTransId="{AA6AE4DA-0F0A-47E1-825D-E0C517A8EF8E}" sibTransId="{2DB780F9-7A1B-41E4-8FF4-23EB48050149}"/>
    <dgm:cxn modelId="{2CDB3C73-EA0F-4DE2-A208-BF51C7C9009F}" type="presOf" srcId="{AA6AE4DA-0F0A-47E1-825D-E0C517A8EF8E}" destId="{15B11F85-22E5-40AE-B528-446064C07CF4}" srcOrd="0" destOrd="0" presId="urn:microsoft.com/office/officeart/2009/3/layout/HorizontalOrganizationChart"/>
    <dgm:cxn modelId="{028E6277-BB1F-4681-9ED8-4190FFD86A37}" type="presOf" srcId="{83BB590E-0BD8-47EB-A547-5DAF591E141B}" destId="{C38A3746-3A55-46EF-84C6-380592EC38FA}" srcOrd="0" destOrd="0" presId="urn:microsoft.com/office/officeart/2009/3/layout/HorizontalOrganizationChart"/>
    <dgm:cxn modelId="{A47A3379-E920-470A-8EC6-1CBBCBF8CDF5}" type="presOf" srcId="{C0CE6834-473C-4CCC-AD7F-E8AD729422B6}" destId="{B357FEC5-6CF8-436E-B84B-1E590CAE7BD2}" srcOrd="0" destOrd="0" presId="urn:microsoft.com/office/officeart/2009/3/layout/HorizontalOrganizationChart"/>
    <dgm:cxn modelId="{F1590B83-1ACD-40F9-B510-C6218635C570}" type="presOf" srcId="{27474C0D-D250-426C-84CC-EC880387CDE0}" destId="{0570A521-C4A4-408E-A952-8E261F12674E}" srcOrd="0" destOrd="0" presId="urn:microsoft.com/office/officeart/2009/3/layout/HorizontalOrganizationChart"/>
    <dgm:cxn modelId="{C0375786-40B2-401A-916E-053AB229C955}" type="presOf" srcId="{1DA18FB2-32B2-4341-B333-A62CC4FDB1AE}" destId="{4C837B4C-EE1E-4FE9-8BAE-59977C80F350}" srcOrd="0" destOrd="0" presId="urn:microsoft.com/office/officeart/2009/3/layout/HorizontalOrganizationChart"/>
    <dgm:cxn modelId="{FB46248E-EFF8-4434-9FBA-3D47DB8F56AC}" type="presOf" srcId="{389FD5ED-7C84-4439-A525-BD8BF2CCE25B}" destId="{4796EBB2-E0B3-4126-B6E9-C2D35C64CB7D}" srcOrd="0" destOrd="0" presId="urn:microsoft.com/office/officeart/2009/3/layout/HorizontalOrganizationChart"/>
    <dgm:cxn modelId="{2AA1DA97-31A4-4266-8092-22FD5B780C05}" type="presOf" srcId="{118915E1-C6AD-4E8C-86D8-20964E47E17C}" destId="{C0BF573D-946E-433B-84CB-6D3CFB509978}" srcOrd="1" destOrd="0" presId="urn:microsoft.com/office/officeart/2009/3/layout/HorizontalOrganizationChart"/>
    <dgm:cxn modelId="{50752598-67DA-4485-A4C6-7F99CC2EFFBD}" type="presOf" srcId="{A7901751-FF99-493B-BD2D-039AF74CB6C0}" destId="{033A4C34-6F86-4A89-823E-40F21B5C93FC}" srcOrd="0" destOrd="0" presId="urn:microsoft.com/office/officeart/2009/3/layout/HorizontalOrganizationChart"/>
    <dgm:cxn modelId="{6D4A189A-B7F8-40B2-B993-A71CE499F63C}" type="presOf" srcId="{5ECF3DBB-4E59-413B-B7F0-9F6CF38079D9}" destId="{59E5623E-6ACA-4492-9E6E-6A367FA01334}" srcOrd="0" destOrd="0" presId="urn:microsoft.com/office/officeart/2009/3/layout/HorizontalOrganizationChart"/>
    <dgm:cxn modelId="{BF94439A-1F58-4DF6-9922-57446EC6D39F}" srcId="{83BB590E-0BD8-47EB-A547-5DAF591E141B}" destId="{0391BEEF-F882-4152-ADBA-44461FDFD0AD}" srcOrd="0" destOrd="0" parTransId="{45B9C9EF-7C36-4912-A363-0B184B7D34BA}" sibTransId="{BF8E34F5-CF71-41A9-82A1-0CC15B3B2462}"/>
    <dgm:cxn modelId="{7EFBE69A-693A-4B74-9B0B-E8E73EBB62B4}" type="presOf" srcId="{6DB67165-65ED-4CEA-916C-8D761A84D7C8}" destId="{1A00AFBE-6FB7-42A2-BADF-7756508E038E}" srcOrd="1" destOrd="0" presId="urn:microsoft.com/office/officeart/2009/3/layout/HorizontalOrganizationChart"/>
    <dgm:cxn modelId="{7EF22BA0-77CF-4BC0-85CD-1373DAD8FB3D}" type="presOf" srcId="{D90FA3FA-8931-4C07-86EC-8201BAA4D957}" destId="{495AC8D5-D5DF-4E23-A3A1-076995F145D5}" srcOrd="0" destOrd="0" presId="urn:microsoft.com/office/officeart/2009/3/layout/HorizontalOrganizationChart"/>
    <dgm:cxn modelId="{5C056CA5-87B4-498C-9A7D-9300B392292B}" srcId="{0391BEEF-F882-4152-ADBA-44461FDFD0AD}" destId="{1D5C6FF8-D141-4B36-BC86-4B649156A803}" srcOrd="3" destOrd="0" parTransId="{7B77EF71-412F-48C2-A2C2-88629B37D3E8}" sibTransId="{5938C5FF-01DC-4E37-A671-68A50ACD903F}"/>
    <dgm:cxn modelId="{7C61BCA5-A29A-435D-BA19-2DCD40BDBAB9}" type="presOf" srcId="{0391BEEF-F882-4152-ADBA-44461FDFD0AD}" destId="{6EE4105E-EE1F-43E2-9429-3471DE894D43}" srcOrd="1" destOrd="0" presId="urn:microsoft.com/office/officeart/2009/3/layout/HorizontalOrganizationChart"/>
    <dgm:cxn modelId="{AE4B01AA-C1DC-477C-90D5-7D9C385B6282}" type="presOf" srcId="{83BB590E-0BD8-47EB-A547-5DAF591E141B}" destId="{2725BA73-F85F-4CB4-8004-1076B8ECF134}" srcOrd="1" destOrd="0" presId="urn:microsoft.com/office/officeart/2009/3/layout/HorizontalOrganizationChart"/>
    <dgm:cxn modelId="{8AE3EAAE-E504-4BE7-A14E-307B54AC1695}" srcId="{83BB590E-0BD8-47EB-A547-5DAF591E141B}" destId="{F37310B9-7F4E-4B61-A27C-D804321F5AD6}" srcOrd="3" destOrd="0" parTransId="{27474C0D-D250-426C-84CC-EC880387CDE0}" sibTransId="{A7D83F28-7D24-45BA-9E3D-3A7126BE4DFD}"/>
    <dgm:cxn modelId="{70A4E5B0-7C15-42E7-A017-A11D0F44EA32}" type="presOf" srcId="{DD81211E-E1AE-4421-B82C-C0E545B48DCE}" destId="{FFEA36D9-4C11-48A1-9051-0B5A91449692}" srcOrd="0" destOrd="0" presId="urn:microsoft.com/office/officeart/2009/3/layout/HorizontalOrganizationChart"/>
    <dgm:cxn modelId="{0C7254B4-6DB6-4C7F-89FF-B4B36F2E688B}" type="presOf" srcId="{F37310B9-7F4E-4B61-A27C-D804321F5AD6}" destId="{0D0DFE87-70B6-4C62-9789-585C7FE60CE7}" srcOrd="0" destOrd="0" presId="urn:microsoft.com/office/officeart/2009/3/layout/HorizontalOrganizationChart"/>
    <dgm:cxn modelId="{C2B17AB9-FF82-43DE-8F59-A1D64F62554A}" type="presOf" srcId="{389FD5ED-7C84-4439-A525-BD8BF2CCE25B}" destId="{4BE239DC-557E-40A4-9090-CA79B1764E7E}" srcOrd="1" destOrd="0" presId="urn:microsoft.com/office/officeart/2009/3/layout/HorizontalOrganizationChart"/>
    <dgm:cxn modelId="{F2823BBF-6A6E-462C-B0D4-5E58DB5908D2}" srcId="{0391BEEF-F882-4152-ADBA-44461FDFD0AD}" destId="{C0CE6834-473C-4CCC-AD7F-E8AD729422B6}" srcOrd="0" destOrd="0" parTransId="{D3D52EDB-110E-4897-B92D-E63C67F617F1}" sibTransId="{DFAD08A3-43C0-4A80-A41F-A4B8A4B6E9CC}"/>
    <dgm:cxn modelId="{EB1EFCC3-CEBB-454E-9208-8464B7C7933E}" type="presOf" srcId="{5153018F-09FA-4A2D-BF51-DFCAA5F31214}" destId="{773B2D45-E2A6-40CA-B254-66FF6E316DAE}" srcOrd="0" destOrd="0" presId="urn:microsoft.com/office/officeart/2009/3/layout/HorizontalOrganizationChart"/>
    <dgm:cxn modelId="{A7177BCD-8352-4989-9B82-C1313F8EDC48}" type="presOf" srcId="{BEB6A09C-5E01-43D9-A443-736182393C1D}" destId="{D6E9F33B-7F7E-4158-A3A4-CA6793D522D4}" srcOrd="0" destOrd="0" presId="urn:microsoft.com/office/officeart/2009/3/layout/HorizontalOrganizationChart"/>
    <dgm:cxn modelId="{4B3F61D1-463D-4CFC-B7ED-EA16CACC0E25}" srcId="{BEB6A09C-5E01-43D9-A443-736182393C1D}" destId="{EDABBA2F-78A4-49FE-9372-CC32E6850F71}" srcOrd="0" destOrd="0" parTransId="{A7901751-FF99-493B-BD2D-039AF74CB6C0}" sibTransId="{B3C686DA-725C-4A85-BD5E-4A1F8B7A2C73}"/>
    <dgm:cxn modelId="{6D6968DF-E541-4038-9AFF-116B3239706C}" srcId="{F37310B9-7F4E-4B61-A27C-D804321F5AD6}" destId="{118915E1-C6AD-4E8C-86D8-20964E47E17C}" srcOrd="1" destOrd="0" parTransId="{DD81211E-E1AE-4421-B82C-C0E545B48DCE}" sibTransId="{360B3A8F-A561-45CB-B346-3F7FB588D482}"/>
    <dgm:cxn modelId="{686001E5-A723-4354-A253-21ED3413F030}" type="presOf" srcId="{EDABBA2F-78A4-49FE-9372-CC32E6850F71}" destId="{497CE05E-CA47-48BC-AB60-CC0ABE08BB35}" srcOrd="0" destOrd="0" presId="urn:microsoft.com/office/officeart/2009/3/layout/HorizontalOrganizationChart"/>
    <dgm:cxn modelId="{DA030FE6-B364-470F-A8BE-39D7D48076A9}" type="presOf" srcId="{4FC1A61D-9326-4681-9773-28DAE39E46C0}" destId="{B03690DE-D143-4633-9051-2D9C79E8B092}" srcOrd="1" destOrd="0" presId="urn:microsoft.com/office/officeart/2009/3/layout/HorizontalOrganizationChart"/>
    <dgm:cxn modelId="{5EE505E9-B3D7-43D6-8643-AD350E303028}" type="presOf" srcId="{C0CE6834-473C-4CCC-AD7F-E8AD729422B6}" destId="{16438AAD-F525-49E7-9172-218356D02D43}" srcOrd="1" destOrd="0" presId="urn:microsoft.com/office/officeart/2009/3/layout/HorizontalOrganizationChart"/>
    <dgm:cxn modelId="{DF7628EF-7EE9-402D-9B64-762103503C0D}" type="presOf" srcId="{E2CBACEF-FCE3-4E8C-AF5A-9929B7F07324}" destId="{4BA5D5C2-1CCC-49DC-994B-7818BAEC8C2A}" srcOrd="0" destOrd="0" presId="urn:microsoft.com/office/officeart/2009/3/layout/HorizontalOrganizationChart"/>
    <dgm:cxn modelId="{4E1FB9F0-1040-472E-993C-90F0CFFBB3B7}" type="presOf" srcId="{A181DCBA-1106-4FDA-A345-CFA01DBAC97A}" destId="{EC863B28-9B58-4054-A42C-C6C83FB70390}" srcOrd="0" destOrd="0" presId="urn:microsoft.com/office/officeart/2009/3/layout/HorizontalOrganizationChart"/>
    <dgm:cxn modelId="{7971CCF7-3DAD-407D-80ED-B3235DB3BA51}" srcId="{D90FA3FA-8931-4C07-86EC-8201BAA4D957}" destId="{83BB590E-0BD8-47EB-A547-5DAF591E141B}" srcOrd="0" destOrd="0" parTransId="{9DEB085A-1120-45B7-A6F4-97ADFE0714A7}" sibTransId="{DC18A6AC-BF30-4B39-90EB-E75717B65BB5}"/>
    <dgm:cxn modelId="{E469E0F9-AE1E-4CF0-90E2-98F2E87B7FC4}" type="presOf" srcId="{1F119F37-95AE-4530-A8FC-0B0C90E29E0D}" destId="{75ABBA06-665A-4AC5-B91F-4AFB5D088B6C}" srcOrd="0" destOrd="0" presId="urn:microsoft.com/office/officeart/2009/3/layout/HorizontalOrganizationChart"/>
    <dgm:cxn modelId="{52E2B8FD-46DA-4115-8428-14D0C0CFAE9E}" srcId="{0391BEEF-F882-4152-ADBA-44461FDFD0AD}" destId="{1DA18FB2-32B2-4341-B333-A62CC4FDB1AE}" srcOrd="2" destOrd="0" parTransId="{E2CBACEF-FCE3-4E8C-AF5A-9929B7F07324}" sibTransId="{3F0E7CA3-8BBA-475E-8033-2A31BF5B9F20}"/>
    <dgm:cxn modelId="{86606669-BCCF-479C-8519-D2D7B0848B58}" type="presParOf" srcId="{495AC8D5-D5DF-4E23-A3A1-076995F145D5}" destId="{244766C1-063A-4ACE-8A7D-1B9A6A782AC5}" srcOrd="0" destOrd="0" presId="urn:microsoft.com/office/officeart/2009/3/layout/HorizontalOrganizationChart"/>
    <dgm:cxn modelId="{776D93C4-7E79-433C-93C9-E048941C9359}" type="presParOf" srcId="{244766C1-063A-4ACE-8A7D-1B9A6A782AC5}" destId="{39AF3602-49F7-42DE-B01A-A0ECA6AD6E2D}" srcOrd="0" destOrd="0" presId="urn:microsoft.com/office/officeart/2009/3/layout/HorizontalOrganizationChart"/>
    <dgm:cxn modelId="{9C599587-BD4E-40DF-B694-C4AA21B6C670}" type="presParOf" srcId="{39AF3602-49F7-42DE-B01A-A0ECA6AD6E2D}" destId="{C38A3746-3A55-46EF-84C6-380592EC38FA}" srcOrd="0" destOrd="0" presId="urn:microsoft.com/office/officeart/2009/3/layout/HorizontalOrganizationChart"/>
    <dgm:cxn modelId="{08D111F2-C829-42CC-8FB0-387D2831ECC8}" type="presParOf" srcId="{39AF3602-49F7-42DE-B01A-A0ECA6AD6E2D}" destId="{2725BA73-F85F-4CB4-8004-1076B8ECF134}" srcOrd="1" destOrd="0" presId="urn:microsoft.com/office/officeart/2009/3/layout/HorizontalOrganizationChart"/>
    <dgm:cxn modelId="{7850453E-0946-4956-9C42-2BCD876ACBF5}" type="presParOf" srcId="{244766C1-063A-4ACE-8A7D-1B9A6A782AC5}" destId="{2DC6C15D-50D3-4F66-8C0F-4BB57BF0AC44}" srcOrd="1" destOrd="0" presId="urn:microsoft.com/office/officeart/2009/3/layout/HorizontalOrganizationChart"/>
    <dgm:cxn modelId="{3F650F71-204D-4F91-9FFF-6C483A3084B5}" type="presParOf" srcId="{2DC6C15D-50D3-4F66-8C0F-4BB57BF0AC44}" destId="{34757270-A0A5-48AF-81D1-9CFA6AEC2D0E}" srcOrd="0" destOrd="0" presId="urn:microsoft.com/office/officeart/2009/3/layout/HorizontalOrganizationChart"/>
    <dgm:cxn modelId="{D7A20172-23C1-4CA8-AD27-4BE1095B0EBC}" type="presParOf" srcId="{2DC6C15D-50D3-4F66-8C0F-4BB57BF0AC44}" destId="{23A7B397-CE9A-4C41-A6B4-DE6B49867073}" srcOrd="1" destOrd="0" presId="urn:microsoft.com/office/officeart/2009/3/layout/HorizontalOrganizationChart"/>
    <dgm:cxn modelId="{605C91D1-C87A-44F5-B3D7-4BAF479BFB5E}" type="presParOf" srcId="{23A7B397-CE9A-4C41-A6B4-DE6B49867073}" destId="{3AE347BC-CFC4-4994-96E0-39E5B9F98F0A}" srcOrd="0" destOrd="0" presId="urn:microsoft.com/office/officeart/2009/3/layout/HorizontalOrganizationChart"/>
    <dgm:cxn modelId="{0B210B14-59F1-4029-B702-17425D771BE4}" type="presParOf" srcId="{3AE347BC-CFC4-4994-96E0-39E5B9F98F0A}" destId="{79E76209-D3EF-41F7-8164-DDF208504936}" srcOrd="0" destOrd="0" presId="urn:microsoft.com/office/officeart/2009/3/layout/HorizontalOrganizationChart"/>
    <dgm:cxn modelId="{AA7A0690-15EE-4B9C-A496-9934AD9822F0}" type="presParOf" srcId="{3AE347BC-CFC4-4994-96E0-39E5B9F98F0A}" destId="{6EE4105E-EE1F-43E2-9429-3471DE894D43}" srcOrd="1" destOrd="0" presId="urn:microsoft.com/office/officeart/2009/3/layout/HorizontalOrganizationChart"/>
    <dgm:cxn modelId="{170BD36E-07E3-4290-B80A-84BC21675061}" type="presParOf" srcId="{23A7B397-CE9A-4C41-A6B4-DE6B49867073}" destId="{724F6767-D201-498F-86EC-12DD43ACAAF0}" srcOrd="1" destOrd="0" presId="urn:microsoft.com/office/officeart/2009/3/layout/HorizontalOrganizationChart"/>
    <dgm:cxn modelId="{A83C7857-103F-412C-AEEA-C50AAF4B1D9A}" type="presParOf" srcId="{724F6767-D201-498F-86EC-12DD43ACAAF0}" destId="{ABEEE912-9908-48B3-8C34-5B92D9BF7E74}" srcOrd="0" destOrd="0" presId="urn:microsoft.com/office/officeart/2009/3/layout/HorizontalOrganizationChart"/>
    <dgm:cxn modelId="{C8A2A5AC-589C-4AB3-A284-BEB676FC4547}" type="presParOf" srcId="{724F6767-D201-498F-86EC-12DD43ACAAF0}" destId="{AF7BA5D1-3341-4BE2-B33F-AC81747D8CB2}" srcOrd="1" destOrd="0" presId="urn:microsoft.com/office/officeart/2009/3/layout/HorizontalOrganizationChart"/>
    <dgm:cxn modelId="{5EBB4B79-2D2C-4AD5-AD8F-C55397D46F19}" type="presParOf" srcId="{AF7BA5D1-3341-4BE2-B33F-AC81747D8CB2}" destId="{B6C3CEC2-3120-4F93-B9E0-E16B6DECC638}" srcOrd="0" destOrd="0" presId="urn:microsoft.com/office/officeart/2009/3/layout/HorizontalOrganizationChart"/>
    <dgm:cxn modelId="{DC7EA626-561C-4673-AA02-2D9BBE3D8504}" type="presParOf" srcId="{B6C3CEC2-3120-4F93-B9E0-E16B6DECC638}" destId="{B357FEC5-6CF8-436E-B84B-1E590CAE7BD2}" srcOrd="0" destOrd="0" presId="urn:microsoft.com/office/officeart/2009/3/layout/HorizontalOrganizationChart"/>
    <dgm:cxn modelId="{A1365A94-79C4-4090-8A81-0F778B068830}" type="presParOf" srcId="{B6C3CEC2-3120-4F93-B9E0-E16B6DECC638}" destId="{16438AAD-F525-49E7-9172-218356D02D43}" srcOrd="1" destOrd="0" presId="urn:microsoft.com/office/officeart/2009/3/layout/HorizontalOrganizationChart"/>
    <dgm:cxn modelId="{0B3AD908-0FC0-4223-9F3A-E51F1B97C0E3}" type="presParOf" srcId="{AF7BA5D1-3341-4BE2-B33F-AC81747D8CB2}" destId="{BD1309DA-6E54-4405-AB99-ED7F6B3E3110}" srcOrd="1" destOrd="0" presId="urn:microsoft.com/office/officeart/2009/3/layout/HorizontalOrganizationChart"/>
    <dgm:cxn modelId="{E7AB729F-D236-4B71-BEE4-7DF419EED9EC}" type="presParOf" srcId="{AF7BA5D1-3341-4BE2-B33F-AC81747D8CB2}" destId="{26F41126-A816-4EB9-B1AD-F77E00EBFB51}" srcOrd="2" destOrd="0" presId="urn:microsoft.com/office/officeart/2009/3/layout/HorizontalOrganizationChart"/>
    <dgm:cxn modelId="{0975E888-2E7F-409F-A979-0B93074603E1}" type="presParOf" srcId="{724F6767-D201-498F-86EC-12DD43ACAAF0}" destId="{59E5623E-6ACA-4492-9E6E-6A367FA01334}" srcOrd="2" destOrd="0" presId="urn:microsoft.com/office/officeart/2009/3/layout/HorizontalOrganizationChart"/>
    <dgm:cxn modelId="{41432F3D-B069-435A-922B-AF9D286E1322}" type="presParOf" srcId="{724F6767-D201-498F-86EC-12DD43ACAAF0}" destId="{D8A6B23C-8CAD-4BC9-90B0-70E8AF3108D2}" srcOrd="3" destOrd="0" presId="urn:microsoft.com/office/officeart/2009/3/layout/HorizontalOrganizationChart"/>
    <dgm:cxn modelId="{F330E660-F603-41E0-A318-CE8EC896E154}" type="presParOf" srcId="{D8A6B23C-8CAD-4BC9-90B0-70E8AF3108D2}" destId="{D4E6C733-E941-4B15-B5D6-A1485E2F6E6D}" srcOrd="0" destOrd="0" presId="urn:microsoft.com/office/officeart/2009/3/layout/HorizontalOrganizationChart"/>
    <dgm:cxn modelId="{F86C2C3C-54BC-4D0C-9EB6-716FA139732F}" type="presParOf" srcId="{D4E6C733-E941-4B15-B5D6-A1485E2F6E6D}" destId="{2483FB28-07C3-4A9A-A925-2FB9AFB45959}" srcOrd="0" destOrd="0" presId="urn:microsoft.com/office/officeart/2009/3/layout/HorizontalOrganizationChart"/>
    <dgm:cxn modelId="{D7CA94E3-1B4C-4D01-9257-E0E112B999D5}" type="presParOf" srcId="{D4E6C733-E941-4B15-B5D6-A1485E2F6E6D}" destId="{B03690DE-D143-4633-9051-2D9C79E8B092}" srcOrd="1" destOrd="0" presId="urn:microsoft.com/office/officeart/2009/3/layout/HorizontalOrganizationChart"/>
    <dgm:cxn modelId="{96CACD99-09DA-455B-852F-4F638BC8E250}" type="presParOf" srcId="{D8A6B23C-8CAD-4BC9-90B0-70E8AF3108D2}" destId="{0C19AD91-9852-493A-BADE-993C14181182}" srcOrd="1" destOrd="0" presId="urn:microsoft.com/office/officeart/2009/3/layout/HorizontalOrganizationChart"/>
    <dgm:cxn modelId="{A45A19E2-FF13-4D77-BCAD-F413F581161E}" type="presParOf" srcId="{D8A6B23C-8CAD-4BC9-90B0-70E8AF3108D2}" destId="{D0E8BF61-8D23-4344-9146-B7D89ADFC674}" srcOrd="2" destOrd="0" presId="urn:microsoft.com/office/officeart/2009/3/layout/HorizontalOrganizationChart"/>
    <dgm:cxn modelId="{497FADBD-5349-436D-AE8B-4A29FDE34D90}" type="presParOf" srcId="{724F6767-D201-498F-86EC-12DD43ACAAF0}" destId="{4BA5D5C2-1CCC-49DC-994B-7818BAEC8C2A}" srcOrd="4" destOrd="0" presId="urn:microsoft.com/office/officeart/2009/3/layout/HorizontalOrganizationChart"/>
    <dgm:cxn modelId="{0F4641AF-7FB4-4D39-9BB7-7A1179129B3C}" type="presParOf" srcId="{724F6767-D201-498F-86EC-12DD43ACAAF0}" destId="{3BBE4158-6C3E-4100-8873-39C6792F7508}" srcOrd="5" destOrd="0" presId="urn:microsoft.com/office/officeart/2009/3/layout/HorizontalOrganizationChart"/>
    <dgm:cxn modelId="{5B56F23C-3C00-4517-9F7C-484C83D07C6D}" type="presParOf" srcId="{3BBE4158-6C3E-4100-8873-39C6792F7508}" destId="{5F6E796D-09DE-4604-852A-53573E91C33C}" srcOrd="0" destOrd="0" presId="urn:microsoft.com/office/officeart/2009/3/layout/HorizontalOrganizationChart"/>
    <dgm:cxn modelId="{776205C3-7DDD-4D39-A773-A68F65CF238C}" type="presParOf" srcId="{5F6E796D-09DE-4604-852A-53573E91C33C}" destId="{4C837B4C-EE1E-4FE9-8BAE-59977C80F350}" srcOrd="0" destOrd="0" presId="urn:microsoft.com/office/officeart/2009/3/layout/HorizontalOrganizationChart"/>
    <dgm:cxn modelId="{A571576A-C4F6-4FA9-8D2F-52A65C286BAE}" type="presParOf" srcId="{5F6E796D-09DE-4604-852A-53573E91C33C}" destId="{7FD61264-7AFA-4BAF-8610-5D2F81000C9C}" srcOrd="1" destOrd="0" presId="urn:microsoft.com/office/officeart/2009/3/layout/HorizontalOrganizationChart"/>
    <dgm:cxn modelId="{F2A7915C-9216-4C58-A031-FF3E634D0C8E}" type="presParOf" srcId="{3BBE4158-6C3E-4100-8873-39C6792F7508}" destId="{165F543E-7B65-4BDD-97A1-E82E8D64101B}" srcOrd="1" destOrd="0" presId="urn:microsoft.com/office/officeart/2009/3/layout/HorizontalOrganizationChart"/>
    <dgm:cxn modelId="{2658BFB4-853A-48E3-8F90-A2741D42B790}" type="presParOf" srcId="{3BBE4158-6C3E-4100-8873-39C6792F7508}" destId="{D6A66935-94B5-4E19-9783-7F31E4A3F6B2}" srcOrd="2" destOrd="0" presId="urn:microsoft.com/office/officeart/2009/3/layout/HorizontalOrganizationChart"/>
    <dgm:cxn modelId="{1C21053A-3612-4D7D-8429-89800AEA8161}" type="presParOf" srcId="{724F6767-D201-498F-86EC-12DD43ACAAF0}" destId="{64A96766-8943-49D3-9436-92A9B6A98BA3}" srcOrd="6" destOrd="0" presId="urn:microsoft.com/office/officeart/2009/3/layout/HorizontalOrganizationChart"/>
    <dgm:cxn modelId="{209F2522-2C9A-442B-AF03-DD1A7328FDFD}" type="presParOf" srcId="{724F6767-D201-498F-86EC-12DD43ACAAF0}" destId="{C00CB930-2BE4-4CAB-95B1-5175BDA5BD99}" srcOrd="7" destOrd="0" presId="urn:microsoft.com/office/officeart/2009/3/layout/HorizontalOrganizationChart"/>
    <dgm:cxn modelId="{30E6071C-98D1-4D6B-818B-99FAD842A71A}" type="presParOf" srcId="{C00CB930-2BE4-4CAB-95B1-5175BDA5BD99}" destId="{1BEB1539-0F6E-474B-817A-3C78E0587511}" srcOrd="0" destOrd="0" presId="urn:microsoft.com/office/officeart/2009/3/layout/HorizontalOrganizationChart"/>
    <dgm:cxn modelId="{5264A4A1-60EB-4A51-81BE-8311203967C7}" type="presParOf" srcId="{1BEB1539-0F6E-474B-817A-3C78E0587511}" destId="{CD212F4D-5627-4453-85BA-89662955A1C5}" srcOrd="0" destOrd="0" presId="urn:microsoft.com/office/officeart/2009/3/layout/HorizontalOrganizationChart"/>
    <dgm:cxn modelId="{038B07FD-A843-4D2F-A609-98E2AA7B3A2C}" type="presParOf" srcId="{1BEB1539-0F6E-474B-817A-3C78E0587511}" destId="{C29258CB-E4F2-4EF5-B1D1-68A66C64B697}" srcOrd="1" destOrd="0" presId="urn:microsoft.com/office/officeart/2009/3/layout/HorizontalOrganizationChart"/>
    <dgm:cxn modelId="{462DD2A5-D9EB-4E80-82AD-BF7D865F7DEB}" type="presParOf" srcId="{C00CB930-2BE4-4CAB-95B1-5175BDA5BD99}" destId="{440658AF-0311-48B7-8E13-41BA1D229F76}" srcOrd="1" destOrd="0" presId="urn:microsoft.com/office/officeart/2009/3/layout/HorizontalOrganizationChart"/>
    <dgm:cxn modelId="{BF803504-2E5B-4981-B606-0EEFEA77DC68}" type="presParOf" srcId="{C00CB930-2BE4-4CAB-95B1-5175BDA5BD99}" destId="{6F71026F-A472-4D47-AEBF-15F5EEBE47CD}" srcOrd="2" destOrd="0" presId="urn:microsoft.com/office/officeart/2009/3/layout/HorizontalOrganizationChart"/>
    <dgm:cxn modelId="{00D8E854-9E1F-44CC-AC03-A05E076AF6A0}" type="presParOf" srcId="{23A7B397-CE9A-4C41-A6B4-DE6B49867073}" destId="{58925192-3BBC-448E-8B2C-AFA44E4F9BD2}" srcOrd="2" destOrd="0" presId="urn:microsoft.com/office/officeart/2009/3/layout/HorizontalOrganizationChart"/>
    <dgm:cxn modelId="{40A5F736-6240-4510-BCD3-5F6F351E66D7}" type="presParOf" srcId="{2DC6C15D-50D3-4F66-8C0F-4BB57BF0AC44}" destId="{15B11F85-22E5-40AE-B528-446064C07CF4}" srcOrd="2" destOrd="0" presId="urn:microsoft.com/office/officeart/2009/3/layout/HorizontalOrganizationChart"/>
    <dgm:cxn modelId="{70DD9C38-FA49-4E34-BF5E-4F6F3CFEB5A1}" type="presParOf" srcId="{2DC6C15D-50D3-4F66-8C0F-4BB57BF0AC44}" destId="{3AE96784-66A7-4080-A4F0-14D4167E272C}" srcOrd="3" destOrd="0" presId="urn:microsoft.com/office/officeart/2009/3/layout/HorizontalOrganizationChart"/>
    <dgm:cxn modelId="{44B02135-4BAA-4575-91A3-247AD72E68AD}" type="presParOf" srcId="{3AE96784-66A7-4080-A4F0-14D4167E272C}" destId="{4AFD582E-D58B-4126-A86D-8FCA6FA28D99}" srcOrd="0" destOrd="0" presId="urn:microsoft.com/office/officeart/2009/3/layout/HorizontalOrganizationChart"/>
    <dgm:cxn modelId="{20391C70-B3BB-4D56-A597-A0930098A693}" type="presParOf" srcId="{4AFD582E-D58B-4126-A86D-8FCA6FA28D99}" destId="{1194C1B9-2219-4C67-9FF7-2FBB6855B049}" srcOrd="0" destOrd="0" presId="urn:microsoft.com/office/officeart/2009/3/layout/HorizontalOrganizationChart"/>
    <dgm:cxn modelId="{95159844-07B8-4E3C-BC13-45B378301C32}" type="presParOf" srcId="{4AFD582E-D58B-4126-A86D-8FCA6FA28D99}" destId="{1A00AFBE-6FB7-42A2-BADF-7756508E038E}" srcOrd="1" destOrd="0" presId="urn:microsoft.com/office/officeart/2009/3/layout/HorizontalOrganizationChart"/>
    <dgm:cxn modelId="{49410931-3597-48F8-8BEE-B4E311357C98}" type="presParOf" srcId="{3AE96784-66A7-4080-A4F0-14D4167E272C}" destId="{1B8651EC-A691-4350-9FA3-B157EAE23F30}" srcOrd="1" destOrd="0" presId="urn:microsoft.com/office/officeart/2009/3/layout/HorizontalOrganizationChart"/>
    <dgm:cxn modelId="{9EB42E2C-A55A-4FFE-9303-026787100E4B}" type="presParOf" srcId="{1B8651EC-A691-4350-9FA3-B157EAE23F30}" destId="{00D6B0FB-CD43-4DE4-BE59-F94ECFC6B0CA}" srcOrd="0" destOrd="0" presId="urn:microsoft.com/office/officeart/2009/3/layout/HorizontalOrganizationChart"/>
    <dgm:cxn modelId="{92022DBB-D47E-419C-A421-1DE66A4745A1}" type="presParOf" srcId="{1B8651EC-A691-4350-9FA3-B157EAE23F30}" destId="{5DC6FACE-6CA7-420D-9811-E2B6B9292F5F}" srcOrd="1" destOrd="0" presId="urn:microsoft.com/office/officeart/2009/3/layout/HorizontalOrganizationChart"/>
    <dgm:cxn modelId="{D0CFA783-EE5F-4BBF-A420-FBD6D86C1794}" type="presParOf" srcId="{5DC6FACE-6CA7-420D-9811-E2B6B9292F5F}" destId="{864A2D17-CDC4-4769-B74A-7D3C45E87C37}" srcOrd="0" destOrd="0" presId="urn:microsoft.com/office/officeart/2009/3/layout/HorizontalOrganizationChart"/>
    <dgm:cxn modelId="{CF44D3CA-DE3B-46DD-A13E-61E30A4B0315}" type="presParOf" srcId="{864A2D17-CDC4-4769-B74A-7D3C45E87C37}" destId="{4796EBB2-E0B3-4126-B6E9-C2D35C64CB7D}" srcOrd="0" destOrd="0" presId="urn:microsoft.com/office/officeart/2009/3/layout/HorizontalOrganizationChart"/>
    <dgm:cxn modelId="{DAB2DD66-C5FC-4A48-8360-F19CFD46B7FE}" type="presParOf" srcId="{864A2D17-CDC4-4769-B74A-7D3C45E87C37}" destId="{4BE239DC-557E-40A4-9090-CA79B1764E7E}" srcOrd="1" destOrd="0" presId="urn:microsoft.com/office/officeart/2009/3/layout/HorizontalOrganizationChart"/>
    <dgm:cxn modelId="{22EED603-1DB2-4256-B0BE-61E4B51F0457}" type="presParOf" srcId="{5DC6FACE-6CA7-420D-9811-E2B6B9292F5F}" destId="{E5B1E0F3-67E2-4DEE-9C02-48030CF20905}" srcOrd="1" destOrd="0" presId="urn:microsoft.com/office/officeart/2009/3/layout/HorizontalOrganizationChart"/>
    <dgm:cxn modelId="{70D5285C-4A10-4093-8951-469D8517331C}" type="presParOf" srcId="{5DC6FACE-6CA7-420D-9811-E2B6B9292F5F}" destId="{D2A0B577-7E69-4391-8998-AAC312457098}" srcOrd="2" destOrd="0" presId="urn:microsoft.com/office/officeart/2009/3/layout/HorizontalOrganizationChart"/>
    <dgm:cxn modelId="{327976B2-898D-4937-A0F5-A099448D2FA2}" type="presParOf" srcId="{3AE96784-66A7-4080-A4F0-14D4167E272C}" destId="{3817C8D2-E575-420B-80E2-CD100C7C164B}" srcOrd="2" destOrd="0" presId="urn:microsoft.com/office/officeart/2009/3/layout/HorizontalOrganizationChart"/>
    <dgm:cxn modelId="{74C611A0-579B-4445-AC57-E677BF0DE807}" type="presParOf" srcId="{2DC6C15D-50D3-4F66-8C0F-4BB57BF0AC44}" destId="{EC863B28-9B58-4054-A42C-C6C83FB70390}" srcOrd="4" destOrd="0" presId="urn:microsoft.com/office/officeart/2009/3/layout/HorizontalOrganizationChart"/>
    <dgm:cxn modelId="{439E87CB-6B6A-4089-9B4A-DC0569B85457}" type="presParOf" srcId="{2DC6C15D-50D3-4F66-8C0F-4BB57BF0AC44}" destId="{DB970880-BA35-4E83-92B2-D83B53C2D48E}" srcOrd="5" destOrd="0" presId="urn:microsoft.com/office/officeart/2009/3/layout/HorizontalOrganizationChart"/>
    <dgm:cxn modelId="{BFD41C09-9B0B-43BC-8030-107DC7BDDA07}" type="presParOf" srcId="{DB970880-BA35-4E83-92B2-D83B53C2D48E}" destId="{5E3CCEE6-EBB4-4C36-B0DB-7027F0F48630}" srcOrd="0" destOrd="0" presId="urn:microsoft.com/office/officeart/2009/3/layout/HorizontalOrganizationChart"/>
    <dgm:cxn modelId="{08563211-25E2-4A44-981D-78EB47F342B2}" type="presParOf" srcId="{5E3CCEE6-EBB4-4C36-B0DB-7027F0F48630}" destId="{D6E9F33B-7F7E-4158-A3A4-CA6793D522D4}" srcOrd="0" destOrd="0" presId="urn:microsoft.com/office/officeart/2009/3/layout/HorizontalOrganizationChart"/>
    <dgm:cxn modelId="{1C5EE7AA-C186-4A76-B481-72C58A07B37B}" type="presParOf" srcId="{5E3CCEE6-EBB4-4C36-B0DB-7027F0F48630}" destId="{E328B312-BDD9-4E10-AC32-91BD77D2A863}" srcOrd="1" destOrd="0" presId="urn:microsoft.com/office/officeart/2009/3/layout/HorizontalOrganizationChart"/>
    <dgm:cxn modelId="{0105A9B3-3FF5-40F0-8EBB-EB8734F080F8}" type="presParOf" srcId="{DB970880-BA35-4E83-92B2-D83B53C2D48E}" destId="{C1CBAD4B-893B-429D-AB6D-A37CA44C7FF9}" srcOrd="1" destOrd="0" presId="urn:microsoft.com/office/officeart/2009/3/layout/HorizontalOrganizationChart"/>
    <dgm:cxn modelId="{A6D82CF4-20BE-4785-AB0E-4A5785ED6754}" type="presParOf" srcId="{C1CBAD4B-893B-429D-AB6D-A37CA44C7FF9}" destId="{033A4C34-6F86-4A89-823E-40F21B5C93FC}" srcOrd="0" destOrd="0" presId="urn:microsoft.com/office/officeart/2009/3/layout/HorizontalOrganizationChart"/>
    <dgm:cxn modelId="{A9287C62-D51D-4DB0-A6E6-B575FEBA46B7}" type="presParOf" srcId="{C1CBAD4B-893B-429D-AB6D-A37CA44C7FF9}" destId="{035F25ED-660A-430C-97DC-FD3B99234F2B}" srcOrd="1" destOrd="0" presId="urn:microsoft.com/office/officeart/2009/3/layout/HorizontalOrganizationChart"/>
    <dgm:cxn modelId="{903D5E76-91A8-465C-B04A-E7D08E080736}" type="presParOf" srcId="{035F25ED-660A-430C-97DC-FD3B99234F2B}" destId="{690948F0-74AB-4847-BC86-DB27BE55B436}" srcOrd="0" destOrd="0" presId="urn:microsoft.com/office/officeart/2009/3/layout/HorizontalOrganizationChart"/>
    <dgm:cxn modelId="{818933C7-4FA5-4B52-8786-E9BA40340DFC}" type="presParOf" srcId="{690948F0-74AB-4847-BC86-DB27BE55B436}" destId="{497CE05E-CA47-48BC-AB60-CC0ABE08BB35}" srcOrd="0" destOrd="0" presId="urn:microsoft.com/office/officeart/2009/3/layout/HorizontalOrganizationChart"/>
    <dgm:cxn modelId="{4004E0CB-DB7E-4FFA-9BEC-B912BB198400}" type="presParOf" srcId="{690948F0-74AB-4847-BC86-DB27BE55B436}" destId="{E7509E73-47ED-4FD6-AA40-6797D36EE20B}" srcOrd="1" destOrd="0" presId="urn:microsoft.com/office/officeart/2009/3/layout/HorizontalOrganizationChart"/>
    <dgm:cxn modelId="{9D03A9F4-1887-42CF-AEC2-D1B489401A3C}" type="presParOf" srcId="{035F25ED-660A-430C-97DC-FD3B99234F2B}" destId="{4CC0691A-E4E0-4748-9045-0815053B0D26}" srcOrd="1" destOrd="0" presId="urn:microsoft.com/office/officeart/2009/3/layout/HorizontalOrganizationChart"/>
    <dgm:cxn modelId="{2862B4A8-369A-43C9-B4E0-78082C1212E1}" type="presParOf" srcId="{035F25ED-660A-430C-97DC-FD3B99234F2B}" destId="{9419F17A-6D11-4C60-9307-7DF742D8423F}" srcOrd="2" destOrd="0" presId="urn:microsoft.com/office/officeart/2009/3/layout/HorizontalOrganizationChart"/>
    <dgm:cxn modelId="{F78FE874-87D2-4F4F-9536-1C0AE130A77E}" type="presParOf" srcId="{DB970880-BA35-4E83-92B2-D83B53C2D48E}" destId="{3BFB0D1B-DD29-4D22-AFF6-5F025EC209BF}" srcOrd="2" destOrd="0" presId="urn:microsoft.com/office/officeart/2009/3/layout/HorizontalOrganizationChart"/>
    <dgm:cxn modelId="{99714178-952C-4946-8EF1-9C4888CC3045}" type="presParOf" srcId="{2DC6C15D-50D3-4F66-8C0F-4BB57BF0AC44}" destId="{0570A521-C4A4-408E-A952-8E261F12674E}" srcOrd="6" destOrd="0" presId="urn:microsoft.com/office/officeart/2009/3/layout/HorizontalOrganizationChart"/>
    <dgm:cxn modelId="{F1970017-4D1F-492F-ADE6-F9676B3C4C7D}" type="presParOf" srcId="{2DC6C15D-50D3-4F66-8C0F-4BB57BF0AC44}" destId="{C548A33B-D9BF-4508-A48F-A6B49E4F5B6A}" srcOrd="7" destOrd="0" presId="urn:microsoft.com/office/officeart/2009/3/layout/HorizontalOrganizationChart"/>
    <dgm:cxn modelId="{35279C7A-7166-4ACA-812B-E5EAFF1B5ABF}" type="presParOf" srcId="{C548A33B-D9BF-4508-A48F-A6B49E4F5B6A}" destId="{F522872A-9666-496B-A0B7-0F16BCEF3006}" srcOrd="0" destOrd="0" presId="urn:microsoft.com/office/officeart/2009/3/layout/HorizontalOrganizationChart"/>
    <dgm:cxn modelId="{1A65F690-8F11-4311-B89D-FF011DA6C3C2}" type="presParOf" srcId="{F522872A-9666-496B-A0B7-0F16BCEF3006}" destId="{0D0DFE87-70B6-4C62-9789-585C7FE60CE7}" srcOrd="0" destOrd="0" presId="urn:microsoft.com/office/officeart/2009/3/layout/HorizontalOrganizationChart"/>
    <dgm:cxn modelId="{94575CAD-4163-41DC-A324-2B283BF44FF9}" type="presParOf" srcId="{F522872A-9666-496B-A0B7-0F16BCEF3006}" destId="{FBD346D8-7720-46BE-9FA4-9879E64C1935}" srcOrd="1" destOrd="0" presId="urn:microsoft.com/office/officeart/2009/3/layout/HorizontalOrganizationChart"/>
    <dgm:cxn modelId="{1AD42BDB-999B-494C-A235-963B565E2D69}" type="presParOf" srcId="{C548A33B-D9BF-4508-A48F-A6B49E4F5B6A}" destId="{5C6A23CA-BF85-42F5-8BEA-53A5F027A403}" srcOrd="1" destOrd="0" presId="urn:microsoft.com/office/officeart/2009/3/layout/HorizontalOrganizationChart"/>
    <dgm:cxn modelId="{59A68472-28D9-4863-A53D-2D841802BF48}" type="presParOf" srcId="{5C6A23CA-BF85-42F5-8BEA-53A5F027A403}" destId="{75ABBA06-665A-4AC5-B91F-4AFB5D088B6C}" srcOrd="0" destOrd="0" presId="urn:microsoft.com/office/officeart/2009/3/layout/HorizontalOrganizationChart"/>
    <dgm:cxn modelId="{96020F4C-ED22-4DBB-90C0-3038285D79D4}" type="presParOf" srcId="{5C6A23CA-BF85-42F5-8BEA-53A5F027A403}" destId="{889E106A-CC5C-4CF1-93C7-DD1E7DB5F738}" srcOrd="1" destOrd="0" presId="urn:microsoft.com/office/officeart/2009/3/layout/HorizontalOrganizationChart"/>
    <dgm:cxn modelId="{921A938A-3BBF-42EF-8FCF-1062C886B9AE}" type="presParOf" srcId="{889E106A-CC5C-4CF1-93C7-DD1E7DB5F738}" destId="{399E7E1D-F350-491B-BE2E-D06B25CE47AB}" srcOrd="0" destOrd="0" presId="urn:microsoft.com/office/officeart/2009/3/layout/HorizontalOrganizationChart"/>
    <dgm:cxn modelId="{5EA6F430-5585-4105-912A-1B79148B4042}" type="presParOf" srcId="{399E7E1D-F350-491B-BE2E-D06B25CE47AB}" destId="{773B2D45-E2A6-40CA-B254-66FF6E316DAE}" srcOrd="0" destOrd="0" presId="urn:microsoft.com/office/officeart/2009/3/layout/HorizontalOrganizationChart"/>
    <dgm:cxn modelId="{5D7F2930-DB77-4661-990B-4801DE85CF92}" type="presParOf" srcId="{399E7E1D-F350-491B-BE2E-D06B25CE47AB}" destId="{3BD5DA4B-0776-41FB-9F9D-9D79B3DC6609}" srcOrd="1" destOrd="0" presId="urn:microsoft.com/office/officeart/2009/3/layout/HorizontalOrganizationChart"/>
    <dgm:cxn modelId="{8C29522B-F023-4F2B-953C-A9BF76504DEB}" type="presParOf" srcId="{889E106A-CC5C-4CF1-93C7-DD1E7DB5F738}" destId="{AE16B633-7422-4064-A283-2C342CA37E94}" srcOrd="1" destOrd="0" presId="urn:microsoft.com/office/officeart/2009/3/layout/HorizontalOrganizationChart"/>
    <dgm:cxn modelId="{CE89CC39-E7F5-4B97-B506-D3453D8628C5}" type="presParOf" srcId="{889E106A-CC5C-4CF1-93C7-DD1E7DB5F738}" destId="{AF73919E-F148-4AB7-9149-558FDECAEB46}" srcOrd="2" destOrd="0" presId="urn:microsoft.com/office/officeart/2009/3/layout/HorizontalOrganizationChart"/>
    <dgm:cxn modelId="{67130430-84E8-4CFF-87D9-42F84A1203F9}" type="presParOf" srcId="{5C6A23CA-BF85-42F5-8BEA-53A5F027A403}" destId="{FFEA36D9-4C11-48A1-9051-0B5A91449692}" srcOrd="2" destOrd="0" presId="urn:microsoft.com/office/officeart/2009/3/layout/HorizontalOrganizationChart"/>
    <dgm:cxn modelId="{63621697-85FE-43DB-8291-F184DB44B762}" type="presParOf" srcId="{5C6A23CA-BF85-42F5-8BEA-53A5F027A403}" destId="{42F3FB46-A6BA-445F-A43E-5DD52711E5BD}" srcOrd="3" destOrd="0" presId="urn:microsoft.com/office/officeart/2009/3/layout/HorizontalOrganizationChart"/>
    <dgm:cxn modelId="{7A8EB916-B13D-4D60-9F99-F00ABF93EEB9}" type="presParOf" srcId="{42F3FB46-A6BA-445F-A43E-5DD52711E5BD}" destId="{EC9208E7-98BA-4D29-B799-2149E99FC177}" srcOrd="0" destOrd="0" presId="urn:microsoft.com/office/officeart/2009/3/layout/HorizontalOrganizationChart"/>
    <dgm:cxn modelId="{0549DA73-8295-4505-BB72-E608F41CC79A}" type="presParOf" srcId="{EC9208E7-98BA-4D29-B799-2149E99FC177}" destId="{6DCE7A1B-3E9B-4559-B65F-D349499F46B2}" srcOrd="0" destOrd="0" presId="urn:microsoft.com/office/officeart/2009/3/layout/HorizontalOrganizationChart"/>
    <dgm:cxn modelId="{D707A36E-384B-4AD6-B076-11F7C97648CC}" type="presParOf" srcId="{EC9208E7-98BA-4D29-B799-2149E99FC177}" destId="{C0BF573D-946E-433B-84CB-6D3CFB509978}" srcOrd="1" destOrd="0" presId="urn:microsoft.com/office/officeart/2009/3/layout/HorizontalOrganizationChart"/>
    <dgm:cxn modelId="{40FEDD75-E5AA-4ECD-8B35-E46B33CF71AB}" type="presParOf" srcId="{42F3FB46-A6BA-445F-A43E-5DD52711E5BD}" destId="{4DC46E43-9EAA-414E-9BD8-680802BFD178}" srcOrd="1" destOrd="0" presId="urn:microsoft.com/office/officeart/2009/3/layout/HorizontalOrganizationChart"/>
    <dgm:cxn modelId="{ED1F78A9-1D85-4AE5-8CE6-87E0F62772BF}" type="presParOf" srcId="{42F3FB46-A6BA-445F-A43E-5DD52711E5BD}" destId="{ECD73828-9399-4F4A-B6CB-9929D127CA75}" srcOrd="2" destOrd="0" presId="urn:microsoft.com/office/officeart/2009/3/layout/HorizontalOrganizationChart"/>
    <dgm:cxn modelId="{98851800-BBF9-463C-BD1C-6F9A221FCBD1}" type="presParOf" srcId="{C548A33B-D9BF-4508-A48F-A6B49E4F5B6A}" destId="{18975CB5-5286-4D73-811D-A4F71F12A8A7}" srcOrd="2" destOrd="0" presId="urn:microsoft.com/office/officeart/2009/3/layout/HorizontalOrganizationChart"/>
    <dgm:cxn modelId="{A90F7C06-9AD8-4FA1-B6C3-8DCAC241F306}" type="presParOf" srcId="{244766C1-063A-4ACE-8A7D-1B9A6A782AC5}" destId="{63482F02-6B22-4A9F-8E7F-DBB7DD27471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DB5E6A-3418-4D36-855E-BA2B02A0935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96FF8DCB-BE1A-4CBE-88B9-58E31C10A0A9}">
      <dgm:prSet phldrT="[Texto]"/>
      <dgm:spPr/>
      <dgm:t>
        <a:bodyPr/>
        <a:lstStyle/>
        <a:p>
          <a:r>
            <a:rPr lang="es-EC" dirty="0"/>
            <a:t>Categorías	</a:t>
          </a:r>
        </a:p>
      </dgm:t>
    </dgm:pt>
    <dgm:pt modelId="{428E27F8-7254-4BE1-B0D7-BDA4163FE843}" type="parTrans" cxnId="{892CC6E4-849D-44B5-A960-65AF336F8842}">
      <dgm:prSet/>
      <dgm:spPr/>
      <dgm:t>
        <a:bodyPr/>
        <a:lstStyle/>
        <a:p>
          <a:endParaRPr lang="es-EC"/>
        </a:p>
      </dgm:t>
    </dgm:pt>
    <dgm:pt modelId="{4EB3A1E1-B41A-4EC5-BF55-C2D26EFCC1E8}" type="sibTrans" cxnId="{892CC6E4-849D-44B5-A960-65AF336F8842}">
      <dgm:prSet/>
      <dgm:spPr/>
      <dgm:t>
        <a:bodyPr/>
        <a:lstStyle/>
        <a:p>
          <a:endParaRPr lang="es-EC"/>
        </a:p>
      </dgm:t>
    </dgm:pt>
    <dgm:pt modelId="{A5EA9606-A97D-4948-A015-FA5068F30AEC}">
      <dgm:prSet phldrT="[Texto]"/>
      <dgm:spPr/>
      <dgm:t>
        <a:bodyPr/>
        <a:lstStyle/>
        <a:p>
          <a:r>
            <a:rPr lang="es-EC" dirty="0"/>
            <a:t>Categoría A:  No síntomas B</a:t>
          </a:r>
        </a:p>
      </dgm:t>
    </dgm:pt>
    <dgm:pt modelId="{E62FCE95-E47A-4BBD-B3EC-E347AF3B67C7}" type="parTrans" cxnId="{FE225805-68CF-4C26-835A-30B3C0717FD7}">
      <dgm:prSet/>
      <dgm:spPr/>
      <dgm:t>
        <a:bodyPr/>
        <a:lstStyle/>
        <a:p>
          <a:endParaRPr lang="es-EC"/>
        </a:p>
      </dgm:t>
    </dgm:pt>
    <dgm:pt modelId="{CD8979BF-5902-4571-AEDF-15A7062F27A2}" type="sibTrans" cxnId="{FE225805-68CF-4C26-835A-30B3C0717FD7}">
      <dgm:prSet/>
      <dgm:spPr/>
      <dgm:t>
        <a:bodyPr/>
        <a:lstStyle/>
        <a:p>
          <a:endParaRPr lang="es-EC"/>
        </a:p>
      </dgm:t>
    </dgm:pt>
    <dgm:pt modelId="{2CA85A4A-3CFE-4286-8372-22D458E3E36E}">
      <dgm:prSet/>
      <dgm:spPr/>
      <dgm:t>
        <a:bodyPr/>
        <a:lstStyle/>
        <a:p>
          <a:r>
            <a:rPr lang="es-EC" dirty="0"/>
            <a:t>Categoría B: Síntomas B</a:t>
          </a:r>
        </a:p>
      </dgm:t>
    </dgm:pt>
    <dgm:pt modelId="{36E1BC03-A63B-4418-8365-CDCA793122C1}" type="parTrans" cxnId="{60DECFC3-96C7-45AE-B94B-F6C9EEE109CD}">
      <dgm:prSet/>
      <dgm:spPr/>
      <dgm:t>
        <a:bodyPr/>
        <a:lstStyle/>
        <a:p>
          <a:endParaRPr lang="es-EC"/>
        </a:p>
      </dgm:t>
    </dgm:pt>
    <dgm:pt modelId="{A57A529D-E76E-4358-9396-36771E37B6C0}" type="sibTrans" cxnId="{60DECFC3-96C7-45AE-B94B-F6C9EEE109CD}">
      <dgm:prSet/>
      <dgm:spPr/>
      <dgm:t>
        <a:bodyPr/>
        <a:lstStyle/>
        <a:p>
          <a:endParaRPr lang="es-EC"/>
        </a:p>
      </dgm:t>
    </dgm:pt>
    <dgm:pt modelId="{7AD7034E-77F7-40F4-A68E-F0A58F23F8FB}">
      <dgm:prSet/>
      <dgm:spPr/>
      <dgm:t>
        <a:bodyPr/>
        <a:lstStyle/>
        <a:p>
          <a:r>
            <a:rPr lang="es-EC" dirty="0"/>
            <a:t>Categoría E : Afectación </a:t>
          </a:r>
          <a:r>
            <a:rPr lang="es-EC" dirty="0" err="1"/>
            <a:t>extranodal</a:t>
          </a:r>
          <a:endParaRPr lang="es-EC" dirty="0"/>
        </a:p>
      </dgm:t>
    </dgm:pt>
    <dgm:pt modelId="{59303545-136C-4588-BCD3-B5C5011C5A17}" type="parTrans" cxnId="{F1B3FD9D-AAB9-4F1E-A46B-B72178F0FA4D}">
      <dgm:prSet/>
      <dgm:spPr/>
      <dgm:t>
        <a:bodyPr/>
        <a:lstStyle/>
        <a:p>
          <a:endParaRPr lang="es-EC"/>
        </a:p>
      </dgm:t>
    </dgm:pt>
    <dgm:pt modelId="{61FDA300-E2B6-4758-A4E1-08F594A1DD6F}" type="sibTrans" cxnId="{F1B3FD9D-AAB9-4F1E-A46B-B72178F0FA4D}">
      <dgm:prSet/>
      <dgm:spPr/>
      <dgm:t>
        <a:bodyPr/>
        <a:lstStyle/>
        <a:p>
          <a:endParaRPr lang="es-EC"/>
        </a:p>
      </dgm:t>
    </dgm:pt>
    <dgm:pt modelId="{AA2AB795-F615-48F8-9E7B-C563B672B395}">
      <dgm:prSet/>
      <dgm:spPr/>
      <dgm:t>
        <a:bodyPr/>
        <a:lstStyle/>
        <a:p>
          <a:r>
            <a:rPr lang="es-EC" dirty="0"/>
            <a:t>Categoría X: Masa </a:t>
          </a:r>
          <a:r>
            <a:rPr lang="es-EC" dirty="0" err="1"/>
            <a:t>Bulky</a:t>
          </a:r>
          <a:r>
            <a:rPr lang="es-EC" dirty="0"/>
            <a:t>.</a:t>
          </a:r>
        </a:p>
      </dgm:t>
    </dgm:pt>
    <dgm:pt modelId="{2C48D3A6-C967-4DF8-9137-B670C38D53FB}" type="parTrans" cxnId="{E1D5B463-EE3F-4D80-B49E-65BF0E75BC56}">
      <dgm:prSet/>
      <dgm:spPr/>
      <dgm:t>
        <a:bodyPr/>
        <a:lstStyle/>
        <a:p>
          <a:endParaRPr lang="es-EC"/>
        </a:p>
      </dgm:t>
    </dgm:pt>
    <dgm:pt modelId="{EFC573DA-6DDD-4089-BB88-5F92E08A5BA4}" type="sibTrans" cxnId="{E1D5B463-EE3F-4D80-B49E-65BF0E75BC56}">
      <dgm:prSet/>
      <dgm:spPr/>
      <dgm:t>
        <a:bodyPr/>
        <a:lstStyle/>
        <a:p>
          <a:endParaRPr lang="es-EC"/>
        </a:p>
      </dgm:t>
    </dgm:pt>
    <dgm:pt modelId="{26892E39-7410-436B-A335-F33ADFA500F5}" type="pres">
      <dgm:prSet presAssocID="{EFDB5E6A-3418-4D36-855E-BA2B02A09357}" presName="composite" presStyleCnt="0">
        <dgm:presLayoutVars>
          <dgm:chMax val="1"/>
          <dgm:dir/>
          <dgm:resizeHandles val="exact"/>
        </dgm:presLayoutVars>
      </dgm:prSet>
      <dgm:spPr/>
    </dgm:pt>
    <dgm:pt modelId="{F7EEEF33-CC44-4447-9A65-D4D04F07813C}" type="pres">
      <dgm:prSet presAssocID="{96FF8DCB-BE1A-4CBE-88B9-58E31C10A0A9}" presName="roof" presStyleLbl="dkBgShp" presStyleIdx="0" presStyleCnt="2"/>
      <dgm:spPr/>
    </dgm:pt>
    <dgm:pt modelId="{4D5822ED-27E2-4DB1-BCC5-F98B8DBA79E9}" type="pres">
      <dgm:prSet presAssocID="{96FF8DCB-BE1A-4CBE-88B9-58E31C10A0A9}" presName="pillars" presStyleCnt="0"/>
      <dgm:spPr/>
    </dgm:pt>
    <dgm:pt modelId="{B64AD98A-CA6C-46FA-BF33-942213043901}" type="pres">
      <dgm:prSet presAssocID="{96FF8DCB-BE1A-4CBE-88B9-58E31C10A0A9}" presName="pillar1" presStyleLbl="node1" presStyleIdx="0" presStyleCnt="4">
        <dgm:presLayoutVars>
          <dgm:bulletEnabled val="1"/>
        </dgm:presLayoutVars>
      </dgm:prSet>
      <dgm:spPr/>
    </dgm:pt>
    <dgm:pt modelId="{454F3641-4C1D-4326-9A85-AA3F99AE8EEA}" type="pres">
      <dgm:prSet presAssocID="{2CA85A4A-3CFE-4286-8372-22D458E3E36E}" presName="pillarX" presStyleLbl="node1" presStyleIdx="1" presStyleCnt="4">
        <dgm:presLayoutVars>
          <dgm:bulletEnabled val="1"/>
        </dgm:presLayoutVars>
      </dgm:prSet>
      <dgm:spPr/>
    </dgm:pt>
    <dgm:pt modelId="{6F052FAA-5AB2-4FCE-8B24-A6007141F7A9}" type="pres">
      <dgm:prSet presAssocID="{AA2AB795-F615-48F8-9E7B-C563B672B395}" presName="pillarX" presStyleLbl="node1" presStyleIdx="2" presStyleCnt="4">
        <dgm:presLayoutVars>
          <dgm:bulletEnabled val="1"/>
        </dgm:presLayoutVars>
      </dgm:prSet>
      <dgm:spPr/>
    </dgm:pt>
    <dgm:pt modelId="{1EA8D79D-D339-44C7-86AD-267B9DA60E41}" type="pres">
      <dgm:prSet presAssocID="{7AD7034E-77F7-40F4-A68E-F0A58F23F8FB}" presName="pillarX" presStyleLbl="node1" presStyleIdx="3" presStyleCnt="4">
        <dgm:presLayoutVars>
          <dgm:bulletEnabled val="1"/>
        </dgm:presLayoutVars>
      </dgm:prSet>
      <dgm:spPr/>
    </dgm:pt>
    <dgm:pt modelId="{7497BD07-2039-40F2-8591-4A13B2E6299C}" type="pres">
      <dgm:prSet presAssocID="{96FF8DCB-BE1A-4CBE-88B9-58E31C10A0A9}" presName="base" presStyleLbl="dkBgShp" presStyleIdx="1" presStyleCnt="2"/>
      <dgm:spPr/>
    </dgm:pt>
  </dgm:ptLst>
  <dgm:cxnLst>
    <dgm:cxn modelId="{FE225805-68CF-4C26-835A-30B3C0717FD7}" srcId="{96FF8DCB-BE1A-4CBE-88B9-58E31C10A0A9}" destId="{A5EA9606-A97D-4948-A015-FA5068F30AEC}" srcOrd="0" destOrd="0" parTransId="{E62FCE95-E47A-4BBD-B3EC-E347AF3B67C7}" sibTransId="{CD8979BF-5902-4571-AEDF-15A7062F27A2}"/>
    <dgm:cxn modelId="{E1D5B463-EE3F-4D80-B49E-65BF0E75BC56}" srcId="{96FF8DCB-BE1A-4CBE-88B9-58E31C10A0A9}" destId="{AA2AB795-F615-48F8-9E7B-C563B672B395}" srcOrd="2" destOrd="0" parTransId="{2C48D3A6-C967-4DF8-9137-B670C38D53FB}" sibTransId="{EFC573DA-6DDD-4089-BB88-5F92E08A5BA4}"/>
    <dgm:cxn modelId="{9FDFC649-060E-4675-92EB-51C9813E8CE6}" type="presOf" srcId="{2CA85A4A-3CFE-4286-8372-22D458E3E36E}" destId="{454F3641-4C1D-4326-9A85-AA3F99AE8EEA}" srcOrd="0" destOrd="0" presId="urn:microsoft.com/office/officeart/2005/8/layout/hList3"/>
    <dgm:cxn modelId="{B646B84B-7F26-4FF9-9546-C9A96DDFC2CD}" type="presOf" srcId="{A5EA9606-A97D-4948-A015-FA5068F30AEC}" destId="{B64AD98A-CA6C-46FA-BF33-942213043901}" srcOrd="0" destOrd="0" presId="urn:microsoft.com/office/officeart/2005/8/layout/hList3"/>
    <dgm:cxn modelId="{C061C787-5F2E-418D-8DC0-225796ED654B}" type="presOf" srcId="{EFDB5E6A-3418-4D36-855E-BA2B02A09357}" destId="{26892E39-7410-436B-A335-F33ADFA500F5}" srcOrd="0" destOrd="0" presId="urn:microsoft.com/office/officeart/2005/8/layout/hList3"/>
    <dgm:cxn modelId="{F1B3FD9D-AAB9-4F1E-A46B-B72178F0FA4D}" srcId="{96FF8DCB-BE1A-4CBE-88B9-58E31C10A0A9}" destId="{7AD7034E-77F7-40F4-A68E-F0A58F23F8FB}" srcOrd="3" destOrd="0" parTransId="{59303545-136C-4588-BCD3-B5C5011C5A17}" sibTransId="{61FDA300-E2B6-4758-A4E1-08F594A1DD6F}"/>
    <dgm:cxn modelId="{60DECFC3-96C7-45AE-B94B-F6C9EEE109CD}" srcId="{96FF8DCB-BE1A-4CBE-88B9-58E31C10A0A9}" destId="{2CA85A4A-3CFE-4286-8372-22D458E3E36E}" srcOrd="1" destOrd="0" parTransId="{36E1BC03-A63B-4418-8365-CDCA793122C1}" sibTransId="{A57A529D-E76E-4358-9396-36771E37B6C0}"/>
    <dgm:cxn modelId="{BE74E4CC-FF15-4C2E-9FE3-CED8DDF3795F}" type="presOf" srcId="{96FF8DCB-BE1A-4CBE-88B9-58E31C10A0A9}" destId="{F7EEEF33-CC44-4447-9A65-D4D04F07813C}" srcOrd="0" destOrd="0" presId="urn:microsoft.com/office/officeart/2005/8/layout/hList3"/>
    <dgm:cxn modelId="{1B4A64D8-BF4A-42CD-856E-CE43AC21C2A6}" type="presOf" srcId="{7AD7034E-77F7-40F4-A68E-F0A58F23F8FB}" destId="{1EA8D79D-D339-44C7-86AD-267B9DA60E41}" srcOrd="0" destOrd="0" presId="urn:microsoft.com/office/officeart/2005/8/layout/hList3"/>
    <dgm:cxn modelId="{892CC6E4-849D-44B5-A960-65AF336F8842}" srcId="{EFDB5E6A-3418-4D36-855E-BA2B02A09357}" destId="{96FF8DCB-BE1A-4CBE-88B9-58E31C10A0A9}" srcOrd="0" destOrd="0" parTransId="{428E27F8-7254-4BE1-B0D7-BDA4163FE843}" sibTransId="{4EB3A1E1-B41A-4EC5-BF55-C2D26EFCC1E8}"/>
    <dgm:cxn modelId="{D92F9AF8-243B-45D6-99C8-71E0CC354AE5}" type="presOf" srcId="{AA2AB795-F615-48F8-9E7B-C563B672B395}" destId="{6F052FAA-5AB2-4FCE-8B24-A6007141F7A9}" srcOrd="0" destOrd="0" presId="urn:microsoft.com/office/officeart/2005/8/layout/hList3"/>
    <dgm:cxn modelId="{17447A92-FF58-4DD6-A03C-6907A92360BB}" type="presParOf" srcId="{26892E39-7410-436B-A335-F33ADFA500F5}" destId="{F7EEEF33-CC44-4447-9A65-D4D04F07813C}" srcOrd="0" destOrd="0" presId="urn:microsoft.com/office/officeart/2005/8/layout/hList3"/>
    <dgm:cxn modelId="{01F3CE43-D790-42B4-86A1-FE612F074CCA}" type="presParOf" srcId="{26892E39-7410-436B-A335-F33ADFA500F5}" destId="{4D5822ED-27E2-4DB1-BCC5-F98B8DBA79E9}" srcOrd="1" destOrd="0" presId="urn:microsoft.com/office/officeart/2005/8/layout/hList3"/>
    <dgm:cxn modelId="{73952994-121E-42C3-8861-4AE20F35055A}" type="presParOf" srcId="{4D5822ED-27E2-4DB1-BCC5-F98B8DBA79E9}" destId="{B64AD98A-CA6C-46FA-BF33-942213043901}" srcOrd="0" destOrd="0" presId="urn:microsoft.com/office/officeart/2005/8/layout/hList3"/>
    <dgm:cxn modelId="{B154F679-EF41-4511-9615-6A7CA1F3A40E}" type="presParOf" srcId="{4D5822ED-27E2-4DB1-BCC5-F98B8DBA79E9}" destId="{454F3641-4C1D-4326-9A85-AA3F99AE8EEA}" srcOrd="1" destOrd="0" presId="urn:microsoft.com/office/officeart/2005/8/layout/hList3"/>
    <dgm:cxn modelId="{50D3F164-99FD-4078-9628-7C908DD0C945}" type="presParOf" srcId="{4D5822ED-27E2-4DB1-BCC5-F98B8DBA79E9}" destId="{6F052FAA-5AB2-4FCE-8B24-A6007141F7A9}" srcOrd="2" destOrd="0" presId="urn:microsoft.com/office/officeart/2005/8/layout/hList3"/>
    <dgm:cxn modelId="{29FB6A13-748F-4D11-8C77-1C29312E0587}" type="presParOf" srcId="{4D5822ED-27E2-4DB1-BCC5-F98B8DBA79E9}" destId="{1EA8D79D-D339-44C7-86AD-267B9DA60E41}" srcOrd="3" destOrd="0" presId="urn:microsoft.com/office/officeart/2005/8/layout/hList3"/>
    <dgm:cxn modelId="{A79BAF2D-8894-4E2D-8D5C-2C495FA05B5B}" type="presParOf" srcId="{26892E39-7410-436B-A335-F33ADFA500F5}" destId="{7497BD07-2039-40F2-8591-4A13B2E6299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8357F-76C1-4056-95C0-F7394B447CB4}">
      <dsp:nvSpPr>
        <dsp:cNvPr id="0" name=""/>
        <dsp:cNvSpPr/>
      </dsp:nvSpPr>
      <dsp:spPr>
        <a:xfrm>
          <a:off x="1066886" y="1076"/>
          <a:ext cx="2720136" cy="1632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Son neoplasias de origen linfoide B, T y NK. </a:t>
          </a:r>
          <a:endParaRPr lang="es-EC" sz="1700" kern="1200" dirty="0"/>
        </a:p>
      </dsp:txBody>
      <dsp:txXfrm>
        <a:off x="1066886" y="1076"/>
        <a:ext cx="2720136" cy="1632081"/>
      </dsp:txXfrm>
    </dsp:sp>
    <dsp:sp modelId="{9C493B74-5F6E-4CFA-A277-B8A6ED93326A}">
      <dsp:nvSpPr>
        <dsp:cNvPr id="0" name=""/>
        <dsp:cNvSpPr/>
      </dsp:nvSpPr>
      <dsp:spPr>
        <a:xfrm>
          <a:off x="4059035" y="1076"/>
          <a:ext cx="2720136" cy="1632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Los más frecuentes derivan de linfocitos B, mientras que los linfomas T son menos habituales, excepto en la infancia, en la que es al revés. </a:t>
          </a:r>
        </a:p>
      </dsp:txBody>
      <dsp:txXfrm>
        <a:off x="4059035" y="1076"/>
        <a:ext cx="2720136" cy="1632081"/>
      </dsp:txXfrm>
    </dsp:sp>
    <dsp:sp modelId="{8644DCA1-1043-489A-B910-022AC332648B}">
      <dsp:nvSpPr>
        <dsp:cNvPr id="0" name=""/>
        <dsp:cNvSpPr/>
      </dsp:nvSpPr>
      <dsp:spPr>
        <a:xfrm>
          <a:off x="7051185" y="1076"/>
          <a:ext cx="2720136" cy="1632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Constituyen el 2-3% de todas las neoplasias, y son cuatro veces más frecuentes que la enfermedad de Hodgkin. </a:t>
          </a:r>
        </a:p>
      </dsp:txBody>
      <dsp:txXfrm>
        <a:off x="7051185" y="1076"/>
        <a:ext cx="2720136" cy="1632081"/>
      </dsp:txXfrm>
    </dsp:sp>
    <dsp:sp modelId="{6FF05BC8-B221-4A78-9389-21F9C86BAF6A}">
      <dsp:nvSpPr>
        <dsp:cNvPr id="0" name=""/>
        <dsp:cNvSpPr/>
      </dsp:nvSpPr>
      <dsp:spPr>
        <a:xfrm>
          <a:off x="2562961" y="1905172"/>
          <a:ext cx="2720136" cy="1632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Predominan en varones de edad media.  </a:t>
          </a:r>
        </a:p>
      </dsp:txBody>
      <dsp:txXfrm>
        <a:off x="2562961" y="1905172"/>
        <a:ext cx="2720136" cy="1632081"/>
      </dsp:txXfrm>
    </dsp:sp>
    <dsp:sp modelId="{BEFEA24A-2F32-4F7A-80E3-D53B0198D019}">
      <dsp:nvSpPr>
        <dsp:cNvPr id="0" name=""/>
        <dsp:cNvSpPr/>
      </dsp:nvSpPr>
      <dsp:spPr>
        <a:xfrm>
          <a:off x="5555110" y="1905172"/>
          <a:ext cx="2720136" cy="1632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El subtipo histológico más frecuente es el difuso de células B grandes, seguido del folicular. </a:t>
          </a:r>
          <a:endParaRPr lang="es-EC" sz="1700" kern="1200" dirty="0"/>
        </a:p>
      </dsp:txBody>
      <dsp:txXfrm>
        <a:off x="5555110" y="1905172"/>
        <a:ext cx="2720136" cy="16320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54443-5250-47A1-991D-05557EC1D41C}">
      <dsp:nvSpPr>
        <dsp:cNvPr id="0" name=""/>
        <dsp:cNvSpPr/>
      </dsp:nvSpPr>
      <dsp:spPr>
        <a:xfrm>
          <a:off x="2018617" y="3012"/>
          <a:ext cx="1504322" cy="752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Disfunción inmunológica previa</a:t>
          </a:r>
        </a:p>
      </dsp:txBody>
      <dsp:txXfrm>
        <a:off x="2040647" y="25042"/>
        <a:ext cx="1460262" cy="708101"/>
      </dsp:txXfrm>
    </dsp:sp>
    <dsp:sp modelId="{D4513841-220C-4D2C-8C0A-E709ECDE4815}">
      <dsp:nvSpPr>
        <dsp:cNvPr id="0" name=""/>
        <dsp:cNvSpPr/>
      </dsp:nvSpPr>
      <dsp:spPr>
        <a:xfrm>
          <a:off x="2169049" y="755173"/>
          <a:ext cx="150432" cy="10061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6184"/>
              </a:lnTo>
              <a:lnTo>
                <a:pt x="150432" y="10061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1CC95-E923-4167-BAF8-A2D81D0460B3}">
      <dsp:nvSpPr>
        <dsp:cNvPr id="0" name=""/>
        <dsp:cNvSpPr/>
      </dsp:nvSpPr>
      <dsp:spPr>
        <a:xfrm>
          <a:off x="2319481" y="943214"/>
          <a:ext cx="1203457" cy="1636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900" kern="1200" dirty="0"/>
            <a:t>Inmunodeficiencia combinada grave, ataxia-telangiectasia, síndrome de </a:t>
          </a:r>
          <a:r>
            <a:rPr lang="es-EC" sz="900" kern="1200" dirty="0" err="1"/>
            <a:t>Wiskott</a:t>
          </a:r>
          <a:r>
            <a:rPr lang="es-EC" sz="900" kern="1200" dirty="0"/>
            <a:t>-Aldrich, inmunodeficiencia variable común, trasplantes, SIDA, síndrome de Li-</a:t>
          </a:r>
          <a:r>
            <a:rPr lang="es-EC" sz="900" kern="1200" dirty="0" err="1"/>
            <a:t>Fraumeni</a:t>
          </a:r>
          <a:r>
            <a:rPr lang="es-EC" sz="900" kern="1200" dirty="0"/>
            <a:t>, síndrome de Bloom. </a:t>
          </a:r>
        </a:p>
      </dsp:txBody>
      <dsp:txXfrm>
        <a:off x="2354729" y="978462"/>
        <a:ext cx="1132961" cy="1565792"/>
      </dsp:txXfrm>
    </dsp:sp>
    <dsp:sp modelId="{29577868-CE23-483E-B812-9BD6A64AB6CC}">
      <dsp:nvSpPr>
        <dsp:cNvPr id="0" name=""/>
        <dsp:cNvSpPr/>
      </dsp:nvSpPr>
      <dsp:spPr>
        <a:xfrm>
          <a:off x="3899019" y="3012"/>
          <a:ext cx="1504322" cy="752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C" sz="1500" kern="1200" dirty="0"/>
            <a:t>Radioterapia o quimioterapia previas. </a:t>
          </a:r>
        </a:p>
      </dsp:txBody>
      <dsp:txXfrm>
        <a:off x="3921049" y="25042"/>
        <a:ext cx="1460262" cy="708101"/>
      </dsp:txXfrm>
    </dsp:sp>
    <dsp:sp modelId="{B5E5CA02-5FE4-4E41-823E-BCBA547C5FBB}">
      <dsp:nvSpPr>
        <dsp:cNvPr id="0" name=""/>
        <dsp:cNvSpPr/>
      </dsp:nvSpPr>
      <dsp:spPr>
        <a:xfrm>
          <a:off x="5779422" y="3012"/>
          <a:ext cx="1504322" cy="752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Virus</a:t>
          </a:r>
        </a:p>
      </dsp:txBody>
      <dsp:txXfrm>
        <a:off x="5801452" y="25042"/>
        <a:ext cx="1460262" cy="708101"/>
      </dsp:txXfrm>
    </dsp:sp>
    <dsp:sp modelId="{6F952CE6-EFFF-451A-9453-C11AFCD1D9DF}">
      <dsp:nvSpPr>
        <dsp:cNvPr id="0" name=""/>
        <dsp:cNvSpPr/>
      </dsp:nvSpPr>
      <dsp:spPr>
        <a:xfrm>
          <a:off x="5929854" y="755173"/>
          <a:ext cx="150432" cy="564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120"/>
              </a:lnTo>
              <a:lnTo>
                <a:pt x="150432" y="5641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252AFB-B043-499F-99CD-575EBCC53BC1}">
      <dsp:nvSpPr>
        <dsp:cNvPr id="0" name=""/>
        <dsp:cNvSpPr/>
      </dsp:nvSpPr>
      <dsp:spPr>
        <a:xfrm>
          <a:off x="6080286" y="943214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800" kern="1200" dirty="0"/>
            <a:t>VEB. Relacionado con linfoma de Burkitt, linfomas en inmunodeficiencia, linfomas NK y enfermedad de Hodgkin. </a:t>
          </a:r>
        </a:p>
      </dsp:txBody>
      <dsp:txXfrm>
        <a:off x="6102316" y="965244"/>
        <a:ext cx="1159397" cy="708101"/>
      </dsp:txXfrm>
    </dsp:sp>
    <dsp:sp modelId="{F6B7E748-7179-487B-9840-A0F1EBAE8AD3}">
      <dsp:nvSpPr>
        <dsp:cNvPr id="0" name=""/>
        <dsp:cNvSpPr/>
      </dsp:nvSpPr>
      <dsp:spPr>
        <a:xfrm>
          <a:off x="5929854" y="755173"/>
          <a:ext cx="150432" cy="150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4322"/>
              </a:lnTo>
              <a:lnTo>
                <a:pt x="150432" y="1504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531A9-775F-4489-B605-78FD5CE18949}">
      <dsp:nvSpPr>
        <dsp:cNvPr id="0" name=""/>
        <dsp:cNvSpPr/>
      </dsp:nvSpPr>
      <dsp:spPr>
        <a:xfrm>
          <a:off x="6080286" y="1883415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800" kern="1200" dirty="0"/>
            <a:t>HTLV-I. Relacionado con leucemia/linfoma de célula T del adulto. – </a:t>
          </a:r>
        </a:p>
      </dsp:txBody>
      <dsp:txXfrm>
        <a:off x="6102316" y="1905445"/>
        <a:ext cx="1159397" cy="708101"/>
      </dsp:txXfrm>
    </dsp:sp>
    <dsp:sp modelId="{6C09CD72-A49F-4DF1-9E5C-56E2C38FA7C2}">
      <dsp:nvSpPr>
        <dsp:cNvPr id="0" name=""/>
        <dsp:cNvSpPr/>
      </dsp:nvSpPr>
      <dsp:spPr>
        <a:xfrm>
          <a:off x="5929854" y="755173"/>
          <a:ext cx="150432" cy="2444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4523"/>
              </a:lnTo>
              <a:lnTo>
                <a:pt x="150432" y="24445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293D8-4725-4F37-A582-61F8D288B3B4}">
      <dsp:nvSpPr>
        <dsp:cNvPr id="0" name=""/>
        <dsp:cNvSpPr/>
      </dsp:nvSpPr>
      <dsp:spPr>
        <a:xfrm>
          <a:off x="6080286" y="2823616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800" kern="1200" dirty="0"/>
            <a:t>Virus de la hepatitis C (VHC), linfoma marginal esplénico o de células vellosas. </a:t>
          </a:r>
        </a:p>
      </dsp:txBody>
      <dsp:txXfrm>
        <a:off x="6102316" y="2845646"/>
        <a:ext cx="1159397" cy="708101"/>
      </dsp:txXfrm>
    </dsp:sp>
    <dsp:sp modelId="{D0B86F11-79C9-4E6A-8D9C-5704074C5B69}">
      <dsp:nvSpPr>
        <dsp:cNvPr id="0" name=""/>
        <dsp:cNvSpPr/>
      </dsp:nvSpPr>
      <dsp:spPr>
        <a:xfrm>
          <a:off x="5929854" y="755173"/>
          <a:ext cx="150432" cy="33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4724"/>
              </a:lnTo>
              <a:lnTo>
                <a:pt x="150432" y="33847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DAE65B-EFE6-450E-B4E2-E764F722E5D8}">
      <dsp:nvSpPr>
        <dsp:cNvPr id="0" name=""/>
        <dsp:cNvSpPr/>
      </dsp:nvSpPr>
      <dsp:spPr>
        <a:xfrm>
          <a:off x="6080286" y="3763818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000" kern="1200" dirty="0"/>
            <a:t>Virus herpes humano 8 (VHH-8): linfoma de cavidades. </a:t>
          </a:r>
        </a:p>
      </dsp:txBody>
      <dsp:txXfrm>
        <a:off x="6102316" y="3785848"/>
        <a:ext cx="1159397" cy="708101"/>
      </dsp:txXfrm>
    </dsp:sp>
    <dsp:sp modelId="{32EA85C2-412B-4BD2-8408-0A237EF31CE7}">
      <dsp:nvSpPr>
        <dsp:cNvPr id="0" name=""/>
        <dsp:cNvSpPr/>
      </dsp:nvSpPr>
      <dsp:spPr>
        <a:xfrm>
          <a:off x="7659824" y="3012"/>
          <a:ext cx="1504322" cy="752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Bacterias</a:t>
          </a:r>
        </a:p>
      </dsp:txBody>
      <dsp:txXfrm>
        <a:off x="7681854" y="25042"/>
        <a:ext cx="1460262" cy="708101"/>
      </dsp:txXfrm>
    </dsp:sp>
    <dsp:sp modelId="{5E0112D8-DCA8-480D-B645-0951D86AAC95}">
      <dsp:nvSpPr>
        <dsp:cNvPr id="0" name=""/>
        <dsp:cNvSpPr/>
      </dsp:nvSpPr>
      <dsp:spPr>
        <a:xfrm>
          <a:off x="7810256" y="755173"/>
          <a:ext cx="150432" cy="564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120"/>
              </a:lnTo>
              <a:lnTo>
                <a:pt x="150432" y="5641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F3165-C6A2-41A7-86E3-56654C39A150}">
      <dsp:nvSpPr>
        <dsp:cNvPr id="0" name=""/>
        <dsp:cNvSpPr/>
      </dsp:nvSpPr>
      <dsp:spPr>
        <a:xfrm>
          <a:off x="7960689" y="943214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C" sz="1000" kern="1200" dirty="0" err="1"/>
            <a:t>Helicobacter</a:t>
          </a:r>
          <a:r>
            <a:rPr lang="es-EC" sz="1000" kern="1200" dirty="0"/>
            <a:t> pylori: linfoma marginal gástrico asociado a mucosas (MALT). </a:t>
          </a:r>
        </a:p>
      </dsp:txBody>
      <dsp:txXfrm>
        <a:off x="7982719" y="965244"/>
        <a:ext cx="1159397" cy="708101"/>
      </dsp:txXfrm>
    </dsp:sp>
    <dsp:sp modelId="{B1564354-2C23-475C-A2CC-D0627E781107}">
      <dsp:nvSpPr>
        <dsp:cNvPr id="0" name=""/>
        <dsp:cNvSpPr/>
      </dsp:nvSpPr>
      <dsp:spPr>
        <a:xfrm>
          <a:off x="7810256" y="755173"/>
          <a:ext cx="150432" cy="150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4322"/>
              </a:lnTo>
              <a:lnTo>
                <a:pt x="150432" y="1504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3F231-8049-4BED-B21C-E6B66B871EE7}">
      <dsp:nvSpPr>
        <dsp:cNvPr id="0" name=""/>
        <dsp:cNvSpPr/>
      </dsp:nvSpPr>
      <dsp:spPr>
        <a:xfrm>
          <a:off x="7960689" y="1883415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C" sz="1000" kern="1200" dirty="0"/>
            <a:t>Chlamydia </a:t>
          </a:r>
          <a:r>
            <a:rPr lang="es-EC" sz="1000" kern="1200" dirty="0" err="1"/>
            <a:t>psittaci</a:t>
          </a:r>
          <a:r>
            <a:rPr lang="es-EC" sz="1000" kern="1200" dirty="0"/>
            <a:t>: linfoma de glándula lagrimal. </a:t>
          </a:r>
        </a:p>
      </dsp:txBody>
      <dsp:txXfrm>
        <a:off x="7982719" y="1905445"/>
        <a:ext cx="1159397" cy="708101"/>
      </dsp:txXfrm>
    </dsp:sp>
    <dsp:sp modelId="{93E8C10C-28B9-40B6-A0BB-55188AEA8CEA}">
      <dsp:nvSpPr>
        <dsp:cNvPr id="0" name=""/>
        <dsp:cNvSpPr/>
      </dsp:nvSpPr>
      <dsp:spPr>
        <a:xfrm>
          <a:off x="7810256" y="755173"/>
          <a:ext cx="150432" cy="2444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4523"/>
              </a:lnTo>
              <a:lnTo>
                <a:pt x="150432" y="24445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8BF17-BBAB-4902-A470-4D6B418294AC}">
      <dsp:nvSpPr>
        <dsp:cNvPr id="0" name=""/>
        <dsp:cNvSpPr/>
      </dsp:nvSpPr>
      <dsp:spPr>
        <a:xfrm>
          <a:off x="7960689" y="2823616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C" sz="1000" kern="1200" dirty="0" err="1"/>
            <a:t>Borrelia</a:t>
          </a:r>
          <a:r>
            <a:rPr lang="es-EC" sz="1000" kern="1200" dirty="0"/>
            <a:t> </a:t>
          </a:r>
          <a:r>
            <a:rPr lang="es-EC" sz="1000" kern="1200" dirty="0" err="1"/>
            <a:t>burgdorferi</a:t>
          </a:r>
          <a:r>
            <a:rPr lang="es-EC" sz="1000" kern="1200" dirty="0"/>
            <a:t>:  linfoma B cutáneo. </a:t>
          </a:r>
        </a:p>
      </dsp:txBody>
      <dsp:txXfrm>
        <a:off x="7982719" y="2845646"/>
        <a:ext cx="1159397" cy="708101"/>
      </dsp:txXfrm>
    </dsp:sp>
    <dsp:sp modelId="{41BC9EDD-0F06-40A1-838A-1E031883E286}">
      <dsp:nvSpPr>
        <dsp:cNvPr id="0" name=""/>
        <dsp:cNvSpPr/>
      </dsp:nvSpPr>
      <dsp:spPr>
        <a:xfrm>
          <a:off x="7810256" y="755173"/>
          <a:ext cx="150432" cy="3384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4724"/>
              </a:lnTo>
              <a:lnTo>
                <a:pt x="150432" y="33847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8926B-7E91-4236-BB2E-6D4849A0D74F}">
      <dsp:nvSpPr>
        <dsp:cNvPr id="0" name=""/>
        <dsp:cNvSpPr/>
      </dsp:nvSpPr>
      <dsp:spPr>
        <a:xfrm>
          <a:off x="7960689" y="3763818"/>
          <a:ext cx="1203457" cy="752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C" sz="1000" kern="1200" dirty="0" err="1"/>
            <a:t>Campylobacter</a:t>
          </a:r>
          <a:r>
            <a:rPr lang="es-EC" sz="1000" kern="1200" dirty="0"/>
            <a:t> </a:t>
          </a:r>
          <a:r>
            <a:rPr lang="es-EC" sz="1000" kern="1200" dirty="0" err="1"/>
            <a:t>jejuni</a:t>
          </a:r>
          <a:r>
            <a:rPr lang="es-EC" sz="1000" kern="1200" dirty="0"/>
            <a:t>: Enfermedad </a:t>
          </a:r>
          <a:r>
            <a:rPr lang="es-EC" sz="1000" kern="1200" dirty="0" err="1"/>
            <a:t>inmunoproliferativa</a:t>
          </a:r>
          <a:r>
            <a:rPr lang="es-EC" sz="1000" kern="1200" dirty="0"/>
            <a:t> de intestino delgado.</a:t>
          </a:r>
        </a:p>
      </dsp:txBody>
      <dsp:txXfrm>
        <a:off x="7982719" y="3785848"/>
        <a:ext cx="1159397" cy="7081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B76A4-DD4C-42AC-B70E-87B4045CE3B8}">
      <dsp:nvSpPr>
        <dsp:cNvPr id="0" name=""/>
        <dsp:cNvSpPr/>
      </dsp:nvSpPr>
      <dsp:spPr>
        <a:xfrm>
          <a:off x="2057" y="226064"/>
          <a:ext cx="2364559" cy="1182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5100" kern="1200" dirty="0"/>
            <a:t>t(8;14) </a:t>
          </a:r>
        </a:p>
      </dsp:txBody>
      <dsp:txXfrm>
        <a:off x="36685" y="260692"/>
        <a:ext cx="2295303" cy="1113023"/>
      </dsp:txXfrm>
    </dsp:sp>
    <dsp:sp modelId="{7A9B282B-CAB2-4E5C-BF3A-62DF03D556CD}">
      <dsp:nvSpPr>
        <dsp:cNvPr id="0" name=""/>
        <dsp:cNvSpPr/>
      </dsp:nvSpPr>
      <dsp:spPr>
        <a:xfrm>
          <a:off x="238513" y="1408344"/>
          <a:ext cx="236455" cy="886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709"/>
              </a:lnTo>
              <a:lnTo>
                <a:pt x="236455" y="886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5F90EE-15A0-4931-8700-55D2B9E9A613}">
      <dsp:nvSpPr>
        <dsp:cNvPr id="0" name=""/>
        <dsp:cNvSpPr/>
      </dsp:nvSpPr>
      <dsp:spPr>
        <a:xfrm>
          <a:off x="474969" y="1703914"/>
          <a:ext cx="1891647" cy="11822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Afecta al oncogén C-MYC, característica del linfoma de Burkitt</a:t>
          </a:r>
        </a:p>
      </dsp:txBody>
      <dsp:txXfrm>
        <a:off x="509597" y="1738542"/>
        <a:ext cx="1822391" cy="1113023"/>
      </dsp:txXfrm>
    </dsp:sp>
    <dsp:sp modelId="{D84B2BF5-E44F-4859-A16C-3EDADAEF30BC}">
      <dsp:nvSpPr>
        <dsp:cNvPr id="0" name=""/>
        <dsp:cNvSpPr/>
      </dsp:nvSpPr>
      <dsp:spPr>
        <a:xfrm>
          <a:off x="2957756" y="226064"/>
          <a:ext cx="2364559" cy="1182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5100" kern="1200" dirty="0"/>
            <a:t>t(11;14)</a:t>
          </a:r>
        </a:p>
      </dsp:txBody>
      <dsp:txXfrm>
        <a:off x="2992384" y="260692"/>
        <a:ext cx="2295303" cy="1113023"/>
      </dsp:txXfrm>
    </dsp:sp>
    <dsp:sp modelId="{328B97DB-E322-43DA-8FBF-C8EDE444FABE}">
      <dsp:nvSpPr>
        <dsp:cNvPr id="0" name=""/>
        <dsp:cNvSpPr/>
      </dsp:nvSpPr>
      <dsp:spPr>
        <a:xfrm>
          <a:off x="3194212" y="1408344"/>
          <a:ext cx="236455" cy="886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709"/>
              </a:lnTo>
              <a:lnTo>
                <a:pt x="236455" y="886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6D4C5-1524-4BAF-B0DC-74C42871C608}">
      <dsp:nvSpPr>
        <dsp:cNvPr id="0" name=""/>
        <dsp:cNvSpPr/>
      </dsp:nvSpPr>
      <dsp:spPr>
        <a:xfrm>
          <a:off x="3430668" y="1703914"/>
          <a:ext cx="1891647" cy="11822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linfoma del manto.</a:t>
          </a:r>
        </a:p>
      </dsp:txBody>
      <dsp:txXfrm>
        <a:off x="3465296" y="1738542"/>
        <a:ext cx="1822391" cy="1113023"/>
      </dsp:txXfrm>
    </dsp:sp>
    <dsp:sp modelId="{5E328BF3-95EE-49F6-B0A6-886D3E6CFE6B}">
      <dsp:nvSpPr>
        <dsp:cNvPr id="0" name=""/>
        <dsp:cNvSpPr/>
      </dsp:nvSpPr>
      <dsp:spPr>
        <a:xfrm>
          <a:off x="5913456" y="226064"/>
          <a:ext cx="2364559" cy="1182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5100" kern="1200" dirty="0"/>
            <a:t>t(14;18)</a:t>
          </a:r>
        </a:p>
      </dsp:txBody>
      <dsp:txXfrm>
        <a:off x="5948084" y="260692"/>
        <a:ext cx="2295303" cy="1113023"/>
      </dsp:txXfrm>
    </dsp:sp>
    <dsp:sp modelId="{29694F5D-8BFA-4EBC-AE3C-86612F38D64A}">
      <dsp:nvSpPr>
        <dsp:cNvPr id="0" name=""/>
        <dsp:cNvSpPr/>
      </dsp:nvSpPr>
      <dsp:spPr>
        <a:xfrm>
          <a:off x="6149912" y="1408344"/>
          <a:ext cx="236455" cy="886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709"/>
              </a:lnTo>
              <a:lnTo>
                <a:pt x="236455" y="886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6443AF-04BD-46F0-9530-ECEDE58349FC}">
      <dsp:nvSpPr>
        <dsp:cNvPr id="0" name=""/>
        <dsp:cNvSpPr/>
      </dsp:nvSpPr>
      <dsp:spPr>
        <a:xfrm>
          <a:off x="6386368" y="1703914"/>
          <a:ext cx="1891647" cy="11822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Afecta al oncogén BCL-2, linfoma folicular, </a:t>
          </a:r>
        </a:p>
      </dsp:txBody>
      <dsp:txXfrm>
        <a:off x="6420996" y="1738542"/>
        <a:ext cx="1822391" cy="1113023"/>
      </dsp:txXfrm>
    </dsp:sp>
    <dsp:sp modelId="{1BA092B2-7751-4EEF-8F1B-C440578D51E2}">
      <dsp:nvSpPr>
        <dsp:cNvPr id="0" name=""/>
        <dsp:cNvSpPr/>
      </dsp:nvSpPr>
      <dsp:spPr>
        <a:xfrm>
          <a:off x="8869156" y="226064"/>
          <a:ext cx="2364559" cy="1182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5100" kern="1200" dirty="0"/>
            <a:t>t(2;5)</a:t>
          </a:r>
        </a:p>
      </dsp:txBody>
      <dsp:txXfrm>
        <a:off x="8903784" y="260692"/>
        <a:ext cx="2295303" cy="1113023"/>
      </dsp:txXfrm>
    </dsp:sp>
    <dsp:sp modelId="{87ECB89A-F1DA-421B-965B-E05D06134BA4}">
      <dsp:nvSpPr>
        <dsp:cNvPr id="0" name=""/>
        <dsp:cNvSpPr/>
      </dsp:nvSpPr>
      <dsp:spPr>
        <a:xfrm>
          <a:off x="9105611" y="1408344"/>
          <a:ext cx="236455" cy="886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709"/>
              </a:lnTo>
              <a:lnTo>
                <a:pt x="236455" y="886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C55A5-35ED-4003-9F06-CEA4213ECF1A}">
      <dsp:nvSpPr>
        <dsp:cNvPr id="0" name=""/>
        <dsp:cNvSpPr/>
      </dsp:nvSpPr>
      <dsp:spPr>
        <a:xfrm>
          <a:off x="9342067" y="1703914"/>
          <a:ext cx="1891647" cy="11822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Proteína ALK, linfoma T anaplásico de células grandes CD30+ o ALK positivo</a:t>
          </a:r>
        </a:p>
      </dsp:txBody>
      <dsp:txXfrm>
        <a:off x="9376695" y="1738542"/>
        <a:ext cx="1822391" cy="11130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446044-3B0A-4D07-B865-8CAAE5863D29}">
      <dsp:nvSpPr>
        <dsp:cNvPr id="0" name=""/>
        <dsp:cNvSpPr/>
      </dsp:nvSpPr>
      <dsp:spPr>
        <a:xfrm>
          <a:off x="6090425" y="2676939"/>
          <a:ext cx="585197" cy="2230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2598" y="0"/>
              </a:lnTo>
              <a:lnTo>
                <a:pt x="292598" y="2230172"/>
              </a:lnTo>
              <a:lnTo>
                <a:pt x="585197" y="223017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800" kern="1200"/>
        </a:p>
      </dsp:txBody>
      <dsp:txXfrm>
        <a:off x="6325382" y="3734384"/>
        <a:ext cx="115283" cy="115283"/>
      </dsp:txXfrm>
    </dsp:sp>
    <dsp:sp modelId="{1D5F3093-70E1-44DB-91FA-390FFB65196E}">
      <dsp:nvSpPr>
        <dsp:cNvPr id="0" name=""/>
        <dsp:cNvSpPr/>
      </dsp:nvSpPr>
      <dsp:spPr>
        <a:xfrm>
          <a:off x="6090425" y="2676939"/>
          <a:ext cx="585197" cy="111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2598" y="0"/>
              </a:lnTo>
              <a:lnTo>
                <a:pt x="292598" y="1115086"/>
              </a:lnTo>
              <a:lnTo>
                <a:pt x="585197" y="111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351541" y="3202999"/>
        <a:ext cx="62965" cy="62965"/>
      </dsp:txXfrm>
    </dsp:sp>
    <dsp:sp modelId="{18FC4DC6-3E2B-4709-8678-53E9EAE232E4}">
      <dsp:nvSpPr>
        <dsp:cNvPr id="0" name=""/>
        <dsp:cNvSpPr/>
      </dsp:nvSpPr>
      <dsp:spPr>
        <a:xfrm>
          <a:off x="6090425" y="2631219"/>
          <a:ext cx="585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519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368394" y="2662309"/>
        <a:ext cx="29259" cy="29259"/>
      </dsp:txXfrm>
    </dsp:sp>
    <dsp:sp modelId="{4729DB45-E1D3-437B-B817-A6DDD976BC7D}">
      <dsp:nvSpPr>
        <dsp:cNvPr id="0" name=""/>
        <dsp:cNvSpPr/>
      </dsp:nvSpPr>
      <dsp:spPr>
        <a:xfrm>
          <a:off x="6090425" y="1561853"/>
          <a:ext cx="585197" cy="1115086"/>
        </a:xfrm>
        <a:custGeom>
          <a:avLst/>
          <a:gdLst/>
          <a:ahLst/>
          <a:cxnLst/>
          <a:rect l="0" t="0" r="0" b="0"/>
          <a:pathLst>
            <a:path>
              <a:moveTo>
                <a:pt x="0" y="1115086"/>
              </a:moveTo>
              <a:lnTo>
                <a:pt x="292598" y="1115086"/>
              </a:lnTo>
              <a:lnTo>
                <a:pt x="292598" y="0"/>
              </a:lnTo>
              <a:lnTo>
                <a:pt x="58519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6351541" y="2087913"/>
        <a:ext cx="62965" cy="62965"/>
      </dsp:txXfrm>
    </dsp:sp>
    <dsp:sp modelId="{7822D832-EE36-400F-89A5-65E7D4287823}">
      <dsp:nvSpPr>
        <dsp:cNvPr id="0" name=""/>
        <dsp:cNvSpPr/>
      </dsp:nvSpPr>
      <dsp:spPr>
        <a:xfrm>
          <a:off x="6090425" y="446766"/>
          <a:ext cx="585197" cy="2230172"/>
        </a:xfrm>
        <a:custGeom>
          <a:avLst/>
          <a:gdLst/>
          <a:ahLst/>
          <a:cxnLst/>
          <a:rect l="0" t="0" r="0" b="0"/>
          <a:pathLst>
            <a:path>
              <a:moveTo>
                <a:pt x="0" y="2230172"/>
              </a:moveTo>
              <a:lnTo>
                <a:pt x="292598" y="2230172"/>
              </a:lnTo>
              <a:lnTo>
                <a:pt x="292598" y="0"/>
              </a:lnTo>
              <a:lnTo>
                <a:pt x="58519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800" kern="1200"/>
        </a:p>
      </dsp:txBody>
      <dsp:txXfrm>
        <a:off x="6325382" y="1504211"/>
        <a:ext cx="115283" cy="115283"/>
      </dsp:txXfrm>
    </dsp:sp>
    <dsp:sp modelId="{6A5E3149-D866-496F-8265-D2E307B515CA}">
      <dsp:nvSpPr>
        <dsp:cNvPr id="0" name=""/>
        <dsp:cNvSpPr/>
      </dsp:nvSpPr>
      <dsp:spPr>
        <a:xfrm>
          <a:off x="2579241" y="2631219"/>
          <a:ext cx="585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5197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2857210" y="2662309"/>
        <a:ext cx="29259" cy="29259"/>
      </dsp:txXfrm>
    </dsp:sp>
    <dsp:sp modelId="{167604B7-2F36-48AF-81AD-01B59D06815B}">
      <dsp:nvSpPr>
        <dsp:cNvPr id="0" name=""/>
        <dsp:cNvSpPr/>
      </dsp:nvSpPr>
      <dsp:spPr>
        <a:xfrm rot="16200000">
          <a:off x="-214343" y="2230904"/>
          <a:ext cx="4695100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000" kern="1200" dirty="0"/>
            <a:t>Las neoplasias agresivas más importantes</a:t>
          </a:r>
        </a:p>
      </dsp:txBody>
      <dsp:txXfrm>
        <a:off x="-214343" y="2230904"/>
        <a:ext cx="4695100" cy="892069"/>
      </dsp:txXfrm>
    </dsp:sp>
    <dsp:sp modelId="{6689F189-3D1E-4B4A-BEE6-51035AE3B48F}">
      <dsp:nvSpPr>
        <dsp:cNvPr id="0" name=""/>
        <dsp:cNvSpPr/>
      </dsp:nvSpPr>
      <dsp:spPr>
        <a:xfrm>
          <a:off x="3164438" y="2230904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 dirty="0"/>
            <a:t>Linfomas B: </a:t>
          </a:r>
        </a:p>
      </dsp:txBody>
      <dsp:txXfrm>
        <a:off x="3164438" y="2230904"/>
        <a:ext cx="2925986" cy="892069"/>
      </dsp:txXfrm>
    </dsp:sp>
    <dsp:sp modelId="{937F0136-99E1-46D9-8F7E-18820A3D8944}">
      <dsp:nvSpPr>
        <dsp:cNvPr id="0" name=""/>
        <dsp:cNvSpPr/>
      </dsp:nvSpPr>
      <dsp:spPr>
        <a:xfrm>
          <a:off x="6675622" y="731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 dirty="0"/>
            <a:t>Leucemia/linfoma linfoblástico (células precursoras B). </a:t>
          </a:r>
        </a:p>
      </dsp:txBody>
      <dsp:txXfrm>
        <a:off x="6675622" y="731"/>
        <a:ext cx="2925986" cy="892069"/>
      </dsp:txXfrm>
    </dsp:sp>
    <dsp:sp modelId="{CA46D4E5-5AF8-450F-9271-3123313A5F87}">
      <dsp:nvSpPr>
        <dsp:cNvPr id="0" name=""/>
        <dsp:cNvSpPr/>
      </dsp:nvSpPr>
      <dsp:spPr>
        <a:xfrm>
          <a:off x="6675622" y="1115818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/>
            <a:t>Linfoma del manto. Células pequeñas de núcleo hendido CD20, CD5, CD43, BCL-1, ciclina D1.</a:t>
          </a:r>
        </a:p>
      </dsp:txBody>
      <dsp:txXfrm>
        <a:off x="6675622" y="1115818"/>
        <a:ext cx="2925986" cy="892069"/>
      </dsp:txXfrm>
    </dsp:sp>
    <dsp:sp modelId="{B9196E90-0AF5-4740-9E03-43A1A015E12F}">
      <dsp:nvSpPr>
        <dsp:cNvPr id="0" name=""/>
        <dsp:cNvSpPr/>
      </dsp:nvSpPr>
      <dsp:spPr>
        <a:xfrm>
          <a:off x="6675622" y="2230904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b="1" kern="1200" dirty="0"/>
            <a:t>Linfoma B difuso de célula grande. Subtipo de origen </a:t>
          </a:r>
          <a:r>
            <a:rPr lang="es-EC" sz="1200" b="1" kern="1200" dirty="0" err="1"/>
            <a:t>centrogerminal</a:t>
          </a:r>
          <a:r>
            <a:rPr lang="es-EC" sz="1200" b="1" kern="1200" dirty="0"/>
            <a:t>: CD20, CD10, BCL-6 (mejor pronóstico). Subtipo activado: CD20, CD138, MUM1 (peor pronóstico). </a:t>
          </a:r>
        </a:p>
      </dsp:txBody>
      <dsp:txXfrm>
        <a:off x="6675622" y="2230904"/>
        <a:ext cx="2925986" cy="892069"/>
      </dsp:txXfrm>
    </dsp:sp>
    <dsp:sp modelId="{813F92E0-9C49-47EC-B276-90FD4B668D96}">
      <dsp:nvSpPr>
        <dsp:cNvPr id="0" name=""/>
        <dsp:cNvSpPr/>
      </dsp:nvSpPr>
      <dsp:spPr>
        <a:xfrm>
          <a:off x="6675622" y="3345991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/>
            <a:t>Linfoma de Burkitt. </a:t>
          </a:r>
        </a:p>
      </dsp:txBody>
      <dsp:txXfrm>
        <a:off x="6675622" y="3345991"/>
        <a:ext cx="2925986" cy="892069"/>
      </dsp:txXfrm>
    </dsp:sp>
    <dsp:sp modelId="{17DD7911-6B54-433D-8757-C03915266438}">
      <dsp:nvSpPr>
        <dsp:cNvPr id="0" name=""/>
        <dsp:cNvSpPr/>
      </dsp:nvSpPr>
      <dsp:spPr>
        <a:xfrm>
          <a:off x="6675622" y="4461077"/>
          <a:ext cx="2925986" cy="8920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200" kern="1200"/>
            <a:t>Linfomas inclasificables, intermedios entre linfoma B difuso de célula grande y linfoma de Burkitt. Coexpresión C-MYC con BCL-2 o BCL-6 o ambos (muy mal pronóstico).</a:t>
          </a:r>
        </a:p>
      </dsp:txBody>
      <dsp:txXfrm>
        <a:off x="6675622" y="4461077"/>
        <a:ext cx="2925986" cy="892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A36D9-4C11-48A1-9051-0B5A91449692}">
      <dsp:nvSpPr>
        <dsp:cNvPr id="0" name=""/>
        <dsp:cNvSpPr/>
      </dsp:nvSpPr>
      <dsp:spPr>
        <a:xfrm>
          <a:off x="6058220" y="5044842"/>
          <a:ext cx="311305" cy="334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652" y="0"/>
              </a:lnTo>
              <a:lnTo>
                <a:pt x="155652" y="334653"/>
              </a:lnTo>
              <a:lnTo>
                <a:pt x="311305" y="3346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BBA06-665A-4AC5-B91F-4AFB5D088B6C}">
      <dsp:nvSpPr>
        <dsp:cNvPr id="0" name=""/>
        <dsp:cNvSpPr/>
      </dsp:nvSpPr>
      <dsp:spPr>
        <a:xfrm>
          <a:off x="6058220" y="4710188"/>
          <a:ext cx="311305" cy="334653"/>
        </a:xfrm>
        <a:custGeom>
          <a:avLst/>
          <a:gdLst/>
          <a:ahLst/>
          <a:cxnLst/>
          <a:rect l="0" t="0" r="0" b="0"/>
          <a:pathLst>
            <a:path>
              <a:moveTo>
                <a:pt x="0" y="334653"/>
              </a:moveTo>
              <a:lnTo>
                <a:pt x="155652" y="334653"/>
              </a:lnTo>
              <a:lnTo>
                <a:pt x="155652" y="0"/>
              </a:lnTo>
              <a:lnTo>
                <a:pt x="31130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0A521-C4A4-408E-A952-8E261F12674E}">
      <dsp:nvSpPr>
        <dsp:cNvPr id="0" name=""/>
        <dsp:cNvSpPr/>
      </dsp:nvSpPr>
      <dsp:spPr>
        <a:xfrm>
          <a:off x="4190385" y="3144114"/>
          <a:ext cx="311305" cy="1900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652" y="0"/>
              </a:lnTo>
              <a:lnTo>
                <a:pt x="155652" y="1900727"/>
              </a:lnTo>
              <a:lnTo>
                <a:pt x="311305" y="19007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3A4C34-6F86-4A89-823E-40F21B5C93FC}">
      <dsp:nvSpPr>
        <dsp:cNvPr id="0" name=""/>
        <dsp:cNvSpPr/>
      </dsp:nvSpPr>
      <dsp:spPr>
        <a:xfrm>
          <a:off x="6058220" y="3995161"/>
          <a:ext cx="311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130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63B28-9B58-4054-A42C-C6C83FB70390}">
      <dsp:nvSpPr>
        <dsp:cNvPr id="0" name=""/>
        <dsp:cNvSpPr/>
      </dsp:nvSpPr>
      <dsp:spPr>
        <a:xfrm>
          <a:off x="4190385" y="3144114"/>
          <a:ext cx="311305" cy="896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652" y="0"/>
              </a:lnTo>
              <a:lnTo>
                <a:pt x="155652" y="896766"/>
              </a:lnTo>
              <a:lnTo>
                <a:pt x="311305" y="8967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6B0FB-CD43-4DE4-BE59-F94ECFC6B0CA}">
      <dsp:nvSpPr>
        <dsp:cNvPr id="0" name=""/>
        <dsp:cNvSpPr/>
      </dsp:nvSpPr>
      <dsp:spPr>
        <a:xfrm>
          <a:off x="6058220" y="3098394"/>
          <a:ext cx="311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130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11F85-22E5-40AE-B528-446064C07CF4}">
      <dsp:nvSpPr>
        <dsp:cNvPr id="0" name=""/>
        <dsp:cNvSpPr/>
      </dsp:nvSpPr>
      <dsp:spPr>
        <a:xfrm>
          <a:off x="4190385" y="3098394"/>
          <a:ext cx="311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1305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A96766-8943-49D3-9436-92A9B6A98BA3}">
      <dsp:nvSpPr>
        <dsp:cNvPr id="0" name=""/>
        <dsp:cNvSpPr/>
      </dsp:nvSpPr>
      <dsp:spPr>
        <a:xfrm>
          <a:off x="6058220" y="1243386"/>
          <a:ext cx="311305" cy="100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652" y="0"/>
              </a:lnTo>
              <a:lnTo>
                <a:pt x="155652" y="1003961"/>
              </a:lnTo>
              <a:lnTo>
                <a:pt x="311305" y="10039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5D5C2-1CCC-49DC-994B-7818BAEC8C2A}">
      <dsp:nvSpPr>
        <dsp:cNvPr id="0" name=""/>
        <dsp:cNvSpPr/>
      </dsp:nvSpPr>
      <dsp:spPr>
        <a:xfrm>
          <a:off x="6058220" y="1243386"/>
          <a:ext cx="311305" cy="334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5652" y="0"/>
              </a:lnTo>
              <a:lnTo>
                <a:pt x="155652" y="334653"/>
              </a:lnTo>
              <a:lnTo>
                <a:pt x="311305" y="3346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5623E-6ACA-4492-9E6E-6A367FA01334}">
      <dsp:nvSpPr>
        <dsp:cNvPr id="0" name=""/>
        <dsp:cNvSpPr/>
      </dsp:nvSpPr>
      <dsp:spPr>
        <a:xfrm>
          <a:off x="6058220" y="908733"/>
          <a:ext cx="311305" cy="334653"/>
        </a:xfrm>
        <a:custGeom>
          <a:avLst/>
          <a:gdLst/>
          <a:ahLst/>
          <a:cxnLst/>
          <a:rect l="0" t="0" r="0" b="0"/>
          <a:pathLst>
            <a:path>
              <a:moveTo>
                <a:pt x="0" y="334653"/>
              </a:moveTo>
              <a:lnTo>
                <a:pt x="155652" y="334653"/>
              </a:lnTo>
              <a:lnTo>
                <a:pt x="155652" y="0"/>
              </a:lnTo>
              <a:lnTo>
                <a:pt x="31130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EE912-9908-48B3-8C34-5B92D9BF7E74}">
      <dsp:nvSpPr>
        <dsp:cNvPr id="0" name=""/>
        <dsp:cNvSpPr/>
      </dsp:nvSpPr>
      <dsp:spPr>
        <a:xfrm>
          <a:off x="6058220" y="239425"/>
          <a:ext cx="311305" cy="1003961"/>
        </a:xfrm>
        <a:custGeom>
          <a:avLst/>
          <a:gdLst/>
          <a:ahLst/>
          <a:cxnLst/>
          <a:rect l="0" t="0" r="0" b="0"/>
          <a:pathLst>
            <a:path>
              <a:moveTo>
                <a:pt x="0" y="1003961"/>
              </a:moveTo>
              <a:lnTo>
                <a:pt x="155652" y="1003961"/>
              </a:lnTo>
              <a:lnTo>
                <a:pt x="155652" y="0"/>
              </a:lnTo>
              <a:lnTo>
                <a:pt x="31130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57270-A0A5-48AF-81D1-9CFA6AEC2D0E}">
      <dsp:nvSpPr>
        <dsp:cNvPr id="0" name=""/>
        <dsp:cNvSpPr/>
      </dsp:nvSpPr>
      <dsp:spPr>
        <a:xfrm>
          <a:off x="4190385" y="1243386"/>
          <a:ext cx="311305" cy="1900727"/>
        </a:xfrm>
        <a:custGeom>
          <a:avLst/>
          <a:gdLst/>
          <a:ahLst/>
          <a:cxnLst/>
          <a:rect l="0" t="0" r="0" b="0"/>
          <a:pathLst>
            <a:path>
              <a:moveTo>
                <a:pt x="0" y="1900727"/>
              </a:moveTo>
              <a:lnTo>
                <a:pt x="155652" y="1900727"/>
              </a:lnTo>
              <a:lnTo>
                <a:pt x="155652" y="0"/>
              </a:lnTo>
              <a:lnTo>
                <a:pt x="31130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8A3746-3A55-46EF-84C6-380592EC38FA}">
      <dsp:nvSpPr>
        <dsp:cNvPr id="0" name=""/>
        <dsp:cNvSpPr/>
      </dsp:nvSpPr>
      <dsp:spPr>
        <a:xfrm>
          <a:off x="2633855" y="2333863"/>
          <a:ext cx="1556529" cy="1620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Enfermedades relacionadas a linfadenopatía </a:t>
          </a:r>
        </a:p>
      </dsp:txBody>
      <dsp:txXfrm>
        <a:off x="2633855" y="2333863"/>
        <a:ext cx="1556529" cy="1620502"/>
      </dsp:txXfrm>
    </dsp:sp>
    <dsp:sp modelId="{79E76209-D3EF-41F7-8164-DDF208504936}">
      <dsp:nvSpPr>
        <dsp:cNvPr id="0" name=""/>
        <dsp:cNvSpPr/>
      </dsp:nvSpPr>
      <dsp:spPr>
        <a:xfrm>
          <a:off x="4501691" y="1006016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Infecciosas</a:t>
          </a:r>
        </a:p>
      </dsp:txBody>
      <dsp:txXfrm>
        <a:off x="4501691" y="1006016"/>
        <a:ext cx="1556529" cy="474741"/>
      </dsp:txXfrm>
    </dsp:sp>
    <dsp:sp modelId="{B357FEC5-6CF8-436E-B84B-1E590CAE7BD2}">
      <dsp:nvSpPr>
        <dsp:cNvPr id="0" name=""/>
        <dsp:cNvSpPr/>
      </dsp:nvSpPr>
      <dsp:spPr>
        <a:xfrm>
          <a:off x="6369526" y="2054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Virales</a:t>
          </a:r>
        </a:p>
      </dsp:txBody>
      <dsp:txXfrm>
        <a:off x="6369526" y="2054"/>
        <a:ext cx="1556529" cy="474741"/>
      </dsp:txXfrm>
    </dsp:sp>
    <dsp:sp modelId="{2483FB28-07C3-4A9A-A925-2FB9AFB45959}">
      <dsp:nvSpPr>
        <dsp:cNvPr id="0" name=""/>
        <dsp:cNvSpPr/>
      </dsp:nvSpPr>
      <dsp:spPr>
        <a:xfrm>
          <a:off x="6369526" y="671362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Bacterianas</a:t>
          </a:r>
        </a:p>
      </dsp:txBody>
      <dsp:txXfrm>
        <a:off x="6369526" y="671362"/>
        <a:ext cx="1556529" cy="474741"/>
      </dsp:txXfrm>
    </dsp:sp>
    <dsp:sp modelId="{4C837B4C-EE1E-4FE9-8BAE-59977C80F350}">
      <dsp:nvSpPr>
        <dsp:cNvPr id="0" name=""/>
        <dsp:cNvSpPr/>
      </dsp:nvSpPr>
      <dsp:spPr>
        <a:xfrm>
          <a:off x="6369526" y="1340670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Micóticas</a:t>
          </a:r>
        </a:p>
      </dsp:txBody>
      <dsp:txXfrm>
        <a:off x="6369526" y="1340670"/>
        <a:ext cx="1556529" cy="474741"/>
      </dsp:txXfrm>
    </dsp:sp>
    <dsp:sp modelId="{CD212F4D-5627-4453-85BA-89662955A1C5}">
      <dsp:nvSpPr>
        <dsp:cNvPr id="0" name=""/>
        <dsp:cNvSpPr/>
      </dsp:nvSpPr>
      <dsp:spPr>
        <a:xfrm>
          <a:off x="6369526" y="2009978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Parasitarias </a:t>
          </a:r>
        </a:p>
      </dsp:txBody>
      <dsp:txXfrm>
        <a:off x="6369526" y="2009978"/>
        <a:ext cx="1556529" cy="474741"/>
      </dsp:txXfrm>
    </dsp:sp>
    <dsp:sp modelId="{1194C1B9-2219-4C67-9FF7-2FBB6855B049}">
      <dsp:nvSpPr>
        <dsp:cNvPr id="0" name=""/>
        <dsp:cNvSpPr/>
      </dsp:nvSpPr>
      <dsp:spPr>
        <a:xfrm>
          <a:off x="4501691" y="2906744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Inmunitarias </a:t>
          </a:r>
        </a:p>
      </dsp:txBody>
      <dsp:txXfrm>
        <a:off x="4501691" y="2906744"/>
        <a:ext cx="1556529" cy="474741"/>
      </dsp:txXfrm>
    </dsp:sp>
    <dsp:sp modelId="{4796EBB2-E0B3-4126-B6E9-C2D35C64CB7D}">
      <dsp:nvSpPr>
        <dsp:cNvPr id="0" name=""/>
        <dsp:cNvSpPr/>
      </dsp:nvSpPr>
      <dsp:spPr>
        <a:xfrm>
          <a:off x="6369526" y="2679285"/>
          <a:ext cx="1556529" cy="9296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Artritis reumatoide, LES, hipersensibilidad farmacológica, etc. </a:t>
          </a:r>
        </a:p>
      </dsp:txBody>
      <dsp:txXfrm>
        <a:off x="6369526" y="2679285"/>
        <a:ext cx="1556529" cy="929658"/>
      </dsp:txXfrm>
    </dsp:sp>
    <dsp:sp modelId="{D6E9F33B-7F7E-4158-A3A4-CA6793D522D4}">
      <dsp:nvSpPr>
        <dsp:cNvPr id="0" name=""/>
        <dsp:cNvSpPr/>
      </dsp:nvSpPr>
      <dsp:spPr>
        <a:xfrm>
          <a:off x="4501691" y="3803510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Endocrinas </a:t>
          </a:r>
        </a:p>
      </dsp:txBody>
      <dsp:txXfrm>
        <a:off x="4501691" y="3803510"/>
        <a:ext cx="1556529" cy="474741"/>
      </dsp:txXfrm>
    </dsp:sp>
    <dsp:sp modelId="{497CE05E-CA47-48BC-AB60-CC0ABE08BB35}">
      <dsp:nvSpPr>
        <dsp:cNvPr id="0" name=""/>
        <dsp:cNvSpPr/>
      </dsp:nvSpPr>
      <dsp:spPr>
        <a:xfrm>
          <a:off x="6369526" y="3803510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Hipertiroidismo </a:t>
          </a:r>
        </a:p>
      </dsp:txBody>
      <dsp:txXfrm>
        <a:off x="6369526" y="3803510"/>
        <a:ext cx="1556529" cy="474741"/>
      </dsp:txXfrm>
    </dsp:sp>
    <dsp:sp modelId="{0D0DFE87-70B6-4C62-9789-585C7FE60CE7}">
      <dsp:nvSpPr>
        <dsp:cNvPr id="0" name=""/>
        <dsp:cNvSpPr/>
      </dsp:nvSpPr>
      <dsp:spPr>
        <a:xfrm>
          <a:off x="4501691" y="4807472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Malignas </a:t>
          </a:r>
        </a:p>
      </dsp:txBody>
      <dsp:txXfrm>
        <a:off x="4501691" y="4807472"/>
        <a:ext cx="1556529" cy="474741"/>
      </dsp:txXfrm>
    </dsp:sp>
    <dsp:sp modelId="{773B2D45-E2A6-40CA-B254-66FF6E316DAE}">
      <dsp:nvSpPr>
        <dsp:cNvPr id="0" name=""/>
        <dsp:cNvSpPr/>
      </dsp:nvSpPr>
      <dsp:spPr>
        <a:xfrm>
          <a:off x="6369526" y="4472818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Metastásicas</a:t>
          </a:r>
        </a:p>
      </dsp:txBody>
      <dsp:txXfrm>
        <a:off x="6369526" y="4472818"/>
        <a:ext cx="1556529" cy="474741"/>
      </dsp:txXfrm>
    </dsp:sp>
    <dsp:sp modelId="{6DCE7A1B-3E9B-4559-B65F-D349499F46B2}">
      <dsp:nvSpPr>
        <dsp:cNvPr id="0" name=""/>
        <dsp:cNvSpPr/>
      </dsp:nvSpPr>
      <dsp:spPr>
        <a:xfrm>
          <a:off x="6369526" y="5142126"/>
          <a:ext cx="1556529" cy="474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500" kern="1200" dirty="0"/>
            <a:t>Hematológicas</a:t>
          </a:r>
        </a:p>
      </dsp:txBody>
      <dsp:txXfrm>
        <a:off x="6369526" y="5142126"/>
        <a:ext cx="1556529" cy="4747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EEEF33-CC44-4447-9A65-D4D04F07813C}">
      <dsp:nvSpPr>
        <dsp:cNvPr id="0" name=""/>
        <dsp:cNvSpPr/>
      </dsp:nvSpPr>
      <dsp:spPr>
        <a:xfrm>
          <a:off x="0" y="0"/>
          <a:ext cx="10639425" cy="98604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4500" kern="1200" dirty="0"/>
            <a:t>Categorías	</a:t>
          </a:r>
        </a:p>
      </dsp:txBody>
      <dsp:txXfrm>
        <a:off x="0" y="0"/>
        <a:ext cx="10639425" cy="986044"/>
      </dsp:txXfrm>
    </dsp:sp>
    <dsp:sp modelId="{B64AD98A-CA6C-46FA-BF33-942213043901}">
      <dsp:nvSpPr>
        <dsp:cNvPr id="0" name=""/>
        <dsp:cNvSpPr/>
      </dsp:nvSpPr>
      <dsp:spPr>
        <a:xfrm>
          <a:off x="0" y="986044"/>
          <a:ext cx="2659856" cy="20706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800" kern="1200" dirty="0"/>
            <a:t>Categoría A:  No síntomas B</a:t>
          </a:r>
        </a:p>
      </dsp:txBody>
      <dsp:txXfrm>
        <a:off x="0" y="986044"/>
        <a:ext cx="2659856" cy="2070693"/>
      </dsp:txXfrm>
    </dsp:sp>
    <dsp:sp modelId="{454F3641-4C1D-4326-9A85-AA3F99AE8EEA}">
      <dsp:nvSpPr>
        <dsp:cNvPr id="0" name=""/>
        <dsp:cNvSpPr/>
      </dsp:nvSpPr>
      <dsp:spPr>
        <a:xfrm>
          <a:off x="2659856" y="986044"/>
          <a:ext cx="2659856" cy="20706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800" kern="1200" dirty="0"/>
            <a:t>Categoría B: Síntomas B</a:t>
          </a:r>
        </a:p>
      </dsp:txBody>
      <dsp:txXfrm>
        <a:off x="2659856" y="986044"/>
        <a:ext cx="2659856" cy="2070693"/>
      </dsp:txXfrm>
    </dsp:sp>
    <dsp:sp modelId="{6F052FAA-5AB2-4FCE-8B24-A6007141F7A9}">
      <dsp:nvSpPr>
        <dsp:cNvPr id="0" name=""/>
        <dsp:cNvSpPr/>
      </dsp:nvSpPr>
      <dsp:spPr>
        <a:xfrm>
          <a:off x="5319712" y="986044"/>
          <a:ext cx="2659856" cy="20706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800" kern="1200" dirty="0"/>
            <a:t>Categoría X: Masa </a:t>
          </a:r>
          <a:r>
            <a:rPr lang="es-EC" sz="3800" kern="1200" dirty="0" err="1"/>
            <a:t>Bulky</a:t>
          </a:r>
          <a:r>
            <a:rPr lang="es-EC" sz="3800" kern="1200" dirty="0"/>
            <a:t>.</a:t>
          </a:r>
        </a:p>
      </dsp:txBody>
      <dsp:txXfrm>
        <a:off x="5319712" y="986044"/>
        <a:ext cx="2659856" cy="2070693"/>
      </dsp:txXfrm>
    </dsp:sp>
    <dsp:sp modelId="{1EA8D79D-D339-44C7-86AD-267B9DA60E41}">
      <dsp:nvSpPr>
        <dsp:cNvPr id="0" name=""/>
        <dsp:cNvSpPr/>
      </dsp:nvSpPr>
      <dsp:spPr>
        <a:xfrm>
          <a:off x="7979568" y="986044"/>
          <a:ext cx="2659856" cy="20706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800" kern="1200" dirty="0"/>
            <a:t>Categoría E : Afectación </a:t>
          </a:r>
          <a:r>
            <a:rPr lang="es-EC" sz="3800" kern="1200" dirty="0" err="1"/>
            <a:t>extranodal</a:t>
          </a:r>
          <a:endParaRPr lang="es-EC" sz="3800" kern="1200" dirty="0"/>
        </a:p>
      </dsp:txBody>
      <dsp:txXfrm>
        <a:off x="7979568" y="986044"/>
        <a:ext cx="2659856" cy="2070693"/>
      </dsp:txXfrm>
    </dsp:sp>
    <dsp:sp modelId="{7497BD07-2039-40F2-8591-4A13B2E6299C}">
      <dsp:nvSpPr>
        <dsp:cNvPr id="0" name=""/>
        <dsp:cNvSpPr/>
      </dsp:nvSpPr>
      <dsp:spPr>
        <a:xfrm>
          <a:off x="0" y="3056737"/>
          <a:ext cx="10639425" cy="23007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5/5/2023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ls.org/sites/default/files/file_assets/sp_nhl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linfomaymieloma.com/indice-pronostico-nccn-ipi-en-linfoma-difuso-de-celula-grande-revisado-7-10-2014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ganat.org/7congreso/PDF/54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3993328"/>
            <a:ext cx="6127102" cy="621900"/>
          </a:xfrm>
        </p:spPr>
        <p:txBody>
          <a:bodyPr>
            <a:noAutofit/>
          </a:bodyPr>
          <a:lstStyle/>
          <a:p>
            <a:r>
              <a:rPr lang="es-EC" sz="2000" dirty="0">
                <a:cs typeface="Arial" panose="020B0604020202020204" pitchFamily="34" charset="0"/>
              </a:rPr>
              <a:t>Md. Erika Camacho</a:t>
            </a:r>
            <a:br>
              <a:rPr lang="es-EC" sz="2000" dirty="0">
                <a:cs typeface="Arial" panose="020B0604020202020204" pitchFamily="34" charset="0"/>
              </a:rPr>
            </a:br>
            <a:r>
              <a:rPr lang="es-EC" sz="2000" dirty="0">
                <a:cs typeface="Arial" panose="020B0604020202020204" pitchFamily="34" charset="0"/>
              </a:rPr>
              <a:t>MEDICO RESIDENTE DE HEMATOLOGIA</a:t>
            </a:r>
            <a:br>
              <a:rPr lang="es-EC" sz="1000" dirty="0"/>
            </a:br>
            <a:endParaRPr lang="es-EC" sz="1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6261" y="4833847"/>
            <a:ext cx="4839478" cy="592810"/>
          </a:xfrm>
        </p:spPr>
        <p:txBody>
          <a:bodyPr/>
          <a:lstStyle/>
          <a:p>
            <a:r>
              <a:rPr lang="es-EC" sz="1800" dirty="0"/>
              <a:t>Tutor: Dr. Ricardo Mosquera</a:t>
            </a:r>
            <a:br>
              <a:rPr lang="es-EC" sz="1800" dirty="0"/>
            </a:br>
            <a:r>
              <a:rPr lang="es-EC" sz="1800" dirty="0"/>
              <a:t>MEDICO TRATANTE DE HEMATOLOGIA</a:t>
            </a:r>
            <a:endParaRPr lang="es-EC" sz="18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1597959" y="2620757"/>
            <a:ext cx="8996082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sz="5400" dirty="0"/>
              <a:t>Linfoma No Hodgkin de células grandes B</a:t>
            </a:r>
            <a:endParaRPr lang="es-MX" sz="5400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DD29E-D7B5-9C7B-694C-9D1542076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09CC9B-A523-2D8F-8D81-E153278E0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59D5ADD-9C92-8E8D-6E6D-51B6835D39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52" t="22294" r="20217" b="20201"/>
          <a:stretch/>
        </p:blipFill>
        <p:spPr>
          <a:xfrm>
            <a:off x="1815548" y="1386361"/>
            <a:ext cx="8560904" cy="48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44BCB5-6A97-7153-4639-D2E37774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71E933A-6D85-8771-25FC-A49233723D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08660"/>
              </p:ext>
            </p:extLst>
          </p:nvPr>
        </p:nvGraphicFramePr>
        <p:xfrm>
          <a:off x="333375" y="755375"/>
          <a:ext cx="10559912" cy="5618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6676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6B878D6-B978-0810-0D27-CC6299C28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920490"/>
              </p:ext>
            </p:extLst>
          </p:nvPr>
        </p:nvGraphicFramePr>
        <p:xfrm>
          <a:off x="1347787" y="980661"/>
          <a:ext cx="9496425" cy="497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1761">
                  <a:extLst>
                    <a:ext uri="{9D8B030D-6E8A-4147-A177-3AD203B41FA5}">
                      <a16:colId xmlns:a16="http://schemas.microsoft.com/office/drawing/2014/main" val="3167574454"/>
                    </a:ext>
                  </a:extLst>
                </a:gridCol>
                <a:gridCol w="1815548">
                  <a:extLst>
                    <a:ext uri="{9D8B030D-6E8A-4147-A177-3AD203B41FA5}">
                      <a16:colId xmlns:a16="http://schemas.microsoft.com/office/drawing/2014/main" val="551268364"/>
                    </a:ext>
                  </a:extLst>
                </a:gridCol>
                <a:gridCol w="5689116">
                  <a:extLst>
                    <a:ext uri="{9D8B030D-6E8A-4147-A177-3AD203B41FA5}">
                      <a16:colId xmlns:a16="http://schemas.microsoft.com/office/drawing/2014/main" val="629626647"/>
                    </a:ext>
                  </a:extLst>
                </a:gridCol>
              </a:tblGrid>
              <a:tr h="227072"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800" kern="100" dirty="0">
                          <a:effectLst/>
                        </a:rPr>
                        <a:t>CONSIDERACIONES</a:t>
                      </a:r>
                      <a:r>
                        <a:rPr lang="es-EC" sz="2000" kern="100" dirty="0">
                          <a:effectLst/>
                        </a:rPr>
                        <a:t> EN PACIENTES CON ADENOPATIAS</a:t>
                      </a:r>
                      <a:endParaRPr lang="es-EC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EDAD DEL PACIENTE 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Probabilidad de malignidad aumenta con la edad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2793152"/>
                  </a:ext>
                </a:extLst>
              </a:tr>
              <a:tr h="464657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TAMAÑO 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probabilidad de malignidad aumenta con el tamaño ganglionar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5374410"/>
                  </a:ext>
                </a:extLst>
              </a:tr>
              <a:tr h="464657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UBICACION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La región ganglionar afectada puede orientar hacia la etiología o el sitio primario u órgano afectado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4967650"/>
                  </a:ext>
                </a:extLst>
              </a:tr>
              <a:tr h="168216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LOCALIZADO O GENERALIZADO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Localizado: única zona ganglionar comprometida.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Generalizado: 2 o más áreas ganglionares no contiguas.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Las adenopatías profundas, se distinguen clínicamente por la compresión que producen sobre las estructuras vecinas. </a:t>
                      </a:r>
                      <a:r>
                        <a:rPr lang="it-IT" sz="1600" kern="100" dirty="0">
                          <a:effectLst/>
                        </a:rPr>
                        <a:t>(sindrome mediastinal, sindrome vena cava superior, sindrome vena cava inferior)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310065"/>
                  </a:ext>
                </a:extLst>
              </a:tr>
              <a:tr h="599218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CARACTERSITICAS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INFECCIOSAS/INFLAMATORIAS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Dolorosas, blandas, calor, rubor, fístula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684947"/>
                  </a:ext>
                </a:extLst>
              </a:tr>
              <a:tr h="84521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LINFOMA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>
                          <a:effectLst/>
                        </a:rPr>
                        <a:t>Indoloras, firme-elásticos, móviles, no adhieren a planos profundos, formar o no conglomerados.</a:t>
                      </a:r>
                      <a:endParaRPr lang="es-EC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8934391"/>
                  </a:ext>
                </a:extLst>
              </a:tr>
              <a:tr h="227072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600" kern="100" dirty="0">
                          <a:effectLst/>
                        </a:rPr>
                        <a:t>EVOLUCION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Antecedentes y </a:t>
                      </a:r>
                      <a:r>
                        <a:rPr lang="es-EC" sz="1600" kern="100" dirty="0" err="1">
                          <a:effectLst/>
                        </a:rPr>
                        <a:t>sintomas</a:t>
                      </a:r>
                      <a:r>
                        <a:rPr lang="es-EC" sz="1600" kern="100" dirty="0">
                          <a:effectLst/>
                        </a:rPr>
                        <a:t> acompañantes</a:t>
                      </a:r>
                      <a:endParaRPr lang="es-EC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72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273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AE5637-D484-8E87-D273-4570DEB1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Linfoma no Hodgkin de células grandes B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485E89-0A87-2613-84B8-59967D909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811464"/>
            <a:ext cx="10082101" cy="3297787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s-ES" dirty="0"/>
              <a:t>Mas frecuente: 30%.</a:t>
            </a:r>
          </a:p>
          <a:p>
            <a:pPr>
              <a:buBlip>
                <a:blip r:embed="rId2"/>
              </a:buBlip>
            </a:pPr>
            <a:r>
              <a:rPr lang="es-ES" dirty="0"/>
              <a:t>80% agresivos. </a:t>
            </a:r>
          </a:p>
          <a:p>
            <a:pPr>
              <a:buBlip>
                <a:blip r:embed="rId2"/>
              </a:buBlip>
            </a:pPr>
            <a:r>
              <a:rPr lang="es-ES" dirty="0"/>
              <a:t>Más frecuente en hombres: 1,2:1</a:t>
            </a:r>
          </a:p>
          <a:p>
            <a:pPr>
              <a:buBlip>
                <a:blip r:embed="rId2"/>
              </a:buBlip>
            </a:pPr>
            <a:r>
              <a:rPr lang="es-ES" dirty="0"/>
              <a:t>Edad media al debut: 65 años (muy variable). </a:t>
            </a:r>
          </a:p>
          <a:p>
            <a:pPr>
              <a:buBlip>
                <a:blip r:embed="rId2"/>
              </a:buBlip>
            </a:pPr>
            <a:r>
              <a:rPr lang="es-ES" dirty="0"/>
              <a:t>40% compromiso </a:t>
            </a:r>
            <a:r>
              <a:rPr lang="es-ES" dirty="0" err="1"/>
              <a:t>extranodal</a:t>
            </a:r>
            <a:r>
              <a:rPr lang="es-ES" dirty="0"/>
              <a:t> (el mas frecuente es GI).</a:t>
            </a:r>
          </a:p>
          <a:p>
            <a:pPr>
              <a:buBlip>
                <a:blip r:embed="rId2"/>
              </a:buBlip>
            </a:pPr>
            <a:endParaRPr lang="es-ES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64396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A7AB3-28DB-BDB1-6E03-58C976377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Clínica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B332E4-F58E-E67B-D390-995FBAC0C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4"/>
            <a:ext cx="11857892" cy="3284535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s-ES" dirty="0"/>
              <a:t>Tumoración de crecimiento rápido.</a:t>
            </a:r>
          </a:p>
          <a:p>
            <a:pPr>
              <a:buBlip>
                <a:blip r:embed="rId2"/>
              </a:buBlip>
            </a:pPr>
            <a:r>
              <a:rPr lang="es-ES" dirty="0"/>
              <a:t>Única o múltiple.</a:t>
            </a:r>
          </a:p>
          <a:p>
            <a:pPr>
              <a:buBlip>
                <a:blip r:embed="rId2"/>
              </a:buBlip>
            </a:pPr>
            <a:r>
              <a:rPr lang="es-ES" dirty="0"/>
              <a:t>50% en estadios I-II.</a:t>
            </a:r>
          </a:p>
          <a:p>
            <a:pPr>
              <a:buBlip>
                <a:blip r:embed="rId2"/>
              </a:buBlip>
            </a:pPr>
            <a:r>
              <a:rPr lang="es-ES" dirty="0"/>
              <a:t>Compromiso MO: 11 a 27%, un tercio de éstos pacientes tiene células malignas en periferia.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83582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A8813A-0073-DB69-90D0-C2A36566C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Morfología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6F677C-7313-5ED4-5571-53FF5AEC9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711923"/>
            <a:ext cx="7312398" cy="3596111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s-ES" dirty="0"/>
              <a:t>Variantes frecuentes, (distintas características biológicas y genéticas):</a:t>
            </a:r>
          </a:p>
          <a:p>
            <a:pPr lvl="2">
              <a:buBlip>
                <a:blip r:embed="rId2"/>
              </a:buBlip>
            </a:pPr>
            <a:r>
              <a:rPr lang="es-ES" dirty="0" err="1"/>
              <a:t>centroblastica</a:t>
            </a:r>
            <a:r>
              <a:rPr lang="es-ES" dirty="0"/>
              <a:t>.</a:t>
            </a:r>
          </a:p>
          <a:p>
            <a:pPr lvl="2">
              <a:buBlip>
                <a:blip r:embed="rId2"/>
              </a:buBlip>
            </a:pPr>
            <a:r>
              <a:rPr lang="es-ES" dirty="0" err="1"/>
              <a:t>Inmunoblastica</a:t>
            </a:r>
            <a:endParaRPr lang="es-ES" dirty="0"/>
          </a:p>
          <a:p>
            <a:pPr lvl="2">
              <a:buBlip>
                <a:blip r:embed="rId2"/>
              </a:buBlip>
            </a:pPr>
            <a:r>
              <a:rPr lang="es-ES" dirty="0" err="1"/>
              <a:t>Anaplasica</a:t>
            </a:r>
            <a:endParaRPr lang="es-ES" dirty="0"/>
          </a:p>
          <a:p>
            <a:pPr marL="914400" lvl="2" indent="0">
              <a:buNone/>
            </a:pPr>
            <a:endParaRPr lang="es-ES" dirty="0"/>
          </a:p>
          <a:p>
            <a:pPr marL="914400" lvl="2" indent="0">
              <a:buNone/>
            </a:pPr>
            <a:endParaRPr lang="es-ES" dirty="0"/>
          </a:p>
          <a:p>
            <a:endParaRPr lang="es-EC" dirty="0"/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BBD05B83-1A58-CD8D-9CEF-EC2560975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2059" y="453469"/>
            <a:ext cx="3962835" cy="297553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55">
            <a:extLst>
              <a:ext uri="{FF2B5EF4-FFF2-40B4-BE49-F238E27FC236}">
                <a16:creationId xmlns:a16="http://schemas.microsoft.com/office/drawing/2014/main" id="{6D2885D8-7E95-4EB1-4D37-ADE5814A1C3A}"/>
              </a:ext>
            </a:extLst>
          </p:cNvPr>
          <p:cNvSpPr/>
          <p:nvPr/>
        </p:nvSpPr>
        <p:spPr>
          <a:xfrm>
            <a:off x="7993729" y="3056023"/>
            <a:ext cx="179568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b="1" u="sng" dirty="0"/>
              <a:t>CENTROBLASTICA</a:t>
            </a:r>
          </a:p>
        </p:txBody>
      </p:sp>
      <p:pic>
        <p:nvPicPr>
          <p:cNvPr id="6" name="image3.png">
            <a:extLst>
              <a:ext uri="{FF2B5EF4-FFF2-40B4-BE49-F238E27FC236}">
                <a16:creationId xmlns:a16="http://schemas.microsoft.com/office/drawing/2014/main" id="{F1D36F68-D9A6-DED8-5C6C-C005BB08F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4303" y="3644816"/>
            <a:ext cx="3963590" cy="301369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F1CFD09-8163-4573-1FF5-C7B106741C37}"/>
              </a:ext>
            </a:extLst>
          </p:cNvPr>
          <p:cNvSpPr txBox="1"/>
          <p:nvPr/>
        </p:nvSpPr>
        <p:spPr>
          <a:xfrm>
            <a:off x="7894303" y="6289181"/>
            <a:ext cx="2839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b="1" u="sng" dirty="0"/>
              <a:t>INMUNOBLASTICA</a:t>
            </a:r>
          </a:p>
        </p:txBody>
      </p:sp>
    </p:spTree>
    <p:extLst>
      <p:ext uri="{BB962C8B-B14F-4D97-AF65-F5344CB8AC3E}">
        <p14:creationId xmlns:p14="http://schemas.microsoft.com/office/powerpoint/2010/main" val="2135188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7844C0-6B7F-F1A1-994F-A8FBC6C08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Inmunofenotipo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83E616-FDA4-1DD2-B796-9F1048337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385391"/>
            <a:ext cx="11155527" cy="3763618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Ag pan B: CD19, CD20, CD22 y CD79a</a:t>
            </a: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CD5 en 10% (generalmente de </a:t>
            </a:r>
            <a:r>
              <a:rPr lang="es-E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novo</a:t>
            </a: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CD30 puede estar presente (especialmente en variante </a:t>
            </a:r>
            <a:r>
              <a:rPr lang="es-E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anaplasica</a:t>
            </a: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CD10 en 30-60%.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BCL6 en 60-90%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IRF4/MUM1 en 35-65%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Ki67&gt;40% (peor pronostico)</a:t>
            </a: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p53 en 20 a 60% de </a:t>
            </a:r>
            <a:r>
              <a:rPr lang="es-ES" sz="18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los casos (mayor recidiva)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67394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882649-C074-A600-FEA0-ECC33F03E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Genética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5FB566-10BA-8A97-3070-91D99CBDA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811465"/>
            <a:ext cx="11447075" cy="3390552"/>
          </a:xfrm>
        </p:spPr>
        <p:txBody>
          <a:bodyPr/>
          <a:lstStyle/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r>
              <a:rPr lang="es-ES" dirty="0"/>
              <a:t>No presenta alteraciones citogenéticas especificas.</a:t>
            </a:r>
          </a:p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r>
              <a:rPr lang="es-ES" dirty="0"/>
              <a:t>20-30% t(14,18) y </a:t>
            </a:r>
            <a:r>
              <a:rPr lang="es-ES" dirty="0" err="1"/>
              <a:t>rearreglo</a:t>
            </a:r>
            <a:r>
              <a:rPr lang="es-ES" dirty="0"/>
              <a:t> BCL2: se asocia con expresión de CD10 y origen CG.</a:t>
            </a:r>
          </a:p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r>
              <a:rPr lang="es-ES" dirty="0"/>
              <a:t>30% </a:t>
            </a:r>
            <a:r>
              <a:rPr lang="es-ES" dirty="0" err="1"/>
              <a:t>rearreglo</a:t>
            </a:r>
            <a:r>
              <a:rPr lang="es-ES" dirty="0"/>
              <a:t> BCL6.</a:t>
            </a:r>
          </a:p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r>
              <a:rPr lang="es-ES" dirty="0"/>
              <a:t>10-15% traslocaciones MYC: asociadas frecuentemente con cariotipos complejos</a:t>
            </a:r>
          </a:p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r>
              <a:rPr lang="es-ES" dirty="0"/>
              <a:t>Traslaciones MYC+BCL2: “doble hit”, agresivo.</a:t>
            </a:r>
          </a:p>
          <a:p>
            <a:pPr marL="284988" indent="-284988" defTabSz="397256">
              <a:spcBef>
                <a:spcPts val="2800"/>
              </a:spcBef>
              <a:buBlip>
                <a:blip r:embed="rId2"/>
              </a:buBlip>
              <a:defRPr sz="2300"/>
            </a:pPr>
            <a:endParaRPr lang="es-ES" dirty="0"/>
          </a:p>
          <a:p>
            <a:pPr marL="0" indent="0" defTabSz="397256">
              <a:spcBef>
                <a:spcPts val="2800"/>
              </a:spcBef>
              <a:buNone/>
              <a:defRPr sz="2300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0906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CA3160-384D-0CA8-DCCD-B0A75EB58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Diagnóstico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2E0C3E-DCC4-D5D1-88C8-7E8AD0F09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432" y="2438400"/>
            <a:ext cx="11514246" cy="2966014"/>
          </a:xfrm>
        </p:spPr>
        <p:txBody>
          <a:bodyPr/>
          <a:lstStyle/>
          <a:p>
            <a:r>
              <a:rPr lang="es-EC" sz="2000" b="1" u="sng" dirty="0"/>
              <a:t>Biopsia: </a:t>
            </a:r>
            <a:r>
              <a:rPr lang="es-EC" sz="2000" b="1" u="sng" dirty="0" err="1"/>
              <a:t>anatopalógico</a:t>
            </a:r>
            <a:r>
              <a:rPr lang="es-EC" sz="2000" b="1" u="sng" dirty="0"/>
              <a:t> + inmunohistoquímica</a:t>
            </a:r>
          </a:p>
          <a:p>
            <a:r>
              <a:rPr lang="es-EC" sz="2000" dirty="0"/>
              <a:t>Pruebas de sangre:</a:t>
            </a:r>
          </a:p>
          <a:p>
            <a:pPr lvl="1"/>
            <a:r>
              <a:rPr lang="es-EC" sz="2000" dirty="0"/>
              <a:t>Hemograma completo (pancitopenia)</a:t>
            </a:r>
          </a:p>
          <a:p>
            <a:pPr lvl="1"/>
            <a:r>
              <a:rPr lang="es-ES" sz="2000" dirty="0"/>
              <a:t>Determinar si hay células de linfoma en la sangre y si las inmunoglobulinas producidas por los linfocitos son deficientes o anormales </a:t>
            </a:r>
          </a:p>
          <a:p>
            <a:pPr lvl="1"/>
            <a:r>
              <a:rPr lang="es-ES" sz="2000" dirty="0"/>
              <a:t>Indicadores de severidad: niveles de proteínas en la sangre, ácido úrico, VSG.</a:t>
            </a:r>
          </a:p>
          <a:p>
            <a:pPr lvl="1"/>
            <a:r>
              <a:rPr lang="es-ES" sz="2000" dirty="0"/>
              <a:t>Marcadores biológicos: LDH y B2 -microglobulina, ( indicadores </a:t>
            </a:r>
            <a:r>
              <a:rPr lang="es-ES" sz="2000" dirty="0" err="1"/>
              <a:t>pronosticos</a:t>
            </a:r>
            <a:r>
              <a:rPr lang="es-ES" sz="2000" dirty="0"/>
              <a:t>)</a:t>
            </a:r>
            <a:endParaRPr lang="es-EC" sz="2000" dirty="0"/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C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BMO.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C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Estudio de LCR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C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TC o PET/TC.</a:t>
            </a:r>
          </a:p>
          <a:p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2582161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B966CA-D82D-4EEF-604D-D0A53F00C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4433" y="0"/>
            <a:ext cx="7741627" cy="1325563"/>
          </a:xfrm>
        </p:spPr>
        <p:txBody>
          <a:bodyPr/>
          <a:lstStyle/>
          <a:p>
            <a:r>
              <a:rPr lang="es-EC" dirty="0"/>
              <a:t>Estadificación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449458-32AB-5163-815B-2231A2656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AF4A2E4-813C-EC16-11D9-0442FFF15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83" t="48115" r="33478" b="10125"/>
          <a:stretch/>
        </p:blipFill>
        <p:spPr>
          <a:xfrm>
            <a:off x="1454364" y="1232797"/>
            <a:ext cx="7882716" cy="521737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98059DF-560E-565F-6835-1316F4B1FEDE}"/>
              </a:ext>
            </a:extLst>
          </p:cNvPr>
          <p:cNvSpPr txBox="1"/>
          <p:nvPr/>
        </p:nvSpPr>
        <p:spPr>
          <a:xfrm>
            <a:off x="1454364" y="6420035"/>
            <a:ext cx="9475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hlinkClick r:id="rId3"/>
              </a:rPr>
              <a:t>https://www.lls.org/sites/default/files/file_assets/sp_nhl.pdf</a:t>
            </a: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02575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7D9E21-BD27-29D8-FD44-A2500E072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9142107" cy="1325563"/>
          </a:xfrm>
        </p:spPr>
        <p:txBody>
          <a:bodyPr/>
          <a:lstStyle/>
          <a:p>
            <a:r>
              <a:rPr lang="es-EC" dirty="0"/>
              <a:t>LINFOMA NO HODGKIN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4357AEB-C8A8-F0E0-C35F-95B1307A08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876635"/>
              </p:ext>
            </p:extLst>
          </p:nvPr>
        </p:nvGraphicFramePr>
        <p:xfrm>
          <a:off x="333375" y="2597426"/>
          <a:ext cx="10838208" cy="3538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9467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CCBD00-2C1E-CB26-6B7F-A706473E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0BB1387B-6155-9CC4-B5A8-346796DF78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764500"/>
              </p:ext>
            </p:extLst>
          </p:nvPr>
        </p:nvGraphicFramePr>
        <p:xfrm>
          <a:off x="333374" y="2040835"/>
          <a:ext cx="10639425" cy="3286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160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47B34-BDF3-FAA4-4DAF-7A31060C4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92" y="867079"/>
            <a:ext cx="9619185" cy="1325563"/>
          </a:xfrm>
        </p:spPr>
        <p:txBody>
          <a:bodyPr/>
          <a:lstStyle/>
          <a:p>
            <a:r>
              <a:rPr lang="es-EC" dirty="0"/>
              <a:t>Índice pronóstico internacional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4DD69D-A147-45E5-FA07-45D4054B1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839" y="6504542"/>
            <a:ext cx="10479666" cy="466258"/>
          </a:xfrm>
        </p:spPr>
        <p:txBody>
          <a:bodyPr/>
          <a:lstStyle/>
          <a:p>
            <a:pPr marL="0" indent="0">
              <a:buNone/>
            </a:pPr>
            <a:r>
              <a:rPr lang="es-EC" sz="1400" dirty="0">
                <a:hlinkClick r:id="rId2"/>
              </a:rPr>
              <a:t>https://www.linfomaymieloma.com/indice-pronostico-nccn-ipi-en-linfoma-difuso-de-celula-grande-revisado-7-10-2014/</a:t>
            </a:r>
            <a:endParaRPr lang="es-EC" sz="1400" dirty="0"/>
          </a:p>
          <a:p>
            <a:endParaRPr lang="es-EC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5558383-107C-01D4-BAD9-20033489B9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04" t="29749" r="62609" b="32165"/>
          <a:stretch/>
        </p:blipFill>
        <p:spPr>
          <a:xfrm>
            <a:off x="3008243" y="1952160"/>
            <a:ext cx="5546051" cy="455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05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AB190-65DD-E0C9-B8BD-31FE6AD6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Tratamiento 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8E762D-9649-8F63-B429-2C2DC07D0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E392AD-7E68-A6F6-FB8A-C4F7CA2564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74" t="35741" r="33152" b="34098"/>
          <a:stretch/>
        </p:blipFill>
        <p:spPr>
          <a:xfrm>
            <a:off x="2199860" y="2584173"/>
            <a:ext cx="7977810" cy="39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87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>
            <a:extLst>
              <a:ext uri="{FF2B5EF4-FFF2-40B4-BE49-F238E27FC236}">
                <a16:creationId xmlns:a16="http://schemas.microsoft.com/office/drawing/2014/main" id="{2B52ACF1-3053-8486-AC53-CF3FD6B90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782" y="1236497"/>
            <a:ext cx="8240470" cy="448844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5568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4.png">
            <a:extLst>
              <a:ext uri="{FF2B5EF4-FFF2-40B4-BE49-F238E27FC236}">
                <a16:creationId xmlns:a16="http://schemas.microsoft.com/office/drawing/2014/main" id="{A51F6CC8-E5F1-F447-4EEB-01B4160BA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958" y="1413215"/>
            <a:ext cx="7479694" cy="519568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43292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37B33B-FFB7-C5DF-1AB1-16A925C81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07" y="1040296"/>
            <a:ext cx="7741627" cy="1325563"/>
          </a:xfrm>
        </p:spPr>
        <p:txBody>
          <a:bodyPr/>
          <a:lstStyle/>
          <a:p>
            <a:r>
              <a:rPr lang="es-EC" dirty="0"/>
              <a:t>Caso clínico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4D030B-39F8-1C88-E8C8-A76F548B7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266123"/>
            <a:ext cx="11182031" cy="355158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 FEMENINO DE 26 AÑOS PROCEDENTE Y RESIDENTE DE IMBABURA VALLE DEL CHOTA, INSTRUCCION BASICA, AMA DE CASA, DIESTRA, CATOLICA, GS DESCONOCE.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ALERGIAS: NO REFIERE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APP: NO REFIERE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APQX: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CESAREA 2 Y LIPOMA EN MAXILAR INFERIOR,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FRACTURA DE HUMERO DERECHO </a:t>
            </a:r>
            <a:r>
              <a:rPr lang="es-EC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FEBRERO/</a:t>
            </a: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APF: NO REFIERE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36162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8644DB-D883-0E09-5EF8-484A92D43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099" y="1472994"/>
            <a:ext cx="11195284" cy="295323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 REFIERE FRACTURA PATOLOGICA DE BRAZO DERECHO EN FEBRERO/2021 POR LO QUE ES INTERVENIDA QUIRURGICAMENTE CON REPORTE DE BIOPSIA LINFOMA NO HODGKIN DIFUSO </a:t>
            </a:r>
            <a:r>
              <a:rPr lang="es-EC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</a:t>
            </a: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GRANDES CELULAS B  NO CENTRO GERMINAL VARIANTE MORFOLOGICA  ANAPLASICA, CD20 + CD10 -, BCL2 -, BCL6 +,  C30 - ALK -.  ES ENVIADA A SOLCA PARA MANEJO INTEGRAL DE LINFOMA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EXAMEN FISICO: 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C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PACIENTE DESPIERTA ORIENTADA CABEZA PUPILAS REACTIVAS, MUCOSAS ORALES HUMEDAS CUELLO: ADENOPATIA PALPABLE NO SIGNIFICATIVO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C" sz="1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AXILA IZQUIERDA GANGLIO DE 1 CM NO MOVIL NO DOLOROSO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C" sz="1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TORAX: PULMONES VENTIADOS, RSCSRS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C" sz="1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ABDOMEN: SUAVE DEPRESIBLE NO DOLOROSO RHA +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EC" sz="1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EXTREMIDADES:BRAZO DERECHO LEVE LIMITACION FUNCIONAL NO EDEMA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s-EC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74169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09347-5096-0EC2-1C2D-1CE2B8A1E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89" y="1804299"/>
            <a:ext cx="11433822" cy="266017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ANALITICA SANGUINEA: </a:t>
            </a:r>
            <a:r>
              <a:rPr lang="es-EC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HB 12.5 HCTO 38 PLAQUETAS 232.000 LEUCOCITOS 2100 NEUTROFILOS 960 UREA 12 CREATININA 0.69 LDH 181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BMO: NEGATIVO PARA CELULAS NEOPLASICAS MALIGNAS. EL RATIO CD4/CD8 (1,3) ES NORMAL. EL RATIO SLGKAPPA+/SLGLAMBDA+ DE LAS CÉLULAS B TOTALES ES NORMAL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GENETICA: CARIOTIPO 46XY, CONCLUSION: NEGATIVO PARA LA TRASLOCACIÓN T(8;14)(Q24;Q32).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MEDULOGRAMA: NO SE OBSERVAN BLASTOS. MEDULA ÓSEA NORMOCELULAR, NORMOMADURATIVA. 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747979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3E6259-3433-1369-BD7C-CE0D97D1B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1325218"/>
            <a:ext cx="11394066" cy="495631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C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11/11/2021 TAC CORPORAL:ADENOPATIAS AXILARES IZQUIERDAS NIVEL I DE 2.3 CM LA MAYOR, NIVEL II ADENOPATIA 2.7CM, BAZO AUMENTADO DE TAMAÑO CON LESION HIPODENSA DE 5.7 X 7.2 CM.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EC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C" sz="24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CCD0FDF-87EC-B953-2956-1F7A15EC2E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 t="19130" r="19334" b="6328"/>
          <a:stretch/>
        </p:blipFill>
        <p:spPr>
          <a:xfrm>
            <a:off x="649355" y="2670313"/>
            <a:ext cx="4638261" cy="348461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3282BF5-2CB0-3DC6-9FF2-5D868DA06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8" t="27826" r="18696" b="8406"/>
          <a:stretch/>
        </p:blipFill>
        <p:spPr>
          <a:xfrm>
            <a:off x="6573078" y="2670313"/>
            <a:ext cx="5284816" cy="334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272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B5E7EB-75CB-4922-9556-2A3C6E58E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750" y="1071352"/>
            <a:ext cx="9525509" cy="2516674"/>
          </a:xfrm>
        </p:spPr>
        <p:txBody>
          <a:bodyPr/>
          <a:lstStyle/>
          <a:p>
            <a:pPr marL="0" indent="0">
              <a:buNone/>
            </a:pPr>
            <a:r>
              <a:rPr lang="es-EC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LINFOMA NO HODKING DGCB NCG VARIANTE ANAPLASICA EC IVA (OSEO,BAZO)  CNS IPI 2  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3122BDE-5270-AC66-C21F-58BAA4D7CE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78" t="15248" r="39456" b="6259"/>
          <a:stretch/>
        </p:blipFill>
        <p:spPr>
          <a:xfrm>
            <a:off x="5844210" y="1477618"/>
            <a:ext cx="5738191" cy="538038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0B158F3-FA88-F905-D3E6-81EDCFDFB5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55" t="48115" r="33478" b="10125"/>
          <a:stretch/>
        </p:blipFill>
        <p:spPr>
          <a:xfrm>
            <a:off x="1882287" y="1477618"/>
            <a:ext cx="1995376" cy="521737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A642C6A-8080-5AA2-6540-289B701FDA72}"/>
              </a:ext>
            </a:extLst>
          </p:cNvPr>
          <p:cNvSpPr txBox="1"/>
          <p:nvPr/>
        </p:nvSpPr>
        <p:spPr>
          <a:xfrm>
            <a:off x="6096000" y="1961322"/>
            <a:ext cx="1497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26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5BF381C-D170-7EA7-7980-34DF279EE831}"/>
              </a:ext>
            </a:extLst>
          </p:cNvPr>
          <p:cNvSpPr txBox="1"/>
          <p:nvPr/>
        </p:nvSpPr>
        <p:spPr>
          <a:xfrm>
            <a:off x="7593496" y="2240481"/>
            <a:ext cx="75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IV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0910416-EA48-123B-F4CF-71E59AFFBE26}"/>
              </a:ext>
            </a:extLst>
          </p:cNvPr>
          <p:cNvSpPr txBox="1"/>
          <p:nvPr/>
        </p:nvSpPr>
        <p:spPr>
          <a:xfrm>
            <a:off x="7971183" y="3193774"/>
            <a:ext cx="96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ECOG 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59E9DA6-5905-78D2-3A57-588490039E46}"/>
              </a:ext>
            </a:extLst>
          </p:cNvPr>
          <p:cNvSpPr txBox="1"/>
          <p:nvPr/>
        </p:nvSpPr>
        <p:spPr>
          <a:xfrm>
            <a:off x="7839585" y="3750365"/>
            <a:ext cx="109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LDH: 181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BBA9943-BA49-B351-3778-99F93C8B860A}"/>
              </a:ext>
            </a:extLst>
          </p:cNvPr>
          <p:cNvSpPr txBox="1"/>
          <p:nvPr/>
        </p:nvSpPr>
        <p:spPr>
          <a:xfrm>
            <a:off x="7288694" y="4097370"/>
            <a:ext cx="1855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OSEO, BAZO</a:t>
            </a:r>
          </a:p>
        </p:txBody>
      </p:sp>
    </p:spTree>
    <p:extLst>
      <p:ext uri="{BB962C8B-B14F-4D97-AF65-F5344CB8AC3E}">
        <p14:creationId xmlns:p14="http://schemas.microsoft.com/office/powerpoint/2010/main" val="420653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61FB41-AB36-A413-9B56-05A0D5385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75" y="816518"/>
            <a:ext cx="7741627" cy="1325563"/>
          </a:xfrm>
        </p:spPr>
        <p:txBody>
          <a:bodyPr/>
          <a:lstStyle/>
          <a:p>
            <a:r>
              <a:rPr lang="es-EC" dirty="0"/>
              <a:t>Etiología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8D77EE0-C5EE-2F47-D75C-8DDCF77E12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57419"/>
              </p:ext>
            </p:extLst>
          </p:nvPr>
        </p:nvGraphicFramePr>
        <p:xfrm>
          <a:off x="333375" y="1722783"/>
          <a:ext cx="11182764" cy="451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87705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2626E-5111-8AAA-BDFD-8BAE88D9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08" y="1068309"/>
            <a:ext cx="7741627" cy="1325563"/>
          </a:xfrm>
        </p:spPr>
        <p:txBody>
          <a:bodyPr/>
          <a:lstStyle/>
          <a:p>
            <a:r>
              <a:rPr lang="es-EC" dirty="0"/>
              <a:t>Manejo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4271BB-A341-B278-2AB5-29F0664B0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393872"/>
            <a:ext cx="10625440" cy="2516674"/>
          </a:xfrm>
        </p:spPr>
        <p:txBody>
          <a:bodyPr/>
          <a:lstStyle/>
          <a:p>
            <a:r>
              <a:rPr lang="es-EC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QUIMIOTERAPIA SISTEMICA: ESQUEMA RCHOP POR 6 CICLOS DESDE 03/12/2022 HASTA 04/04/2022.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s-EC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54447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2925C9-F9E8-FB56-8422-47B8F7A88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1380230"/>
            <a:ext cx="10771214" cy="2516674"/>
          </a:xfrm>
        </p:spPr>
        <p:txBody>
          <a:bodyPr/>
          <a:lstStyle/>
          <a:p>
            <a:r>
              <a:rPr lang="es-EC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19/05/2022 TAC COPORAL: BRAZO: MASA RESIDUAL EN BRAZO DERECHO DE 43 X 51 MM Y DISCRETO CRECIMIENTO GANGLIONAR DE GANGLIO AXILAR IZQUIERDO DE 14,8 MM. ABDOMEN MASA EN LÓBULO HEPÁTICO DERECHO A NIVEL DEL SEGMENTO IVB QUE MIDEN HASTA 29MM, INFILTRACIÓN LINFOMATOSA</a:t>
            </a:r>
          </a:p>
          <a:p>
            <a:endParaRPr lang="es-EC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61A62DF-B61B-C66D-0821-A21A65B062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2" t="23166" r="16232" b="14999"/>
          <a:stretch/>
        </p:blipFill>
        <p:spPr>
          <a:xfrm>
            <a:off x="821635" y="2862470"/>
            <a:ext cx="4306956" cy="287130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0F5273A-200A-01C9-1638-FA8512155C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6" t="19592" r="12609" b="23597"/>
          <a:stretch/>
        </p:blipFill>
        <p:spPr>
          <a:xfrm>
            <a:off x="6159286" y="2862470"/>
            <a:ext cx="4521966" cy="276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303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C20F17-DBF0-5902-BB33-133BA420D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7E4189-6D17-39C3-322C-704FC4C44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7" y="2811465"/>
            <a:ext cx="10983250" cy="2516674"/>
          </a:xfrm>
        </p:spPr>
        <p:txBody>
          <a:bodyPr/>
          <a:lstStyle/>
          <a:p>
            <a:r>
              <a:rPr lang="es-EC" dirty="0"/>
              <a:t>POR MASA RESIDUAL SE DECIDE MANEJO CON RT 12 GY EN 4 FRACCIONES DESDE 3/12/2021 HASTA 10/12/2021.</a:t>
            </a:r>
          </a:p>
          <a:p>
            <a:endParaRPr lang="es-EC" dirty="0"/>
          </a:p>
          <a:p>
            <a:r>
              <a:rPr lang="es-EC" dirty="0"/>
              <a:t>EN TC CORPORAL DE FIN DE TRATAMIENTO CON RESPUESTA FAVORABLE REDUCCIÓN DE MAS DEL 90% DE LESIÓN DE HÍGADO.</a:t>
            </a:r>
          </a:p>
          <a:p>
            <a:r>
              <a:rPr lang="es-EC" dirty="0"/>
              <a:t>AL MOMENTO PERMANECE EN CONTROLES TRIMESTRALES CON HEMATOLOGÍA.</a:t>
            </a:r>
          </a:p>
        </p:txBody>
      </p:sp>
    </p:spTree>
    <p:extLst>
      <p:ext uri="{BB962C8B-B14F-4D97-AF65-F5344CB8AC3E}">
        <p14:creationId xmlns:p14="http://schemas.microsoft.com/office/powerpoint/2010/main" val="38634254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1AA172-DDC7-6278-A112-07F5725B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Bibliografía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3BCC1C3-35F3-AC9A-162C-7A842DB57F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34108" y="3546582"/>
            <a:ext cx="11102518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C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file:///C:/Users/MASTER/Downloads/LNHDCGB.pdf</a:t>
            </a:r>
            <a:r>
              <a:rPr kumimoji="0" lang="en-US" altLang="es-EC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(s.f.).</a:t>
            </a:r>
            <a:endParaRPr kumimoji="0" lang="es-EC" altLang="es-EC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C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https://www.cancer.net/es/tipos-de-c%C3%A1ncer/linfoma-no-hodgkin/subtipos-de-lnh</a:t>
            </a:r>
            <a:r>
              <a:rPr kumimoji="0" lang="en-US" altLang="es-EC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(s.f.).</a:t>
            </a:r>
            <a:endParaRPr kumimoji="0" lang="es-EC" altLang="es-EC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C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https://www.lls.org/sites/default/files/file_assets/sp_nhl.pdf</a:t>
            </a:r>
            <a:r>
              <a:rPr kumimoji="0" lang="en-US" altLang="es-EC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(s.f.).</a:t>
            </a:r>
            <a:endParaRPr kumimoji="0" lang="es-EC" altLang="es-EC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C" sz="11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https://www.revistaavft.com/images/revistas/2021/avft_3_2021/13_linfoma_hodgkin_hodgkin.pdf</a:t>
            </a:r>
            <a:r>
              <a:rPr kumimoji="0" lang="en-US" altLang="es-EC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(s.f.).</a:t>
            </a:r>
            <a:endParaRPr kumimoji="0" lang="es-EC" altLang="es-EC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altLang="es-EC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02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6CD3E-A26C-78B9-31E5-D8043BFDC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Gracias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C148A4-E23C-3C04-6B9B-BF9D96B03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791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66C17D-0BF9-B264-72B7-C916B9990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Alteraciones citogenéticas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7AD6121-4A27-D5C0-F581-BC6989BDDD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210594"/>
              </p:ext>
            </p:extLst>
          </p:nvPr>
        </p:nvGraphicFramePr>
        <p:xfrm>
          <a:off x="333374" y="2811463"/>
          <a:ext cx="11235773" cy="3112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7884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C7C9D-692E-AEF0-947B-791EF4FFC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072" y="6478576"/>
            <a:ext cx="9310006" cy="220397"/>
          </a:xfrm>
        </p:spPr>
        <p:txBody>
          <a:bodyPr>
            <a:noAutofit/>
          </a:bodyPr>
          <a:lstStyle/>
          <a:p>
            <a:r>
              <a:rPr lang="es-EC" sz="1400" dirty="0" err="1"/>
              <a:t>Clasificacion</a:t>
            </a:r>
            <a:r>
              <a:rPr lang="es-EC" sz="1400" dirty="0"/>
              <a:t> OMS versión 2016. </a:t>
            </a:r>
            <a:r>
              <a:rPr lang="es-EC" sz="1400" dirty="0">
                <a:hlinkClick r:id="rId2"/>
              </a:rPr>
              <a:t>http://www.conganat.org/7congreso/PDF/541.pdf</a:t>
            </a:r>
            <a:r>
              <a:rPr lang="es-EC" sz="1400" dirty="0"/>
              <a:t>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A1C938CE-E3E2-DA0A-9603-CF54F35E4D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414797"/>
              </p:ext>
            </p:extLst>
          </p:nvPr>
        </p:nvGraphicFramePr>
        <p:xfrm>
          <a:off x="1835072" y="159027"/>
          <a:ext cx="8647397" cy="6286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4476">
                  <a:extLst>
                    <a:ext uri="{9D8B030D-6E8A-4147-A177-3AD203B41FA5}">
                      <a16:colId xmlns:a16="http://schemas.microsoft.com/office/drawing/2014/main" val="1204359988"/>
                    </a:ext>
                  </a:extLst>
                </a:gridCol>
                <a:gridCol w="2345635">
                  <a:extLst>
                    <a:ext uri="{9D8B030D-6E8A-4147-A177-3AD203B41FA5}">
                      <a16:colId xmlns:a16="http://schemas.microsoft.com/office/drawing/2014/main" val="1510694833"/>
                    </a:ext>
                  </a:extLst>
                </a:gridCol>
                <a:gridCol w="4797286">
                  <a:extLst>
                    <a:ext uri="{9D8B030D-6E8A-4147-A177-3AD203B41FA5}">
                      <a16:colId xmlns:a16="http://schemas.microsoft.com/office/drawing/2014/main" val="1027340513"/>
                    </a:ext>
                  </a:extLst>
                </a:gridCol>
              </a:tblGrid>
              <a:tr h="172277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800" kern="100" dirty="0">
                          <a:effectLst/>
                        </a:rPr>
                        <a:t>Linfomas de células B(un asterisco*: agresivo; doble asterisco**: indolente): </a:t>
                      </a:r>
                      <a:endParaRPr lang="es-EC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418084"/>
                  </a:ext>
                </a:extLst>
              </a:tr>
              <a:tr h="4785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s-EC" sz="1200" kern="100">
                          <a:effectLst/>
                        </a:rPr>
                        <a:t>De células precursoras:</a:t>
                      </a:r>
                      <a:endParaRPr lang="es-EC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 dirty="0">
                          <a:effectLst/>
                        </a:rPr>
                        <a:t>Leucemia/linfoma linfoblástico*. 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746674"/>
                  </a:ext>
                </a:extLst>
              </a:tr>
              <a:tr h="1772099">
                <a:tc rowSpan="6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s-EC" sz="1200" kern="100">
                          <a:effectLst/>
                        </a:rPr>
                        <a:t>De células maduras:</a:t>
                      </a:r>
                      <a:endParaRPr lang="es-EC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 dirty="0">
                          <a:effectLst/>
                        </a:rPr>
                        <a:t>Predominantemente diseminadas y/o leucémicas**: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>
                  <a:txBody>
                    <a:bodyPr/>
                    <a:lstStyle/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Leucemia linfática crónica/linfoma linfocítico de célula pequeña.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Linfocitosis B monoclonal.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Leucemia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prolinfocítica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*. </a:t>
                      </a:r>
                    </a:p>
                    <a:p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Tricoleucemia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variante.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Linfoma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linfoplasmocítico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macroglobulinemia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Waldenström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Enfermedades de cadenas pesadas.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Neoplasias de célula plasmática: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Gammapatía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monoclonal de significado incierto, mieloma múltiple,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Plasmocitoma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Enfermedades por depósito de inmunoglobulina monoclonal. </a:t>
                      </a:r>
                    </a:p>
                  </a:txBody>
                  <a:tcPr marL="22280" marR="22280" marT="0" marB="0"/>
                </a:tc>
                <a:extLst>
                  <a:ext uri="{0D108BD9-81ED-4DB2-BD59-A6C34878D82A}">
                    <a16:rowId xmlns:a16="http://schemas.microsoft.com/office/drawing/2014/main" val="4144050797"/>
                  </a:ext>
                </a:extLst>
              </a:tr>
              <a:tr h="720527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>
                          <a:effectLst/>
                        </a:rPr>
                        <a:t>Procesos primarios extraganglionares**:</a:t>
                      </a:r>
                      <a:endParaRPr lang="es-EC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 dirty="0">
                          <a:effectLst/>
                        </a:rPr>
                        <a:t>Linfoma de la zona marginal </a:t>
                      </a:r>
                      <a:r>
                        <a:rPr lang="es-EC" sz="1200" kern="100" dirty="0" err="1">
                          <a:effectLst/>
                        </a:rPr>
                        <a:t>extraganglionar</a:t>
                      </a:r>
                      <a:r>
                        <a:rPr lang="es-EC" sz="1200" kern="100" dirty="0">
                          <a:effectLst/>
                        </a:rPr>
                        <a:t>, de tejido linfoide asociado a mucosas (MALT), Linfoma de la zona marginal esplénica, Leucemia/linfoma B esplénico inclasificable y de pulpa roja.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extLst>
                  <a:ext uri="{0D108BD9-81ED-4DB2-BD59-A6C34878D82A}">
                    <a16:rowId xmlns:a16="http://schemas.microsoft.com/office/drawing/2014/main" val="1175565815"/>
                  </a:ext>
                </a:extLst>
              </a:tr>
              <a:tr h="59955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>
                          <a:effectLst/>
                        </a:rPr>
                        <a:t>Predominantemente ganglionares:</a:t>
                      </a:r>
                      <a:endParaRPr lang="es-EC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 dirty="0">
                          <a:effectLst/>
                        </a:rPr>
                        <a:t>Linfoma de células del manto* y variante in situ, Linfoma folicular** y variantes in situ, duodenal y pediátrico. Linfoma de la zona marginal ganglionar**.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extLst>
                  <a:ext uri="{0D108BD9-81ED-4DB2-BD59-A6C34878D82A}">
                    <a16:rowId xmlns:a16="http://schemas.microsoft.com/office/drawing/2014/main" val="973363440"/>
                  </a:ext>
                </a:extLst>
              </a:tr>
              <a:tr h="139287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b="1" u="sng" kern="100" dirty="0">
                          <a:effectLst/>
                        </a:rPr>
                        <a:t>Linfoma difuso de células grandes*:</a:t>
                      </a:r>
                      <a:endParaRPr lang="es-EC" sz="1200" b="1" u="sng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 anchor="ctr"/>
                </a:tc>
                <a:tc>
                  <a:txBody>
                    <a:bodyPr/>
                    <a:lstStyle/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ALK+.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Subtipo rico en células T. </a:t>
                      </a:r>
                    </a:p>
                    <a:p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Subtipo primario del SNC. </a:t>
                      </a:r>
                      <a:endParaRPr lang="es-EC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Primario mediastínico. </a:t>
                      </a:r>
                      <a:endParaRPr lang="es-EC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Subtipo intravascular.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Linfoma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plasmablástico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(típico VIH).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Asociado a </a:t>
                      </a:r>
                      <a:r>
                        <a:rPr lang="es-EC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Castleman</a:t>
                      </a:r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multicéntrico (típico VIH, VHH8+).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Primario de cavidades (típico VIH).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Cutáneo primario. 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Asociado a VEB. ·</a:t>
                      </a:r>
                    </a:p>
                    <a:p>
                      <a:r>
                        <a:rPr lang="es-EC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 reordenamiento IRF4. 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extLst>
                  <a:ext uri="{0D108BD9-81ED-4DB2-BD59-A6C34878D82A}">
                    <a16:rowId xmlns:a16="http://schemas.microsoft.com/office/drawing/2014/main" val="4291962836"/>
                  </a:ext>
                </a:extLst>
              </a:tr>
              <a:tr h="11567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>
                          <a:effectLst/>
                        </a:rPr>
                        <a:t>Linfoma de Burkitt* </a:t>
                      </a:r>
                      <a:endParaRPr lang="es-EC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913414"/>
                  </a:ext>
                </a:extLst>
              </a:tr>
              <a:tr h="236642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C" sz="1200" kern="100" dirty="0">
                          <a:effectLst/>
                        </a:rPr>
                        <a:t>Linfomas de célula B inclasificables intermedios entre linfoma B difuso de célula grande y linfoma de Burkitt*.</a:t>
                      </a:r>
                      <a:endParaRPr lang="es-EC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280" marR="222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800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859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94BE1C-6251-B390-3999-A87AF43FA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5C0376-E7BB-D6C9-E973-3C5D52EDC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C7F7C76-C371-9C26-7D13-3DA70C4509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30" t="28589" r="21630" b="9739"/>
          <a:stretch/>
        </p:blipFill>
        <p:spPr>
          <a:xfrm>
            <a:off x="1292087" y="986551"/>
            <a:ext cx="9607826" cy="587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55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B532A380-1637-8C4D-1748-3220A9A6D2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606271"/>
              </p:ext>
            </p:extLst>
          </p:nvPr>
        </p:nvGraphicFramePr>
        <p:xfrm>
          <a:off x="333375" y="1166191"/>
          <a:ext cx="11288782" cy="5353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858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C62966-5CB1-4E01-C8D0-466525FC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Clínica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71F3CC-C614-7071-4567-9A2DCA7BD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747F1E0-AC43-D6BA-A831-E21EB47CE7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6" t="21447" r="40012" b="21588"/>
          <a:stretch/>
        </p:blipFill>
        <p:spPr>
          <a:xfrm>
            <a:off x="3352799" y="1141691"/>
            <a:ext cx="6812093" cy="480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98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8C0F34-4AF9-2484-EAAF-32E0078B2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48" y="2135603"/>
            <a:ext cx="10810970" cy="3562831"/>
          </a:xfrm>
        </p:spPr>
        <p:txBody>
          <a:bodyPr/>
          <a:lstStyle/>
          <a:p>
            <a:pPr marL="914400">
              <a:lnSpc>
                <a:spcPct val="100000"/>
              </a:lnSpc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Adenopatía: Aumento de tamaño de los ganglios linfáticos mayores a 1 cm o consistencia alterada de los mismos o aumento en el número </a:t>
            </a:r>
          </a:p>
          <a:p>
            <a:pPr marL="914400">
              <a:lnSpc>
                <a:spcPct val="200000"/>
              </a:lnSpc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Adenomegalia: se refiere al crecimiento ganglionar </a:t>
            </a:r>
          </a:p>
          <a:p>
            <a:pPr marL="914400">
              <a:lnSpc>
                <a:spcPct val="200000"/>
              </a:lnSpc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Linfadenopatía: enfermedad de un ganglio linfático</a:t>
            </a:r>
          </a:p>
          <a:p>
            <a:pPr marL="914400">
              <a:lnSpc>
                <a:spcPct val="200000"/>
              </a:lnSpc>
            </a:pPr>
            <a:r>
              <a:rPr lang="es-EC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Síndrome Poliadenomegálico: 2 o más territorios afectados</a:t>
            </a:r>
          </a:p>
          <a:p>
            <a:pPr marL="914400">
              <a:lnSpc>
                <a:spcPct val="200000"/>
              </a:lnSpc>
            </a:pPr>
            <a:endParaRPr lang="es-EC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87CBD0-1B8F-8130-21A7-44B7F34CD6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627" t="57454" r="42856" b="18502"/>
          <a:stretch/>
        </p:blipFill>
        <p:spPr>
          <a:xfrm>
            <a:off x="7328452" y="2915478"/>
            <a:ext cx="3922644" cy="341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943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23984</TotalTime>
  <Words>1746</Words>
  <Application>Microsoft Office PowerPoint</Application>
  <PresentationFormat>Panorámica</PresentationFormat>
  <Paragraphs>199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Gill Sans</vt:lpstr>
      <vt:lpstr>Symbol</vt:lpstr>
      <vt:lpstr>Verdana</vt:lpstr>
      <vt:lpstr>Tema de Office</vt:lpstr>
      <vt:lpstr>Md. Erika Camacho MEDICO RESIDENTE DE HEMATOLOGIA </vt:lpstr>
      <vt:lpstr>LINFOMA NO HODGKIN</vt:lpstr>
      <vt:lpstr>Etiología</vt:lpstr>
      <vt:lpstr>Alteraciones citogenéticas</vt:lpstr>
      <vt:lpstr>Clasificacion OMS versión 2016. http://www.conganat.org/7congreso/PDF/541.pdf </vt:lpstr>
      <vt:lpstr>Presentación de PowerPoint</vt:lpstr>
      <vt:lpstr>Presentación de PowerPoint</vt:lpstr>
      <vt:lpstr>Clínica </vt:lpstr>
      <vt:lpstr>Presentación de PowerPoint</vt:lpstr>
      <vt:lpstr>Presentación de PowerPoint</vt:lpstr>
      <vt:lpstr>Presentación de PowerPoint</vt:lpstr>
      <vt:lpstr>Presentación de PowerPoint</vt:lpstr>
      <vt:lpstr>Linfoma no Hodgkin de células grandes B</vt:lpstr>
      <vt:lpstr>Clínica </vt:lpstr>
      <vt:lpstr>Morfología</vt:lpstr>
      <vt:lpstr>Inmunofenotipo </vt:lpstr>
      <vt:lpstr>Genética </vt:lpstr>
      <vt:lpstr>Diagnóstico</vt:lpstr>
      <vt:lpstr>Estadificación</vt:lpstr>
      <vt:lpstr>Presentación de PowerPoint</vt:lpstr>
      <vt:lpstr>Índice pronóstico internacional</vt:lpstr>
      <vt:lpstr>Tratamiento  </vt:lpstr>
      <vt:lpstr>Presentación de PowerPoint</vt:lpstr>
      <vt:lpstr>Presentación de PowerPoint</vt:lpstr>
      <vt:lpstr>Caso clínico </vt:lpstr>
      <vt:lpstr>Presentación de PowerPoint</vt:lpstr>
      <vt:lpstr>Presentación de PowerPoint</vt:lpstr>
      <vt:lpstr>Presentación de PowerPoint</vt:lpstr>
      <vt:lpstr>Presentación de PowerPoint</vt:lpstr>
      <vt:lpstr>Manejo </vt:lpstr>
      <vt:lpstr>Presentación de PowerPoint</vt:lpstr>
      <vt:lpstr>Presentación de PowerPoint</vt:lpstr>
      <vt:lpstr>Bibliografía</vt:lpstr>
      <vt:lpstr>Gracias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(Estudiante) Nicole Stephanie Camacho Landazuri</cp:lastModifiedBy>
  <cp:revision>150</cp:revision>
  <cp:lastPrinted>2022-09-30T12:20:29Z</cp:lastPrinted>
  <dcterms:created xsi:type="dcterms:W3CDTF">2022-07-26T19:05:49Z</dcterms:created>
  <dcterms:modified xsi:type="dcterms:W3CDTF">2023-05-05T16:10:12Z</dcterms:modified>
</cp:coreProperties>
</file>