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60" r:id="rId2"/>
    <p:sldId id="336" r:id="rId3"/>
    <p:sldId id="415" r:id="rId4"/>
    <p:sldId id="430" r:id="rId5"/>
    <p:sldId id="418" r:id="rId6"/>
    <p:sldId id="337" r:id="rId7"/>
    <p:sldId id="338" r:id="rId8"/>
    <p:sldId id="340" r:id="rId9"/>
    <p:sldId id="341" r:id="rId10"/>
    <p:sldId id="342" r:id="rId11"/>
    <p:sldId id="344" r:id="rId12"/>
    <p:sldId id="330" r:id="rId13"/>
    <p:sldId id="417" r:id="rId14"/>
    <p:sldId id="347" r:id="rId15"/>
    <p:sldId id="422" r:id="rId16"/>
    <p:sldId id="421" r:id="rId17"/>
    <p:sldId id="420" r:id="rId18"/>
    <p:sldId id="384" r:id="rId19"/>
    <p:sldId id="425" r:id="rId20"/>
    <p:sldId id="387" r:id="rId21"/>
    <p:sldId id="388" r:id="rId22"/>
    <p:sldId id="389" r:id="rId23"/>
    <p:sldId id="390" r:id="rId24"/>
    <p:sldId id="391" r:id="rId25"/>
    <p:sldId id="395" r:id="rId26"/>
    <p:sldId id="396" r:id="rId27"/>
    <p:sldId id="423" r:id="rId28"/>
    <p:sldId id="427" r:id="rId29"/>
    <p:sldId id="385" r:id="rId30"/>
    <p:sldId id="394" r:id="rId31"/>
    <p:sldId id="392" r:id="rId32"/>
    <p:sldId id="357" r:id="rId33"/>
    <p:sldId id="408" r:id="rId34"/>
    <p:sldId id="366" r:id="rId35"/>
    <p:sldId id="360" r:id="rId36"/>
    <p:sldId id="428" r:id="rId37"/>
    <p:sldId id="429" r:id="rId38"/>
    <p:sldId id="419" r:id="rId39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Carvajal" initials="AC" lastIdx="1" clrIdx="0">
    <p:extLst>
      <p:ext uri="{19B8F6BF-5375-455C-9EA6-DF929625EA0E}">
        <p15:presenceInfo xmlns:p15="http://schemas.microsoft.com/office/powerpoint/2012/main" userId="6fef1a76dd943f8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1530" autoAdjust="0"/>
  </p:normalViewPr>
  <p:slideViewPr>
    <p:cSldViewPr snapToGrid="0">
      <p:cViewPr varScale="1">
        <p:scale>
          <a:sx n="70" d="100"/>
          <a:sy n="70" d="100"/>
        </p:scale>
        <p:origin x="70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3EBC01-AE7B-4955-8179-2E1537D9169B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DB19464F-0782-4077-901A-37FB1C3C7D2F}">
      <dgm:prSet phldrT="[Texto]" custT="1"/>
      <dgm:spPr/>
      <dgm:t>
        <a:bodyPr/>
        <a:lstStyle/>
        <a:p>
          <a:r>
            <a:rPr lang="es-E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Uso de fuentes radioactivas colocadas mediante aplicadores en el interior de la cavidad uterina, próximas al volumen tumoral. </a:t>
          </a:r>
        </a:p>
      </dgm:t>
    </dgm:pt>
    <dgm:pt modelId="{12DED4FC-5D49-486F-B177-E2145625E829}" type="parTrans" cxnId="{3A800046-7F67-4A1C-B6D5-5708209BBDAD}">
      <dgm:prSet/>
      <dgm:spPr/>
      <dgm:t>
        <a:bodyPr/>
        <a:lstStyle/>
        <a:p>
          <a:endParaRPr lang="es-ES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A3715A4-26C9-43A7-B79D-C485A3EF3DA3}" type="sibTrans" cxnId="{3A800046-7F67-4A1C-B6D5-5708209BBDAD}">
      <dgm:prSet/>
      <dgm:spPr/>
      <dgm:t>
        <a:bodyPr/>
        <a:lstStyle/>
        <a:p>
          <a:endParaRPr lang="es-ES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7C1A908-2D2F-47AF-A90B-2BB14863C072}">
      <dgm:prSet phldrT="[Texto]" custT="1"/>
      <dgm:spPr/>
      <dgm:t>
        <a:bodyPr/>
        <a:lstStyle/>
        <a:p>
          <a:r>
            <a:rPr lang="es-E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Fuente de emisión centrífuga de radiación </a:t>
          </a:r>
        </a:p>
      </dgm:t>
    </dgm:pt>
    <dgm:pt modelId="{D5B729E1-0659-4D34-9214-F382A8639E97}" type="parTrans" cxnId="{B0B9FA2F-0E35-4393-9549-93E6840E9954}">
      <dgm:prSet/>
      <dgm:spPr/>
      <dgm:t>
        <a:bodyPr/>
        <a:lstStyle/>
        <a:p>
          <a:endParaRPr lang="es-ES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33169C0-B3E5-45B3-A196-F143EEEFADC7}" type="sibTrans" cxnId="{B0B9FA2F-0E35-4393-9549-93E6840E9954}">
      <dgm:prSet/>
      <dgm:spPr/>
      <dgm:t>
        <a:bodyPr/>
        <a:lstStyle/>
        <a:p>
          <a:endParaRPr lang="es-ES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0E36492-7655-4F90-9568-4A0BD33751EA}">
      <dgm:prSet phldrT="[Texto]" custT="1"/>
      <dgm:spPr/>
      <dgm:t>
        <a:bodyPr/>
        <a:lstStyle/>
        <a:p>
          <a:r>
            <a:rPr lang="es-E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Permite disminuir al máximo la exposición de los órgano de riesgo. </a:t>
          </a:r>
        </a:p>
      </dgm:t>
    </dgm:pt>
    <dgm:pt modelId="{C6F83271-5A53-41B7-9B34-182C60FCDD62}" type="parTrans" cxnId="{D21B47FF-55B6-4D02-8E6B-A169095C6B5F}">
      <dgm:prSet/>
      <dgm:spPr/>
      <dgm:t>
        <a:bodyPr/>
        <a:lstStyle/>
        <a:p>
          <a:endParaRPr lang="es-ES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B70F57A-C9D4-415F-83FE-2B5264E51953}" type="sibTrans" cxnId="{D21B47FF-55B6-4D02-8E6B-A169095C6B5F}">
      <dgm:prSet/>
      <dgm:spPr/>
      <dgm:t>
        <a:bodyPr/>
        <a:lstStyle/>
        <a:p>
          <a:endParaRPr lang="es-ES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C78E895-F7A1-405C-B44E-22DF33FC2AA9}" type="pres">
      <dgm:prSet presAssocID="{A23EBC01-AE7B-4955-8179-2E1537D9169B}" presName="compositeShape" presStyleCnt="0">
        <dgm:presLayoutVars>
          <dgm:dir/>
          <dgm:resizeHandles/>
        </dgm:presLayoutVars>
      </dgm:prSet>
      <dgm:spPr/>
    </dgm:pt>
    <dgm:pt modelId="{D39F734D-6B2D-429E-8F7B-D98E56EE079F}" type="pres">
      <dgm:prSet presAssocID="{A23EBC01-AE7B-4955-8179-2E1537D9169B}" presName="pyramid" presStyleLbl="node1" presStyleIdx="0" presStyleCnt="1"/>
      <dgm:spPr/>
    </dgm:pt>
    <dgm:pt modelId="{56E57047-C921-4DC6-8FCD-ED8481A8EB48}" type="pres">
      <dgm:prSet presAssocID="{A23EBC01-AE7B-4955-8179-2E1537D9169B}" presName="theList" presStyleCnt="0"/>
      <dgm:spPr/>
    </dgm:pt>
    <dgm:pt modelId="{E94612D1-44BD-447F-9966-C758B944C051}" type="pres">
      <dgm:prSet presAssocID="{DB19464F-0782-4077-901A-37FB1C3C7D2F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42D1CEB-DD72-488B-9FAB-767C5A5D5830}" type="pres">
      <dgm:prSet presAssocID="{DB19464F-0782-4077-901A-37FB1C3C7D2F}" presName="aSpace" presStyleCnt="0"/>
      <dgm:spPr/>
    </dgm:pt>
    <dgm:pt modelId="{A8ADF230-6980-4F47-B1E3-FC496EA4CE54}" type="pres">
      <dgm:prSet presAssocID="{E7C1A908-2D2F-47AF-A90B-2BB14863C072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A0858BE-0F17-4C3B-BCE5-F3FCB7ECCF53}" type="pres">
      <dgm:prSet presAssocID="{E7C1A908-2D2F-47AF-A90B-2BB14863C072}" presName="aSpace" presStyleCnt="0"/>
      <dgm:spPr/>
    </dgm:pt>
    <dgm:pt modelId="{4BD4D1E3-23DC-4211-8E55-824BAB450430}" type="pres">
      <dgm:prSet presAssocID="{40E36492-7655-4F90-9568-4A0BD33751EA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CB57102-6996-4D96-BB0E-70C4F3411176}" type="pres">
      <dgm:prSet presAssocID="{40E36492-7655-4F90-9568-4A0BD33751EA}" presName="aSpace" presStyleCnt="0"/>
      <dgm:spPr/>
    </dgm:pt>
  </dgm:ptLst>
  <dgm:cxnLst>
    <dgm:cxn modelId="{BD7987FC-E9CF-4BE3-A5F6-44BD460EB347}" type="presOf" srcId="{E7C1A908-2D2F-47AF-A90B-2BB14863C072}" destId="{A8ADF230-6980-4F47-B1E3-FC496EA4CE54}" srcOrd="0" destOrd="0" presId="urn:microsoft.com/office/officeart/2005/8/layout/pyramid2"/>
    <dgm:cxn modelId="{3A36205D-A09D-4F32-9073-A7F9F34C76A9}" type="presOf" srcId="{A23EBC01-AE7B-4955-8179-2E1537D9169B}" destId="{9C78E895-F7A1-405C-B44E-22DF33FC2AA9}" srcOrd="0" destOrd="0" presId="urn:microsoft.com/office/officeart/2005/8/layout/pyramid2"/>
    <dgm:cxn modelId="{B0B9FA2F-0E35-4393-9549-93E6840E9954}" srcId="{A23EBC01-AE7B-4955-8179-2E1537D9169B}" destId="{E7C1A908-2D2F-47AF-A90B-2BB14863C072}" srcOrd="1" destOrd="0" parTransId="{D5B729E1-0659-4D34-9214-F382A8639E97}" sibTransId="{833169C0-B3E5-45B3-A196-F143EEEFADC7}"/>
    <dgm:cxn modelId="{D21B47FF-55B6-4D02-8E6B-A169095C6B5F}" srcId="{A23EBC01-AE7B-4955-8179-2E1537D9169B}" destId="{40E36492-7655-4F90-9568-4A0BD33751EA}" srcOrd="2" destOrd="0" parTransId="{C6F83271-5A53-41B7-9B34-182C60FCDD62}" sibTransId="{DB70F57A-C9D4-415F-83FE-2B5264E51953}"/>
    <dgm:cxn modelId="{65604B23-E998-4EA9-9965-9D033C744755}" type="presOf" srcId="{40E36492-7655-4F90-9568-4A0BD33751EA}" destId="{4BD4D1E3-23DC-4211-8E55-824BAB450430}" srcOrd="0" destOrd="0" presId="urn:microsoft.com/office/officeart/2005/8/layout/pyramid2"/>
    <dgm:cxn modelId="{8CAC7642-9285-415D-BDA7-624DD91D0C29}" type="presOf" srcId="{DB19464F-0782-4077-901A-37FB1C3C7D2F}" destId="{E94612D1-44BD-447F-9966-C758B944C051}" srcOrd="0" destOrd="0" presId="urn:microsoft.com/office/officeart/2005/8/layout/pyramid2"/>
    <dgm:cxn modelId="{3A800046-7F67-4A1C-B6D5-5708209BBDAD}" srcId="{A23EBC01-AE7B-4955-8179-2E1537D9169B}" destId="{DB19464F-0782-4077-901A-37FB1C3C7D2F}" srcOrd="0" destOrd="0" parTransId="{12DED4FC-5D49-486F-B177-E2145625E829}" sibTransId="{6A3715A4-26C9-43A7-B79D-C485A3EF3DA3}"/>
    <dgm:cxn modelId="{49662319-80D7-47E5-8062-8ED7464A88A1}" type="presParOf" srcId="{9C78E895-F7A1-405C-B44E-22DF33FC2AA9}" destId="{D39F734D-6B2D-429E-8F7B-D98E56EE079F}" srcOrd="0" destOrd="0" presId="urn:microsoft.com/office/officeart/2005/8/layout/pyramid2"/>
    <dgm:cxn modelId="{F79005E7-336A-4942-A897-FB2B32FF9E24}" type="presParOf" srcId="{9C78E895-F7A1-405C-B44E-22DF33FC2AA9}" destId="{56E57047-C921-4DC6-8FCD-ED8481A8EB48}" srcOrd="1" destOrd="0" presId="urn:microsoft.com/office/officeart/2005/8/layout/pyramid2"/>
    <dgm:cxn modelId="{B66B2B60-140C-4F21-997E-FED8CB25F670}" type="presParOf" srcId="{56E57047-C921-4DC6-8FCD-ED8481A8EB48}" destId="{E94612D1-44BD-447F-9966-C758B944C051}" srcOrd="0" destOrd="0" presId="urn:microsoft.com/office/officeart/2005/8/layout/pyramid2"/>
    <dgm:cxn modelId="{4D6226CD-4EBC-43A5-919E-0C37F1895E21}" type="presParOf" srcId="{56E57047-C921-4DC6-8FCD-ED8481A8EB48}" destId="{342D1CEB-DD72-488B-9FAB-767C5A5D5830}" srcOrd="1" destOrd="0" presId="urn:microsoft.com/office/officeart/2005/8/layout/pyramid2"/>
    <dgm:cxn modelId="{165D7483-21CC-4036-8588-6107755913A3}" type="presParOf" srcId="{56E57047-C921-4DC6-8FCD-ED8481A8EB48}" destId="{A8ADF230-6980-4F47-B1E3-FC496EA4CE54}" srcOrd="2" destOrd="0" presId="urn:microsoft.com/office/officeart/2005/8/layout/pyramid2"/>
    <dgm:cxn modelId="{6AC345D4-C720-4704-A0A5-1639A6DEE8C7}" type="presParOf" srcId="{56E57047-C921-4DC6-8FCD-ED8481A8EB48}" destId="{1A0858BE-0F17-4C3B-BCE5-F3FCB7ECCF53}" srcOrd="3" destOrd="0" presId="urn:microsoft.com/office/officeart/2005/8/layout/pyramid2"/>
    <dgm:cxn modelId="{3A317B3D-2FB9-4AF5-AFF9-EC12D714092A}" type="presParOf" srcId="{56E57047-C921-4DC6-8FCD-ED8481A8EB48}" destId="{4BD4D1E3-23DC-4211-8E55-824BAB450430}" srcOrd="4" destOrd="0" presId="urn:microsoft.com/office/officeart/2005/8/layout/pyramid2"/>
    <dgm:cxn modelId="{93FC6ED6-3B48-4AD7-905F-EDC07E12881E}" type="presParOf" srcId="{56E57047-C921-4DC6-8FCD-ED8481A8EB48}" destId="{DCB57102-6996-4D96-BB0E-70C4F341117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DD4BFD-D02B-4B4B-BFAE-AE22ED9427F5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C1556A06-86CE-4046-B4C0-36AAFA24E1AF}">
      <dgm:prSet phldrT="[Texto]"/>
      <dgm:spPr/>
      <dgm:t>
        <a:bodyPr/>
        <a:lstStyle/>
        <a:p>
          <a:r>
            <a:rPr lang="es-EC" dirty="0"/>
            <a:t>ELIMINAR EL TEMOR </a:t>
          </a:r>
        </a:p>
      </dgm:t>
    </dgm:pt>
    <dgm:pt modelId="{6E54BEFC-A4B0-47A1-8DF3-40E8B12039CD}" type="parTrans" cxnId="{7147CEE2-5F60-453C-8846-9D6427F53237}">
      <dgm:prSet/>
      <dgm:spPr/>
      <dgm:t>
        <a:bodyPr/>
        <a:lstStyle/>
        <a:p>
          <a:endParaRPr lang="es-EC"/>
        </a:p>
      </dgm:t>
    </dgm:pt>
    <dgm:pt modelId="{29D2954A-08DB-467F-8D27-4FECBA71E479}" type="sibTrans" cxnId="{7147CEE2-5F60-453C-8846-9D6427F53237}">
      <dgm:prSet/>
      <dgm:spPr/>
      <dgm:t>
        <a:bodyPr/>
        <a:lstStyle/>
        <a:p>
          <a:endParaRPr lang="es-EC"/>
        </a:p>
      </dgm:t>
    </dgm:pt>
    <dgm:pt modelId="{8D6523D1-CEB3-4A2E-8648-7F3BC40C079E}">
      <dgm:prSet phldrT="[Texto]"/>
      <dgm:spPr/>
      <dgm:t>
        <a:bodyPr/>
        <a:lstStyle/>
        <a:p>
          <a:r>
            <a:rPr lang="es-EC" dirty="0"/>
            <a:t>CONFIANZA </a:t>
          </a:r>
        </a:p>
      </dgm:t>
    </dgm:pt>
    <dgm:pt modelId="{DAEB337F-B28F-4B09-8A23-49AD325B3859}" type="parTrans" cxnId="{BD23124B-B41B-4B49-A191-BD02872D2A6D}">
      <dgm:prSet/>
      <dgm:spPr/>
      <dgm:t>
        <a:bodyPr/>
        <a:lstStyle/>
        <a:p>
          <a:endParaRPr lang="es-EC"/>
        </a:p>
      </dgm:t>
    </dgm:pt>
    <dgm:pt modelId="{3AE63FD4-164C-4148-B526-56D666FA866E}" type="sibTrans" cxnId="{BD23124B-B41B-4B49-A191-BD02872D2A6D}">
      <dgm:prSet/>
      <dgm:spPr/>
      <dgm:t>
        <a:bodyPr/>
        <a:lstStyle/>
        <a:p>
          <a:endParaRPr lang="es-EC"/>
        </a:p>
      </dgm:t>
    </dgm:pt>
    <dgm:pt modelId="{C46B64DC-F2E1-4EF7-B2E5-D6541B1FFEC3}">
      <dgm:prSet phldrT="[Texto]"/>
      <dgm:spPr/>
      <dgm:t>
        <a:bodyPr/>
        <a:lstStyle/>
        <a:p>
          <a:r>
            <a:rPr lang="es-EC" dirty="0"/>
            <a:t>BLINDAJE </a:t>
          </a:r>
        </a:p>
      </dgm:t>
    </dgm:pt>
    <dgm:pt modelId="{A72385A4-3E78-45C4-8538-DA964428A3E9}" type="parTrans" cxnId="{29F33D45-C776-4B0C-B5DF-17E320B5E2D7}">
      <dgm:prSet/>
      <dgm:spPr/>
      <dgm:t>
        <a:bodyPr/>
        <a:lstStyle/>
        <a:p>
          <a:endParaRPr lang="es-EC"/>
        </a:p>
      </dgm:t>
    </dgm:pt>
    <dgm:pt modelId="{B9058D7A-7982-413E-BBAA-131E0C02A5D4}" type="sibTrans" cxnId="{29F33D45-C776-4B0C-B5DF-17E320B5E2D7}">
      <dgm:prSet/>
      <dgm:spPr/>
      <dgm:t>
        <a:bodyPr/>
        <a:lstStyle/>
        <a:p>
          <a:endParaRPr lang="es-EC"/>
        </a:p>
      </dgm:t>
    </dgm:pt>
    <dgm:pt modelId="{7CB41113-E7BE-4347-83DF-6492C0770B15}" type="pres">
      <dgm:prSet presAssocID="{BEDD4BFD-D02B-4B4B-BFAE-AE22ED9427F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6C9B8BD9-97B8-4AC8-AFCB-2157398F6EAB}" type="pres">
      <dgm:prSet presAssocID="{C1556A06-86CE-4046-B4C0-36AAFA24E1AF}" presName="Accent1" presStyleCnt="0"/>
      <dgm:spPr/>
    </dgm:pt>
    <dgm:pt modelId="{3BE57A05-E4D4-4F4D-B71C-97082C660C43}" type="pres">
      <dgm:prSet presAssocID="{C1556A06-86CE-4046-B4C0-36AAFA24E1AF}" presName="Accent" presStyleLbl="node1" presStyleIdx="0" presStyleCnt="3"/>
      <dgm:spPr/>
    </dgm:pt>
    <dgm:pt modelId="{EDB5AC04-85C3-41B7-B2EA-CD3D7D2490B4}" type="pres">
      <dgm:prSet presAssocID="{C1556A06-86CE-4046-B4C0-36AAFA24E1AF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0833008-E89E-4B62-AFC1-1998381BD3AE}" type="pres">
      <dgm:prSet presAssocID="{8D6523D1-CEB3-4A2E-8648-7F3BC40C079E}" presName="Accent2" presStyleCnt="0"/>
      <dgm:spPr/>
    </dgm:pt>
    <dgm:pt modelId="{C34E215C-DBC7-46C0-9E05-AB468E0892FB}" type="pres">
      <dgm:prSet presAssocID="{8D6523D1-CEB3-4A2E-8648-7F3BC40C079E}" presName="Accent" presStyleLbl="node1" presStyleIdx="1" presStyleCnt="3"/>
      <dgm:spPr/>
    </dgm:pt>
    <dgm:pt modelId="{6263838C-139F-4830-9161-A6843801D54F}" type="pres">
      <dgm:prSet presAssocID="{8D6523D1-CEB3-4A2E-8648-7F3BC40C079E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0F2A4CC-C8B7-49B5-8662-70FDBD576519}" type="pres">
      <dgm:prSet presAssocID="{C46B64DC-F2E1-4EF7-B2E5-D6541B1FFEC3}" presName="Accent3" presStyleCnt="0"/>
      <dgm:spPr/>
    </dgm:pt>
    <dgm:pt modelId="{4E1351B0-E050-49E8-B3BC-3E3C2446C17E}" type="pres">
      <dgm:prSet presAssocID="{C46B64DC-F2E1-4EF7-B2E5-D6541B1FFEC3}" presName="Accent" presStyleLbl="node1" presStyleIdx="2" presStyleCnt="3"/>
      <dgm:spPr/>
    </dgm:pt>
    <dgm:pt modelId="{5F644B0D-0422-4128-AC78-B369DC75F7FF}" type="pres">
      <dgm:prSet presAssocID="{C46B64DC-F2E1-4EF7-B2E5-D6541B1FFEC3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BD23124B-B41B-4B49-A191-BD02872D2A6D}" srcId="{BEDD4BFD-D02B-4B4B-BFAE-AE22ED9427F5}" destId="{8D6523D1-CEB3-4A2E-8648-7F3BC40C079E}" srcOrd="1" destOrd="0" parTransId="{DAEB337F-B28F-4B09-8A23-49AD325B3859}" sibTransId="{3AE63FD4-164C-4148-B526-56D666FA866E}"/>
    <dgm:cxn modelId="{B34016F3-4217-4949-9747-FAC67E7C9DC2}" type="presOf" srcId="{C46B64DC-F2E1-4EF7-B2E5-D6541B1FFEC3}" destId="{5F644B0D-0422-4128-AC78-B369DC75F7FF}" srcOrd="0" destOrd="0" presId="urn:microsoft.com/office/officeart/2009/layout/CircleArrowProcess"/>
    <dgm:cxn modelId="{7147CEE2-5F60-453C-8846-9D6427F53237}" srcId="{BEDD4BFD-D02B-4B4B-BFAE-AE22ED9427F5}" destId="{C1556A06-86CE-4046-B4C0-36AAFA24E1AF}" srcOrd="0" destOrd="0" parTransId="{6E54BEFC-A4B0-47A1-8DF3-40E8B12039CD}" sibTransId="{29D2954A-08DB-467F-8D27-4FECBA71E479}"/>
    <dgm:cxn modelId="{D53F20C6-68E7-4C11-9FBB-61335C8CF164}" type="presOf" srcId="{BEDD4BFD-D02B-4B4B-BFAE-AE22ED9427F5}" destId="{7CB41113-E7BE-4347-83DF-6492C0770B15}" srcOrd="0" destOrd="0" presId="urn:microsoft.com/office/officeart/2009/layout/CircleArrowProcess"/>
    <dgm:cxn modelId="{486AB7CE-4961-4BDB-B1E6-45492386D62A}" type="presOf" srcId="{8D6523D1-CEB3-4A2E-8648-7F3BC40C079E}" destId="{6263838C-139F-4830-9161-A6843801D54F}" srcOrd="0" destOrd="0" presId="urn:microsoft.com/office/officeart/2009/layout/CircleArrowProcess"/>
    <dgm:cxn modelId="{29F33D45-C776-4B0C-B5DF-17E320B5E2D7}" srcId="{BEDD4BFD-D02B-4B4B-BFAE-AE22ED9427F5}" destId="{C46B64DC-F2E1-4EF7-B2E5-D6541B1FFEC3}" srcOrd="2" destOrd="0" parTransId="{A72385A4-3E78-45C4-8538-DA964428A3E9}" sibTransId="{B9058D7A-7982-413E-BBAA-131E0C02A5D4}"/>
    <dgm:cxn modelId="{65562A78-3F59-4A46-BB68-296185A1C0A3}" type="presOf" srcId="{C1556A06-86CE-4046-B4C0-36AAFA24E1AF}" destId="{EDB5AC04-85C3-41B7-B2EA-CD3D7D2490B4}" srcOrd="0" destOrd="0" presId="urn:microsoft.com/office/officeart/2009/layout/CircleArrowProcess"/>
    <dgm:cxn modelId="{117F2CF4-AE3C-432A-BC00-80909B3CD910}" type="presParOf" srcId="{7CB41113-E7BE-4347-83DF-6492C0770B15}" destId="{6C9B8BD9-97B8-4AC8-AFCB-2157398F6EAB}" srcOrd="0" destOrd="0" presId="urn:microsoft.com/office/officeart/2009/layout/CircleArrowProcess"/>
    <dgm:cxn modelId="{08201787-253C-42AD-BBB7-2A55C2CB57C9}" type="presParOf" srcId="{6C9B8BD9-97B8-4AC8-AFCB-2157398F6EAB}" destId="{3BE57A05-E4D4-4F4D-B71C-97082C660C43}" srcOrd="0" destOrd="0" presId="urn:microsoft.com/office/officeart/2009/layout/CircleArrowProcess"/>
    <dgm:cxn modelId="{36D3CCCE-A246-4994-A184-FCE1F38A87EF}" type="presParOf" srcId="{7CB41113-E7BE-4347-83DF-6492C0770B15}" destId="{EDB5AC04-85C3-41B7-B2EA-CD3D7D2490B4}" srcOrd="1" destOrd="0" presId="urn:microsoft.com/office/officeart/2009/layout/CircleArrowProcess"/>
    <dgm:cxn modelId="{E2A83F18-B777-482D-A621-B78652BE44CB}" type="presParOf" srcId="{7CB41113-E7BE-4347-83DF-6492C0770B15}" destId="{B0833008-E89E-4B62-AFC1-1998381BD3AE}" srcOrd="2" destOrd="0" presId="urn:microsoft.com/office/officeart/2009/layout/CircleArrowProcess"/>
    <dgm:cxn modelId="{06D068BF-422D-4262-945B-353E684E6DC4}" type="presParOf" srcId="{B0833008-E89E-4B62-AFC1-1998381BD3AE}" destId="{C34E215C-DBC7-46C0-9E05-AB468E0892FB}" srcOrd="0" destOrd="0" presId="urn:microsoft.com/office/officeart/2009/layout/CircleArrowProcess"/>
    <dgm:cxn modelId="{64EA54D7-8709-4BB9-8A5D-794CD7F0B15D}" type="presParOf" srcId="{7CB41113-E7BE-4347-83DF-6492C0770B15}" destId="{6263838C-139F-4830-9161-A6843801D54F}" srcOrd="3" destOrd="0" presId="urn:microsoft.com/office/officeart/2009/layout/CircleArrowProcess"/>
    <dgm:cxn modelId="{B0F7AE3A-60CC-455F-A639-439E01B86D32}" type="presParOf" srcId="{7CB41113-E7BE-4347-83DF-6492C0770B15}" destId="{E0F2A4CC-C8B7-49B5-8662-70FDBD576519}" srcOrd="4" destOrd="0" presId="urn:microsoft.com/office/officeart/2009/layout/CircleArrowProcess"/>
    <dgm:cxn modelId="{3936C052-A36D-4529-9892-E9B4FB13FEEF}" type="presParOf" srcId="{E0F2A4CC-C8B7-49B5-8662-70FDBD576519}" destId="{4E1351B0-E050-49E8-B3BC-3E3C2446C17E}" srcOrd="0" destOrd="0" presId="urn:microsoft.com/office/officeart/2009/layout/CircleArrowProcess"/>
    <dgm:cxn modelId="{87CEBCFF-C990-45E3-A32D-C2C5C35C5296}" type="presParOf" srcId="{7CB41113-E7BE-4347-83DF-6492C0770B15}" destId="{5F644B0D-0422-4128-AC78-B369DC75F7FF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01B109-055E-47A2-917A-3AD3D456BCA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CF68BAB-C376-4EB5-974D-0D794E5F0604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dirty="0"/>
        </a:p>
      </dgm:t>
    </dgm:pt>
    <dgm:pt modelId="{CB352933-FFA0-4F5B-8730-5C18D8CC685E}" type="parTrans" cxnId="{74791428-A8F7-44CD-9245-20217ABE00C8}">
      <dgm:prSet/>
      <dgm:spPr/>
      <dgm:t>
        <a:bodyPr/>
        <a:lstStyle/>
        <a:p>
          <a:endParaRPr lang="es-ES"/>
        </a:p>
      </dgm:t>
    </dgm:pt>
    <dgm:pt modelId="{A7E78F0C-B310-4DAB-89F1-40281706F728}" type="sibTrans" cxnId="{74791428-A8F7-44CD-9245-20217ABE00C8}">
      <dgm:prSet/>
      <dgm:spPr/>
      <dgm:t>
        <a:bodyPr/>
        <a:lstStyle/>
        <a:p>
          <a:endParaRPr lang="es-ES"/>
        </a:p>
      </dgm:t>
    </dgm:pt>
    <dgm:pt modelId="{BFF40253-5494-45FA-8DEE-5A08FFDDAFAA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dirty="0"/>
        </a:p>
      </dgm:t>
    </dgm:pt>
    <dgm:pt modelId="{6938A130-485A-4CFD-82D6-B2E3AC1B66D5}" type="parTrans" cxnId="{B86ADF00-8DDB-4AD4-9048-18FD1ACD1A49}">
      <dgm:prSet/>
      <dgm:spPr/>
      <dgm:t>
        <a:bodyPr/>
        <a:lstStyle/>
        <a:p>
          <a:endParaRPr lang="es-ES"/>
        </a:p>
      </dgm:t>
    </dgm:pt>
    <dgm:pt modelId="{CB0586BF-D1A9-4539-A49F-D970F5112510}" type="sibTrans" cxnId="{B86ADF00-8DDB-4AD4-9048-18FD1ACD1A49}">
      <dgm:prSet/>
      <dgm:spPr/>
      <dgm:t>
        <a:bodyPr/>
        <a:lstStyle/>
        <a:p>
          <a:endParaRPr lang="es-ES"/>
        </a:p>
      </dgm:t>
    </dgm:pt>
    <dgm:pt modelId="{1A270BCB-D4AC-4D4E-9A3A-A864AA8C619C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dirty="0"/>
        </a:p>
      </dgm:t>
    </dgm:pt>
    <dgm:pt modelId="{B10CAC3E-2317-47E7-9BD2-9B8BF1140E5F}" type="parTrans" cxnId="{C92E59A1-FD1F-4A9D-8520-31AEBB8A19B7}">
      <dgm:prSet/>
      <dgm:spPr/>
      <dgm:t>
        <a:bodyPr/>
        <a:lstStyle/>
        <a:p>
          <a:endParaRPr lang="es-ES"/>
        </a:p>
      </dgm:t>
    </dgm:pt>
    <dgm:pt modelId="{4550729F-F4F1-4410-939E-06920A3DECA7}" type="sibTrans" cxnId="{C92E59A1-FD1F-4A9D-8520-31AEBB8A19B7}">
      <dgm:prSet/>
      <dgm:spPr/>
      <dgm:t>
        <a:bodyPr/>
        <a:lstStyle/>
        <a:p>
          <a:endParaRPr lang="es-ES"/>
        </a:p>
      </dgm:t>
    </dgm:pt>
    <dgm:pt modelId="{E14EC2C0-5407-4E41-B2E2-95D6D25E2323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dirty="0"/>
        </a:p>
      </dgm:t>
    </dgm:pt>
    <dgm:pt modelId="{6469D588-079D-4F6A-AAE0-5011159EF9B6}" type="parTrans" cxnId="{4E1E9552-7EE2-43B5-BDF9-535D4BAAB848}">
      <dgm:prSet/>
      <dgm:spPr/>
      <dgm:t>
        <a:bodyPr/>
        <a:lstStyle/>
        <a:p>
          <a:endParaRPr lang="es-ES"/>
        </a:p>
      </dgm:t>
    </dgm:pt>
    <dgm:pt modelId="{EB09D803-5041-45CD-AB20-DF076274A28B}" type="sibTrans" cxnId="{4E1E9552-7EE2-43B5-BDF9-535D4BAAB848}">
      <dgm:prSet/>
      <dgm:spPr/>
      <dgm:t>
        <a:bodyPr/>
        <a:lstStyle/>
        <a:p>
          <a:endParaRPr lang="es-ES"/>
        </a:p>
      </dgm:t>
    </dgm:pt>
    <dgm:pt modelId="{C7DE4E46-AF71-47D6-9F45-C4805EF831C8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dirty="0"/>
        </a:p>
      </dgm:t>
    </dgm:pt>
    <dgm:pt modelId="{A228F474-50FC-40C1-9692-3C8511386CB6}" type="parTrans" cxnId="{59DD5EFA-19AF-431C-B81D-8F7DBE8F7687}">
      <dgm:prSet/>
      <dgm:spPr/>
      <dgm:t>
        <a:bodyPr/>
        <a:lstStyle/>
        <a:p>
          <a:endParaRPr lang="es-ES"/>
        </a:p>
      </dgm:t>
    </dgm:pt>
    <dgm:pt modelId="{A05F02EA-6728-4924-A8E0-6B4E84163C56}" type="sibTrans" cxnId="{59DD5EFA-19AF-431C-B81D-8F7DBE8F7687}">
      <dgm:prSet/>
      <dgm:spPr/>
      <dgm:t>
        <a:bodyPr/>
        <a:lstStyle/>
        <a:p>
          <a:endParaRPr lang="es-ES"/>
        </a:p>
      </dgm:t>
    </dgm:pt>
    <dgm:pt modelId="{FB4ADFEA-D618-4828-A5F8-443CE563876F}" type="pres">
      <dgm:prSet presAssocID="{8E01B109-055E-47A2-917A-3AD3D456BCAC}" presName="Name0" presStyleCnt="0">
        <dgm:presLayoutVars>
          <dgm:dir/>
          <dgm:resizeHandles val="exact"/>
        </dgm:presLayoutVars>
      </dgm:prSet>
      <dgm:spPr/>
    </dgm:pt>
    <dgm:pt modelId="{0E2A2E34-68B8-47F0-A762-0E5BE7F096E7}" type="pres">
      <dgm:prSet presAssocID="{5CF68BAB-C376-4EB5-974D-0D794E5F0604}" presName="node" presStyleLbl="node1" presStyleIdx="0" presStyleCnt="5" custScaleX="168346" custScaleY="28548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61CAD17-FBD6-4203-861F-0DED033B49E8}" type="pres">
      <dgm:prSet presAssocID="{A7E78F0C-B310-4DAB-89F1-40281706F728}" presName="sibTrans" presStyleLbl="sibTrans2D1" presStyleIdx="0" presStyleCnt="4"/>
      <dgm:spPr/>
      <dgm:t>
        <a:bodyPr/>
        <a:lstStyle/>
        <a:p>
          <a:endParaRPr lang="es-EC"/>
        </a:p>
      </dgm:t>
    </dgm:pt>
    <dgm:pt modelId="{193A6D92-E6A1-47B5-9845-30A8F2937E97}" type="pres">
      <dgm:prSet presAssocID="{A7E78F0C-B310-4DAB-89F1-40281706F728}" presName="connectorText" presStyleLbl="sibTrans2D1" presStyleIdx="0" presStyleCnt="4"/>
      <dgm:spPr/>
      <dgm:t>
        <a:bodyPr/>
        <a:lstStyle/>
        <a:p>
          <a:endParaRPr lang="es-EC"/>
        </a:p>
      </dgm:t>
    </dgm:pt>
    <dgm:pt modelId="{05406BC2-A7CC-446B-B4D0-EF297885494B}" type="pres">
      <dgm:prSet presAssocID="{BFF40253-5494-45FA-8DEE-5A08FFDDAFAA}" presName="node" presStyleLbl="node1" presStyleIdx="1" presStyleCnt="5" custScaleX="168346" custScaleY="28548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FEC7575-1C13-48E2-A350-4FE4EAC2CD0F}" type="pres">
      <dgm:prSet presAssocID="{CB0586BF-D1A9-4539-A49F-D970F5112510}" presName="sibTrans" presStyleLbl="sibTrans2D1" presStyleIdx="1" presStyleCnt="4"/>
      <dgm:spPr/>
      <dgm:t>
        <a:bodyPr/>
        <a:lstStyle/>
        <a:p>
          <a:endParaRPr lang="es-EC"/>
        </a:p>
      </dgm:t>
    </dgm:pt>
    <dgm:pt modelId="{5ED07EF5-38E1-4A24-B6DD-B3B7F67EE6DE}" type="pres">
      <dgm:prSet presAssocID="{CB0586BF-D1A9-4539-A49F-D970F5112510}" presName="connectorText" presStyleLbl="sibTrans2D1" presStyleIdx="1" presStyleCnt="4"/>
      <dgm:spPr/>
      <dgm:t>
        <a:bodyPr/>
        <a:lstStyle/>
        <a:p>
          <a:endParaRPr lang="es-EC"/>
        </a:p>
      </dgm:t>
    </dgm:pt>
    <dgm:pt modelId="{4ED43505-5CC7-4728-BEE9-E7DF175CA799}" type="pres">
      <dgm:prSet presAssocID="{1A270BCB-D4AC-4D4E-9A3A-A864AA8C619C}" presName="node" presStyleLbl="node1" presStyleIdx="2" presStyleCnt="5" custScaleX="168346" custScaleY="28548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64A8080-90B8-47E5-856E-435A8F3C5115}" type="pres">
      <dgm:prSet presAssocID="{4550729F-F4F1-4410-939E-06920A3DECA7}" presName="sibTrans" presStyleLbl="sibTrans2D1" presStyleIdx="2" presStyleCnt="4"/>
      <dgm:spPr/>
      <dgm:t>
        <a:bodyPr/>
        <a:lstStyle/>
        <a:p>
          <a:endParaRPr lang="es-EC"/>
        </a:p>
      </dgm:t>
    </dgm:pt>
    <dgm:pt modelId="{C8EE874D-2562-41A5-8AFA-245130038935}" type="pres">
      <dgm:prSet presAssocID="{4550729F-F4F1-4410-939E-06920A3DECA7}" presName="connectorText" presStyleLbl="sibTrans2D1" presStyleIdx="2" presStyleCnt="4"/>
      <dgm:spPr/>
      <dgm:t>
        <a:bodyPr/>
        <a:lstStyle/>
        <a:p>
          <a:endParaRPr lang="es-EC"/>
        </a:p>
      </dgm:t>
    </dgm:pt>
    <dgm:pt modelId="{03775E9D-D015-4E05-9C53-825BD61E39B4}" type="pres">
      <dgm:prSet presAssocID="{E14EC2C0-5407-4E41-B2E2-95D6D25E2323}" presName="node" presStyleLbl="node1" presStyleIdx="3" presStyleCnt="5" custScaleX="168346" custScaleY="28548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9CEC636-E0BF-42B1-9251-5D7730C2750C}" type="pres">
      <dgm:prSet presAssocID="{EB09D803-5041-45CD-AB20-DF076274A28B}" presName="sibTrans" presStyleLbl="sibTrans2D1" presStyleIdx="3" presStyleCnt="4"/>
      <dgm:spPr/>
      <dgm:t>
        <a:bodyPr/>
        <a:lstStyle/>
        <a:p>
          <a:endParaRPr lang="es-EC"/>
        </a:p>
      </dgm:t>
    </dgm:pt>
    <dgm:pt modelId="{AC217018-22C8-48A1-86C9-133DB3C77C00}" type="pres">
      <dgm:prSet presAssocID="{EB09D803-5041-45CD-AB20-DF076274A28B}" presName="connectorText" presStyleLbl="sibTrans2D1" presStyleIdx="3" presStyleCnt="4"/>
      <dgm:spPr/>
      <dgm:t>
        <a:bodyPr/>
        <a:lstStyle/>
        <a:p>
          <a:endParaRPr lang="es-EC"/>
        </a:p>
      </dgm:t>
    </dgm:pt>
    <dgm:pt modelId="{60768BCB-3F94-4A1E-BBBE-61AF7BE730FF}" type="pres">
      <dgm:prSet presAssocID="{C7DE4E46-AF71-47D6-9F45-C4805EF831C8}" presName="node" presStyleLbl="node1" presStyleIdx="4" presStyleCnt="5" custScaleX="168346" custScaleY="28548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FB90375-7AC6-45B6-A74A-18AABC483B10}" type="presOf" srcId="{EB09D803-5041-45CD-AB20-DF076274A28B}" destId="{AC217018-22C8-48A1-86C9-133DB3C77C00}" srcOrd="1" destOrd="0" presId="urn:microsoft.com/office/officeart/2005/8/layout/process1"/>
    <dgm:cxn modelId="{6CFFA9BA-56C8-4357-BC09-0211F21A281B}" type="presOf" srcId="{5CF68BAB-C376-4EB5-974D-0D794E5F0604}" destId="{0E2A2E34-68B8-47F0-A762-0E5BE7F096E7}" srcOrd="0" destOrd="0" presId="urn:microsoft.com/office/officeart/2005/8/layout/process1"/>
    <dgm:cxn modelId="{55142F3B-CDED-40E0-AAC0-04B70E155F72}" type="presOf" srcId="{4550729F-F4F1-4410-939E-06920A3DECA7}" destId="{C8EE874D-2562-41A5-8AFA-245130038935}" srcOrd="1" destOrd="0" presId="urn:microsoft.com/office/officeart/2005/8/layout/process1"/>
    <dgm:cxn modelId="{4E1E9552-7EE2-43B5-BDF9-535D4BAAB848}" srcId="{8E01B109-055E-47A2-917A-3AD3D456BCAC}" destId="{E14EC2C0-5407-4E41-B2E2-95D6D25E2323}" srcOrd="3" destOrd="0" parTransId="{6469D588-079D-4F6A-AAE0-5011159EF9B6}" sibTransId="{EB09D803-5041-45CD-AB20-DF076274A28B}"/>
    <dgm:cxn modelId="{B86ADF00-8DDB-4AD4-9048-18FD1ACD1A49}" srcId="{8E01B109-055E-47A2-917A-3AD3D456BCAC}" destId="{BFF40253-5494-45FA-8DEE-5A08FFDDAFAA}" srcOrd="1" destOrd="0" parTransId="{6938A130-485A-4CFD-82D6-B2E3AC1B66D5}" sibTransId="{CB0586BF-D1A9-4539-A49F-D970F5112510}"/>
    <dgm:cxn modelId="{EA52BB7C-2F8F-4AF0-A909-920FFD1F8555}" type="presOf" srcId="{CB0586BF-D1A9-4539-A49F-D970F5112510}" destId="{EFEC7575-1C13-48E2-A350-4FE4EAC2CD0F}" srcOrd="0" destOrd="0" presId="urn:microsoft.com/office/officeart/2005/8/layout/process1"/>
    <dgm:cxn modelId="{B8434BCE-86AF-4A3C-B5D0-61A69A65A802}" type="presOf" srcId="{8E01B109-055E-47A2-917A-3AD3D456BCAC}" destId="{FB4ADFEA-D618-4828-A5F8-443CE563876F}" srcOrd="0" destOrd="0" presId="urn:microsoft.com/office/officeart/2005/8/layout/process1"/>
    <dgm:cxn modelId="{A50BE242-DA59-47F7-8AA3-01025031F2FC}" type="presOf" srcId="{C7DE4E46-AF71-47D6-9F45-C4805EF831C8}" destId="{60768BCB-3F94-4A1E-BBBE-61AF7BE730FF}" srcOrd="0" destOrd="0" presId="urn:microsoft.com/office/officeart/2005/8/layout/process1"/>
    <dgm:cxn modelId="{59DD5EFA-19AF-431C-B81D-8F7DBE8F7687}" srcId="{8E01B109-055E-47A2-917A-3AD3D456BCAC}" destId="{C7DE4E46-AF71-47D6-9F45-C4805EF831C8}" srcOrd="4" destOrd="0" parTransId="{A228F474-50FC-40C1-9692-3C8511386CB6}" sibTransId="{A05F02EA-6728-4924-A8E0-6B4E84163C56}"/>
    <dgm:cxn modelId="{2102A300-2FBD-409A-87DE-D8D427BE1E32}" type="presOf" srcId="{BFF40253-5494-45FA-8DEE-5A08FFDDAFAA}" destId="{05406BC2-A7CC-446B-B4D0-EF297885494B}" srcOrd="0" destOrd="0" presId="urn:microsoft.com/office/officeart/2005/8/layout/process1"/>
    <dgm:cxn modelId="{C92E59A1-FD1F-4A9D-8520-31AEBB8A19B7}" srcId="{8E01B109-055E-47A2-917A-3AD3D456BCAC}" destId="{1A270BCB-D4AC-4D4E-9A3A-A864AA8C619C}" srcOrd="2" destOrd="0" parTransId="{B10CAC3E-2317-47E7-9BD2-9B8BF1140E5F}" sibTransId="{4550729F-F4F1-4410-939E-06920A3DECA7}"/>
    <dgm:cxn modelId="{165103B4-5195-481C-BFA1-38075F050364}" type="presOf" srcId="{EB09D803-5041-45CD-AB20-DF076274A28B}" destId="{39CEC636-E0BF-42B1-9251-5D7730C2750C}" srcOrd="0" destOrd="0" presId="urn:microsoft.com/office/officeart/2005/8/layout/process1"/>
    <dgm:cxn modelId="{7DB3E6A5-157F-4375-9F2F-04982D2CAC1B}" type="presOf" srcId="{E14EC2C0-5407-4E41-B2E2-95D6D25E2323}" destId="{03775E9D-D015-4E05-9C53-825BD61E39B4}" srcOrd="0" destOrd="0" presId="urn:microsoft.com/office/officeart/2005/8/layout/process1"/>
    <dgm:cxn modelId="{022C931C-B4EF-47CE-AA05-5DB9A6DAEEBE}" type="presOf" srcId="{1A270BCB-D4AC-4D4E-9A3A-A864AA8C619C}" destId="{4ED43505-5CC7-4728-BEE9-E7DF175CA799}" srcOrd="0" destOrd="0" presId="urn:microsoft.com/office/officeart/2005/8/layout/process1"/>
    <dgm:cxn modelId="{2058C79F-B862-434C-B286-A253D772208C}" type="presOf" srcId="{CB0586BF-D1A9-4539-A49F-D970F5112510}" destId="{5ED07EF5-38E1-4A24-B6DD-B3B7F67EE6DE}" srcOrd="1" destOrd="0" presId="urn:microsoft.com/office/officeart/2005/8/layout/process1"/>
    <dgm:cxn modelId="{74791428-A8F7-44CD-9245-20217ABE00C8}" srcId="{8E01B109-055E-47A2-917A-3AD3D456BCAC}" destId="{5CF68BAB-C376-4EB5-974D-0D794E5F0604}" srcOrd="0" destOrd="0" parTransId="{CB352933-FFA0-4F5B-8730-5C18D8CC685E}" sibTransId="{A7E78F0C-B310-4DAB-89F1-40281706F728}"/>
    <dgm:cxn modelId="{1965A67D-DAD8-4C5A-8A19-616518EA0ACA}" type="presOf" srcId="{4550729F-F4F1-4410-939E-06920A3DECA7}" destId="{F64A8080-90B8-47E5-856E-435A8F3C5115}" srcOrd="0" destOrd="0" presId="urn:microsoft.com/office/officeart/2005/8/layout/process1"/>
    <dgm:cxn modelId="{92793B9C-F12F-49CB-A94B-499E38592539}" type="presOf" srcId="{A7E78F0C-B310-4DAB-89F1-40281706F728}" destId="{193A6D92-E6A1-47B5-9845-30A8F2937E97}" srcOrd="1" destOrd="0" presId="urn:microsoft.com/office/officeart/2005/8/layout/process1"/>
    <dgm:cxn modelId="{3E6195BE-4CC8-487E-B233-6E3EEC7861FB}" type="presOf" srcId="{A7E78F0C-B310-4DAB-89F1-40281706F728}" destId="{B61CAD17-FBD6-4203-861F-0DED033B49E8}" srcOrd="0" destOrd="0" presId="urn:microsoft.com/office/officeart/2005/8/layout/process1"/>
    <dgm:cxn modelId="{E3D2B2E8-79B2-4A19-9F5A-4466AA55A6AB}" type="presParOf" srcId="{FB4ADFEA-D618-4828-A5F8-443CE563876F}" destId="{0E2A2E34-68B8-47F0-A762-0E5BE7F096E7}" srcOrd="0" destOrd="0" presId="urn:microsoft.com/office/officeart/2005/8/layout/process1"/>
    <dgm:cxn modelId="{7AE7E2B8-7215-4006-B10B-EC6763E2225E}" type="presParOf" srcId="{FB4ADFEA-D618-4828-A5F8-443CE563876F}" destId="{B61CAD17-FBD6-4203-861F-0DED033B49E8}" srcOrd="1" destOrd="0" presId="urn:microsoft.com/office/officeart/2005/8/layout/process1"/>
    <dgm:cxn modelId="{B14481CB-4D1D-4D5E-A126-FD46C3CB99A5}" type="presParOf" srcId="{B61CAD17-FBD6-4203-861F-0DED033B49E8}" destId="{193A6D92-E6A1-47B5-9845-30A8F2937E97}" srcOrd="0" destOrd="0" presId="urn:microsoft.com/office/officeart/2005/8/layout/process1"/>
    <dgm:cxn modelId="{A658EC24-270F-4F09-8867-F3879BBC9185}" type="presParOf" srcId="{FB4ADFEA-D618-4828-A5F8-443CE563876F}" destId="{05406BC2-A7CC-446B-B4D0-EF297885494B}" srcOrd="2" destOrd="0" presId="urn:microsoft.com/office/officeart/2005/8/layout/process1"/>
    <dgm:cxn modelId="{20B776CE-C3BD-4850-B22B-8DFAFE267D0A}" type="presParOf" srcId="{FB4ADFEA-D618-4828-A5F8-443CE563876F}" destId="{EFEC7575-1C13-48E2-A350-4FE4EAC2CD0F}" srcOrd="3" destOrd="0" presId="urn:microsoft.com/office/officeart/2005/8/layout/process1"/>
    <dgm:cxn modelId="{2C2CB203-58C8-490F-8AF1-FCFE0C3EE304}" type="presParOf" srcId="{EFEC7575-1C13-48E2-A350-4FE4EAC2CD0F}" destId="{5ED07EF5-38E1-4A24-B6DD-B3B7F67EE6DE}" srcOrd="0" destOrd="0" presId="urn:microsoft.com/office/officeart/2005/8/layout/process1"/>
    <dgm:cxn modelId="{845988F7-EF79-41E9-BED0-96693C677485}" type="presParOf" srcId="{FB4ADFEA-D618-4828-A5F8-443CE563876F}" destId="{4ED43505-5CC7-4728-BEE9-E7DF175CA799}" srcOrd="4" destOrd="0" presId="urn:microsoft.com/office/officeart/2005/8/layout/process1"/>
    <dgm:cxn modelId="{4E0FA5BE-7964-4BDC-840F-53DD733A86A9}" type="presParOf" srcId="{FB4ADFEA-D618-4828-A5F8-443CE563876F}" destId="{F64A8080-90B8-47E5-856E-435A8F3C5115}" srcOrd="5" destOrd="0" presId="urn:microsoft.com/office/officeart/2005/8/layout/process1"/>
    <dgm:cxn modelId="{4CE17BCB-7354-4E0C-A53B-ABB123B7A1E6}" type="presParOf" srcId="{F64A8080-90B8-47E5-856E-435A8F3C5115}" destId="{C8EE874D-2562-41A5-8AFA-245130038935}" srcOrd="0" destOrd="0" presId="urn:microsoft.com/office/officeart/2005/8/layout/process1"/>
    <dgm:cxn modelId="{FB4A4A6E-6305-41C8-9F1E-2A18F13447D8}" type="presParOf" srcId="{FB4ADFEA-D618-4828-A5F8-443CE563876F}" destId="{03775E9D-D015-4E05-9C53-825BD61E39B4}" srcOrd="6" destOrd="0" presId="urn:microsoft.com/office/officeart/2005/8/layout/process1"/>
    <dgm:cxn modelId="{DFA1A519-C757-4D12-B226-D69B52C3BA11}" type="presParOf" srcId="{FB4ADFEA-D618-4828-A5F8-443CE563876F}" destId="{39CEC636-E0BF-42B1-9251-5D7730C2750C}" srcOrd="7" destOrd="0" presId="urn:microsoft.com/office/officeart/2005/8/layout/process1"/>
    <dgm:cxn modelId="{464A727D-3829-4A4D-BBAA-ED61ACB193B6}" type="presParOf" srcId="{39CEC636-E0BF-42B1-9251-5D7730C2750C}" destId="{AC217018-22C8-48A1-86C9-133DB3C77C00}" srcOrd="0" destOrd="0" presId="urn:microsoft.com/office/officeart/2005/8/layout/process1"/>
    <dgm:cxn modelId="{A7EE217B-DBE4-4F93-ABAD-10B9067459A6}" type="presParOf" srcId="{FB4ADFEA-D618-4828-A5F8-443CE563876F}" destId="{60768BCB-3F94-4A1E-BBBE-61AF7BE730FF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ED4505-EF5B-4901-AD01-05CB93AF85BE}" type="doc">
      <dgm:prSet loTypeId="urn:microsoft.com/office/officeart/2005/8/layout/cycle1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11CBC939-A572-42C8-AF8E-E8D2FD7E17BD}">
      <dgm:prSet phldrT="[Texto]"/>
      <dgm:spPr/>
      <dgm:t>
        <a:bodyPr/>
        <a:lstStyle/>
        <a:p>
          <a:r>
            <a:rPr lang="es-EC" dirty="0"/>
            <a:t>CONSULTA </a:t>
          </a:r>
        </a:p>
      </dgm:t>
    </dgm:pt>
    <dgm:pt modelId="{0E9F1936-DE61-4006-98C9-27B9198DCBD0}" type="parTrans" cxnId="{5BE8B01F-3E97-44DB-B262-59837D561E55}">
      <dgm:prSet/>
      <dgm:spPr/>
      <dgm:t>
        <a:bodyPr/>
        <a:lstStyle/>
        <a:p>
          <a:endParaRPr lang="es-EC"/>
        </a:p>
      </dgm:t>
    </dgm:pt>
    <dgm:pt modelId="{B6948BF8-9D91-41DD-8438-78FEC303BFEA}" type="sibTrans" cxnId="{5BE8B01F-3E97-44DB-B262-59837D561E55}">
      <dgm:prSet/>
      <dgm:spPr/>
      <dgm:t>
        <a:bodyPr/>
        <a:lstStyle/>
        <a:p>
          <a:endParaRPr lang="es-EC"/>
        </a:p>
      </dgm:t>
    </dgm:pt>
    <dgm:pt modelId="{A13AAD95-14B0-48F6-98C7-B1C48C013311}">
      <dgm:prSet phldrT="[Texto]"/>
      <dgm:spPr/>
      <dgm:t>
        <a:bodyPr/>
        <a:lstStyle/>
        <a:p>
          <a:r>
            <a:rPr lang="es-EC" dirty="0"/>
            <a:t>ENFERMERIA </a:t>
          </a:r>
        </a:p>
      </dgm:t>
    </dgm:pt>
    <dgm:pt modelId="{63E4E58B-0505-423E-9420-1868038B3072}" type="parTrans" cxnId="{C76BF975-0D35-4051-B1AF-61DA11F7B466}">
      <dgm:prSet/>
      <dgm:spPr/>
      <dgm:t>
        <a:bodyPr/>
        <a:lstStyle/>
        <a:p>
          <a:endParaRPr lang="es-EC"/>
        </a:p>
      </dgm:t>
    </dgm:pt>
    <dgm:pt modelId="{2FBB7FE2-E704-4F5A-921A-64B0A2AE87CE}" type="sibTrans" cxnId="{C76BF975-0D35-4051-B1AF-61DA11F7B466}">
      <dgm:prSet/>
      <dgm:spPr/>
      <dgm:t>
        <a:bodyPr/>
        <a:lstStyle/>
        <a:p>
          <a:endParaRPr lang="es-EC"/>
        </a:p>
      </dgm:t>
    </dgm:pt>
    <dgm:pt modelId="{DAED4FF5-529E-40D3-832C-9FD7A8AB8CC3}">
      <dgm:prSet phldrT="[Texto]"/>
      <dgm:spPr/>
      <dgm:t>
        <a:bodyPr/>
        <a:lstStyle/>
        <a:p>
          <a:r>
            <a:rPr lang="es-EC" dirty="0"/>
            <a:t>PLANIFICACION </a:t>
          </a:r>
        </a:p>
      </dgm:t>
    </dgm:pt>
    <dgm:pt modelId="{2C35511C-8562-480B-BBCF-1D3FFB8F61BD}" type="parTrans" cxnId="{7393ABB8-28B6-4AE6-BE1B-F0A6D1C50267}">
      <dgm:prSet/>
      <dgm:spPr/>
      <dgm:t>
        <a:bodyPr/>
        <a:lstStyle/>
        <a:p>
          <a:endParaRPr lang="es-EC"/>
        </a:p>
      </dgm:t>
    </dgm:pt>
    <dgm:pt modelId="{0BC4C42D-942E-4C23-84B2-5402EEBF9D1B}" type="sibTrans" cxnId="{7393ABB8-28B6-4AE6-BE1B-F0A6D1C50267}">
      <dgm:prSet/>
      <dgm:spPr/>
      <dgm:t>
        <a:bodyPr/>
        <a:lstStyle/>
        <a:p>
          <a:endParaRPr lang="es-EC"/>
        </a:p>
      </dgm:t>
    </dgm:pt>
    <dgm:pt modelId="{56C215DD-5746-4034-9E2A-293B66F86F5D}">
      <dgm:prSet phldrT="[Texto]"/>
      <dgm:spPr/>
      <dgm:t>
        <a:bodyPr/>
        <a:lstStyle/>
        <a:p>
          <a:r>
            <a:rPr lang="es-EC" dirty="0"/>
            <a:t>TRATAMIENTO </a:t>
          </a:r>
        </a:p>
      </dgm:t>
    </dgm:pt>
    <dgm:pt modelId="{E524A63C-10EE-4613-811E-34D4DB99BBDA}" type="parTrans" cxnId="{1AE8A6A4-897A-4DD7-BF9A-4B4681860A66}">
      <dgm:prSet/>
      <dgm:spPr/>
      <dgm:t>
        <a:bodyPr/>
        <a:lstStyle/>
        <a:p>
          <a:endParaRPr lang="es-EC"/>
        </a:p>
      </dgm:t>
    </dgm:pt>
    <dgm:pt modelId="{636941F4-14BF-4F72-B631-E55DE038A2CF}" type="sibTrans" cxnId="{1AE8A6A4-897A-4DD7-BF9A-4B4681860A66}">
      <dgm:prSet/>
      <dgm:spPr/>
      <dgm:t>
        <a:bodyPr/>
        <a:lstStyle/>
        <a:p>
          <a:endParaRPr lang="es-EC"/>
        </a:p>
      </dgm:t>
    </dgm:pt>
    <dgm:pt modelId="{668DB213-A924-4097-80BF-20154269747E}" type="pres">
      <dgm:prSet presAssocID="{66ED4505-EF5B-4901-AD01-05CB93AF85B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9FADC315-EBCB-4BEA-B9C1-117C77A8B063}" type="pres">
      <dgm:prSet presAssocID="{11CBC939-A572-42C8-AF8E-E8D2FD7E17BD}" presName="dummy" presStyleCnt="0"/>
      <dgm:spPr/>
    </dgm:pt>
    <dgm:pt modelId="{371E6B0E-FD36-4337-8181-E95F5C711C46}" type="pres">
      <dgm:prSet presAssocID="{11CBC939-A572-42C8-AF8E-E8D2FD7E17BD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37BF038-C55E-43C1-9DF0-3175BF7F473A}" type="pres">
      <dgm:prSet presAssocID="{B6948BF8-9D91-41DD-8438-78FEC303BFEA}" presName="sibTrans" presStyleLbl="node1" presStyleIdx="0" presStyleCnt="4"/>
      <dgm:spPr/>
      <dgm:t>
        <a:bodyPr/>
        <a:lstStyle/>
        <a:p>
          <a:endParaRPr lang="es-EC"/>
        </a:p>
      </dgm:t>
    </dgm:pt>
    <dgm:pt modelId="{EE717C8E-2408-40CA-A424-F7304CD363AD}" type="pres">
      <dgm:prSet presAssocID="{A13AAD95-14B0-48F6-98C7-B1C48C013311}" presName="dummy" presStyleCnt="0"/>
      <dgm:spPr/>
    </dgm:pt>
    <dgm:pt modelId="{863244A4-C10A-4337-AD58-B3017A630C6B}" type="pres">
      <dgm:prSet presAssocID="{A13AAD95-14B0-48F6-98C7-B1C48C013311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EEA1B75-23C3-45C2-A065-701EE11C6998}" type="pres">
      <dgm:prSet presAssocID="{2FBB7FE2-E704-4F5A-921A-64B0A2AE87CE}" presName="sibTrans" presStyleLbl="node1" presStyleIdx="1" presStyleCnt="4"/>
      <dgm:spPr/>
      <dgm:t>
        <a:bodyPr/>
        <a:lstStyle/>
        <a:p>
          <a:endParaRPr lang="es-EC"/>
        </a:p>
      </dgm:t>
    </dgm:pt>
    <dgm:pt modelId="{95C745C0-4CFA-4244-B79E-874C0C0E8C4A}" type="pres">
      <dgm:prSet presAssocID="{DAED4FF5-529E-40D3-832C-9FD7A8AB8CC3}" presName="dummy" presStyleCnt="0"/>
      <dgm:spPr/>
    </dgm:pt>
    <dgm:pt modelId="{008E2CEB-4B27-4D06-8E46-14CED54088A5}" type="pres">
      <dgm:prSet presAssocID="{DAED4FF5-529E-40D3-832C-9FD7A8AB8CC3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977D546-B965-481C-9253-ADD46FD02F2C}" type="pres">
      <dgm:prSet presAssocID="{0BC4C42D-942E-4C23-84B2-5402EEBF9D1B}" presName="sibTrans" presStyleLbl="node1" presStyleIdx="2" presStyleCnt="4"/>
      <dgm:spPr/>
      <dgm:t>
        <a:bodyPr/>
        <a:lstStyle/>
        <a:p>
          <a:endParaRPr lang="es-EC"/>
        </a:p>
      </dgm:t>
    </dgm:pt>
    <dgm:pt modelId="{4945D48E-8E8E-4461-BF93-FB29EBF1220D}" type="pres">
      <dgm:prSet presAssocID="{56C215DD-5746-4034-9E2A-293B66F86F5D}" presName="dummy" presStyleCnt="0"/>
      <dgm:spPr/>
    </dgm:pt>
    <dgm:pt modelId="{89053544-B8A9-455F-9D80-81F4337B4789}" type="pres">
      <dgm:prSet presAssocID="{56C215DD-5746-4034-9E2A-293B66F86F5D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0D4B5F6-3DDD-4FDC-93C2-648D68CB0C5D}" type="pres">
      <dgm:prSet presAssocID="{636941F4-14BF-4F72-B631-E55DE038A2CF}" presName="sibTrans" presStyleLbl="node1" presStyleIdx="3" presStyleCnt="4"/>
      <dgm:spPr/>
      <dgm:t>
        <a:bodyPr/>
        <a:lstStyle/>
        <a:p>
          <a:endParaRPr lang="es-EC"/>
        </a:p>
      </dgm:t>
    </dgm:pt>
  </dgm:ptLst>
  <dgm:cxnLst>
    <dgm:cxn modelId="{D22EB112-D936-44C1-9112-2B885366F6CB}" type="presOf" srcId="{0BC4C42D-942E-4C23-84B2-5402EEBF9D1B}" destId="{3977D546-B965-481C-9253-ADD46FD02F2C}" srcOrd="0" destOrd="0" presId="urn:microsoft.com/office/officeart/2005/8/layout/cycle1"/>
    <dgm:cxn modelId="{4BC04888-9D73-4CB5-92D1-F7C543A8E81A}" type="presOf" srcId="{DAED4FF5-529E-40D3-832C-9FD7A8AB8CC3}" destId="{008E2CEB-4B27-4D06-8E46-14CED54088A5}" srcOrd="0" destOrd="0" presId="urn:microsoft.com/office/officeart/2005/8/layout/cycle1"/>
    <dgm:cxn modelId="{1B32BE4C-9AA4-4AB5-A11C-C3A7798FC1DE}" type="presOf" srcId="{A13AAD95-14B0-48F6-98C7-B1C48C013311}" destId="{863244A4-C10A-4337-AD58-B3017A630C6B}" srcOrd="0" destOrd="0" presId="urn:microsoft.com/office/officeart/2005/8/layout/cycle1"/>
    <dgm:cxn modelId="{142842E9-3D89-4F2D-8B60-0830ADA652D9}" type="presOf" srcId="{56C215DD-5746-4034-9E2A-293B66F86F5D}" destId="{89053544-B8A9-455F-9D80-81F4337B4789}" srcOrd="0" destOrd="0" presId="urn:microsoft.com/office/officeart/2005/8/layout/cycle1"/>
    <dgm:cxn modelId="{C76BF975-0D35-4051-B1AF-61DA11F7B466}" srcId="{66ED4505-EF5B-4901-AD01-05CB93AF85BE}" destId="{A13AAD95-14B0-48F6-98C7-B1C48C013311}" srcOrd="1" destOrd="0" parTransId="{63E4E58B-0505-423E-9420-1868038B3072}" sibTransId="{2FBB7FE2-E704-4F5A-921A-64B0A2AE87CE}"/>
    <dgm:cxn modelId="{7393ABB8-28B6-4AE6-BE1B-F0A6D1C50267}" srcId="{66ED4505-EF5B-4901-AD01-05CB93AF85BE}" destId="{DAED4FF5-529E-40D3-832C-9FD7A8AB8CC3}" srcOrd="2" destOrd="0" parTransId="{2C35511C-8562-480B-BBCF-1D3FFB8F61BD}" sibTransId="{0BC4C42D-942E-4C23-84B2-5402EEBF9D1B}"/>
    <dgm:cxn modelId="{906567AA-8E0F-4DC0-90EF-0D931319C913}" type="presOf" srcId="{636941F4-14BF-4F72-B631-E55DE038A2CF}" destId="{00D4B5F6-3DDD-4FDC-93C2-648D68CB0C5D}" srcOrd="0" destOrd="0" presId="urn:microsoft.com/office/officeart/2005/8/layout/cycle1"/>
    <dgm:cxn modelId="{B8AC6D35-34F2-46D7-A16A-3959CE3E1128}" type="presOf" srcId="{B6948BF8-9D91-41DD-8438-78FEC303BFEA}" destId="{B37BF038-C55E-43C1-9DF0-3175BF7F473A}" srcOrd="0" destOrd="0" presId="urn:microsoft.com/office/officeart/2005/8/layout/cycle1"/>
    <dgm:cxn modelId="{A5CAC030-3D34-46AC-A761-88CA7FB3BF2E}" type="presOf" srcId="{2FBB7FE2-E704-4F5A-921A-64B0A2AE87CE}" destId="{AEEA1B75-23C3-45C2-A065-701EE11C6998}" srcOrd="0" destOrd="0" presId="urn:microsoft.com/office/officeart/2005/8/layout/cycle1"/>
    <dgm:cxn modelId="{179708BB-8E16-43A7-97E5-9F9E9B2F0DA6}" type="presOf" srcId="{66ED4505-EF5B-4901-AD01-05CB93AF85BE}" destId="{668DB213-A924-4097-80BF-20154269747E}" srcOrd="0" destOrd="0" presId="urn:microsoft.com/office/officeart/2005/8/layout/cycle1"/>
    <dgm:cxn modelId="{5BE8B01F-3E97-44DB-B262-59837D561E55}" srcId="{66ED4505-EF5B-4901-AD01-05CB93AF85BE}" destId="{11CBC939-A572-42C8-AF8E-E8D2FD7E17BD}" srcOrd="0" destOrd="0" parTransId="{0E9F1936-DE61-4006-98C9-27B9198DCBD0}" sibTransId="{B6948BF8-9D91-41DD-8438-78FEC303BFEA}"/>
    <dgm:cxn modelId="{E93CBFB3-1317-4B33-A7E3-941A795D969D}" type="presOf" srcId="{11CBC939-A572-42C8-AF8E-E8D2FD7E17BD}" destId="{371E6B0E-FD36-4337-8181-E95F5C711C46}" srcOrd="0" destOrd="0" presId="urn:microsoft.com/office/officeart/2005/8/layout/cycle1"/>
    <dgm:cxn modelId="{1AE8A6A4-897A-4DD7-BF9A-4B4681860A66}" srcId="{66ED4505-EF5B-4901-AD01-05CB93AF85BE}" destId="{56C215DD-5746-4034-9E2A-293B66F86F5D}" srcOrd="3" destOrd="0" parTransId="{E524A63C-10EE-4613-811E-34D4DB99BBDA}" sibTransId="{636941F4-14BF-4F72-B631-E55DE038A2CF}"/>
    <dgm:cxn modelId="{D77F062F-9D84-4311-837E-88BC8C58347A}" type="presParOf" srcId="{668DB213-A924-4097-80BF-20154269747E}" destId="{9FADC315-EBCB-4BEA-B9C1-117C77A8B063}" srcOrd="0" destOrd="0" presId="urn:microsoft.com/office/officeart/2005/8/layout/cycle1"/>
    <dgm:cxn modelId="{F5DD26F1-4462-472E-838F-AEDB211BC362}" type="presParOf" srcId="{668DB213-A924-4097-80BF-20154269747E}" destId="{371E6B0E-FD36-4337-8181-E95F5C711C46}" srcOrd="1" destOrd="0" presId="urn:microsoft.com/office/officeart/2005/8/layout/cycle1"/>
    <dgm:cxn modelId="{2975CDBA-7FF8-480C-B039-0D5B946E70A5}" type="presParOf" srcId="{668DB213-A924-4097-80BF-20154269747E}" destId="{B37BF038-C55E-43C1-9DF0-3175BF7F473A}" srcOrd="2" destOrd="0" presId="urn:microsoft.com/office/officeart/2005/8/layout/cycle1"/>
    <dgm:cxn modelId="{6C739273-F825-45C8-A74E-8108E4A807EB}" type="presParOf" srcId="{668DB213-A924-4097-80BF-20154269747E}" destId="{EE717C8E-2408-40CA-A424-F7304CD363AD}" srcOrd="3" destOrd="0" presId="urn:microsoft.com/office/officeart/2005/8/layout/cycle1"/>
    <dgm:cxn modelId="{FBB3C914-5C8E-4D65-839C-8F3BC5FCC18C}" type="presParOf" srcId="{668DB213-A924-4097-80BF-20154269747E}" destId="{863244A4-C10A-4337-AD58-B3017A630C6B}" srcOrd="4" destOrd="0" presId="urn:microsoft.com/office/officeart/2005/8/layout/cycle1"/>
    <dgm:cxn modelId="{489AA171-3759-4DF2-ACD1-D7C61DC3740D}" type="presParOf" srcId="{668DB213-A924-4097-80BF-20154269747E}" destId="{AEEA1B75-23C3-45C2-A065-701EE11C6998}" srcOrd="5" destOrd="0" presId="urn:microsoft.com/office/officeart/2005/8/layout/cycle1"/>
    <dgm:cxn modelId="{51B9896C-8D46-4E98-87F6-290DC5F466BB}" type="presParOf" srcId="{668DB213-A924-4097-80BF-20154269747E}" destId="{95C745C0-4CFA-4244-B79E-874C0C0E8C4A}" srcOrd="6" destOrd="0" presId="urn:microsoft.com/office/officeart/2005/8/layout/cycle1"/>
    <dgm:cxn modelId="{315A253E-5239-42DF-B7B4-CA5DA903F6C8}" type="presParOf" srcId="{668DB213-A924-4097-80BF-20154269747E}" destId="{008E2CEB-4B27-4D06-8E46-14CED54088A5}" srcOrd="7" destOrd="0" presId="urn:microsoft.com/office/officeart/2005/8/layout/cycle1"/>
    <dgm:cxn modelId="{B3729374-1182-4027-859A-935312E881E8}" type="presParOf" srcId="{668DB213-A924-4097-80BF-20154269747E}" destId="{3977D546-B965-481C-9253-ADD46FD02F2C}" srcOrd="8" destOrd="0" presId="urn:microsoft.com/office/officeart/2005/8/layout/cycle1"/>
    <dgm:cxn modelId="{9439D36D-505B-4C0F-84B0-F834BDAFD542}" type="presParOf" srcId="{668DB213-A924-4097-80BF-20154269747E}" destId="{4945D48E-8E8E-4461-BF93-FB29EBF1220D}" srcOrd="9" destOrd="0" presId="urn:microsoft.com/office/officeart/2005/8/layout/cycle1"/>
    <dgm:cxn modelId="{E9D3D613-8FD1-435F-8FF7-9EEDCA051E6C}" type="presParOf" srcId="{668DB213-A924-4097-80BF-20154269747E}" destId="{89053544-B8A9-455F-9D80-81F4337B4789}" srcOrd="10" destOrd="0" presId="urn:microsoft.com/office/officeart/2005/8/layout/cycle1"/>
    <dgm:cxn modelId="{6624733F-670A-4054-AAEB-C44668C57AED}" type="presParOf" srcId="{668DB213-A924-4097-80BF-20154269747E}" destId="{00D4B5F6-3DDD-4FDC-93C2-648D68CB0C5D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A8AE28-D585-4B28-8314-155BE667C49F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C57A531-7813-4B1E-A49F-C142326F111F}">
      <dgm:prSet phldrT="[Texto]"/>
      <dgm:spPr/>
      <dgm:t>
        <a:bodyPr/>
        <a:lstStyle/>
        <a:p>
          <a:r>
            <a:rPr lang="es-EC" dirty="0"/>
            <a:t>VERIFICACION </a:t>
          </a:r>
        </a:p>
      </dgm:t>
    </dgm:pt>
    <dgm:pt modelId="{C81ADFF8-B104-4A34-86CA-1C3F3DDD0D53}" type="parTrans" cxnId="{0EBCDA5A-1040-414C-A862-93623F27B876}">
      <dgm:prSet/>
      <dgm:spPr/>
      <dgm:t>
        <a:bodyPr/>
        <a:lstStyle/>
        <a:p>
          <a:endParaRPr lang="es-EC"/>
        </a:p>
      </dgm:t>
    </dgm:pt>
    <dgm:pt modelId="{CA262DE5-5D24-43C2-BED0-B42637795BAE}" type="sibTrans" cxnId="{0EBCDA5A-1040-414C-A862-93623F27B876}">
      <dgm:prSet/>
      <dgm:spPr/>
      <dgm:t>
        <a:bodyPr/>
        <a:lstStyle/>
        <a:p>
          <a:endParaRPr lang="es-EC"/>
        </a:p>
      </dgm:t>
    </dgm:pt>
    <dgm:pt modelId="{6605FC02-6B8B-4CBA-A365-8DF0858C23EC}">
      <dgm:prSet phldrT="[Texto]"/>
      <dgm:spPr/>
      <dgm:t>
        <a:bodyPr/>
        <a:lstStyle/>
        <a:p>
          <a:pPr algn="ctr"/>
          <a:r>
            <a:rPr lang="es-EC" dirty="0"/>
            <a:t>LLENADO DE VEJIGA </a:t>
          </a:r>
        </a:p>
      </dgm:t>
    </dgm:pt>
    <dgm:pt modelId="{205A3E79-1802-4394-9517-C316CF66937D}" type="parTrans" cxnId="{CA1134CF-172B-4045-81FA-BB4B6C9D0F6B}">
      <dgm:prSet/>
      <dgm:spPr/>
      <dgm:t>
        <a:bodyPr/>
        <a:lstStyle/>
        <a:p>
          <a:endParaRPr lang="es-EC"/>
        </a:p>
      </dgm:t>
    </dgm:pt>
    <dgm:pt modelId="{50448DF8-10E8-481B-A8D5-387218CB8DC4}" type="sibTrans" cxnId="{CA1134CF-172B-4045-81FA-BB4B6C9D0F6B}">
      <dgm:prSet/>
      <dgm:spPr/>
      <dgm:t>
        <a:bodyPr/>
        <a:lstStyle/>
        <a:p>
          <a:endParaRPr lang="es-EC"/>
        </a:p>
      </dgm:t>
    </dgm:pt>
    <dgm:pt modelId="{B03406E5-CF8F-4A21-80FC-3A05F225B4BD}">
      <dgm:prSet phldrT="[Texto]"/>
      <dgm:spPr/>
      <dgm:t>
        <a:bodyPr/>
        <a:lstStyle/>
        <a:p>
          <a:r>
            <a:rPr lang="es-EC" dirty="0"/>
            <a:t>TOMOGRAFIA </a:t>
          </a:r>
        </a:p>
      </dgm:t>
    </dgm:pt>
    <dgm:pt modelId="{B0F0A310-D729-4507-B86F-860853913112}" type="parTrans" cxnId="{3E06003A-BB5D-4C61-918B-A031B71ED964}">
      <dgm:prSet/>
      <dgm:spPr/>
      <dgm:t>
        <a:bodyPr/>
        <a:lstStyle/>
        <a:p>
          <a:endParaRPr lang="es-EC"/>
        </a:p>
      </dgm:t>
    </dgm:pt>
    <dgm:pt modelId="{E6D90AAF-0B9B-4806-B143-C0DB933AD18D}" type="sibTrans" cxnId="{3E06003A-BB5D-4C61-918B-A031B71ED964}">
      <dgm:prSet/>
      <dgm:spPr/>
      <dgm:t>
        <a:bodyPr/>
        <a:lstStyle/>
        <a:p>
          <a:endParaRPr lang="es-EC"/>
        </a:p>
      </dgm:t>
    </dgm:pt>
    <dgm:pt modelId="{B253D79B-7BB1-4FF2-817C-B84482215F4A}" type="pres">
      <dgm:prSet presAssocID="{47A8AE28-D585-4B28-8314-155BE667C49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ABC025F0-A759-4F23-8001-55A2E44947CC}" type="pres">
      <dgm:prSet presAssocID="{DC57A531-7813-4B1E-A49F-C142326F111F}" presName="composite" presStyleCnt="0"/>
      <dgm:spPr/>
    </dgm:pt>
    <dgm:pt modelId="{B67D2DB3-A0D3-4D6C-959A-A6E00E7FB9D2}" type="pres">
      <dgm:prSet presAssocID="{DC57A531-7813-4B1E-A49F-C142326F111F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19E1BFC-7DCC-40A7-BC65-1B810C3590FA}" type="pres">
      <dgm:prSet presAssocID="{DC57A531-7813-4B1E-A49F-C142326F111F}" presName="rect2" presStyleLbl="fgImgPlace1" presStyleIdx="0" presStyleCnt="3" custScaleX="240431" custLinFactX="-32733" custLinFactNeighborX="-100000" custLinFactNeighborY="983"/>
      <dgm:spPr>
        <a:blipFill rotWithShape="1">
          <a:blip xmlns:r="http://schemas.openxmlformats.org/officeDocument/2006/relationships" r:embed="rId1"/>
          <a:srcRect/>
          <a:stretch>
            <a:fillRect t="-24000" b="-24000"/>
          </a:stretch>
        </a:blipFill>
      </dgm:spPr>
    </dgm:pt>
    <dgm:pt modelId="{939BC5DC-1859-4387-9C11-010A6E61A9DA}" type="pres">
      <dgm:prSet presAssocID="{CA262DE5-5D24-43C2-BED0-B42637795BAE}" presName="sibTrans" presStyleCnt="0"/>
      <dgm:spPr/>
    </dgm:pt>
    <dgm:pt modelId="{419C059B-DEBB-4638-B781-401987C513C9}" type="pres">
      <dgm:prSet presAssocID="{6605FC02-6B8B-4CBA-A365-8DF0858C23EC}" presName="composite" presStyleCnt="0"/>
      <dgm:spPr/>
    </dgm:pt>
    <dgm:pt modelId="{18DC5F38-9AF3-4367-92CD-0F4239011957}" type="pres">
      <dgm:prSet presAssocID="{6605FC02-6B8B-4CBA-A365-8DF0858C23EC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FED9ACD-6734-44CC-9DD4-9CBD27DEA9EF}" type="pres">
      <dgm:prSet presAssocID="{6605FC02-6B8B-4CBA-A365-8DF0858C23EC}" presName="rect2" presStyleLbl="fgImgPlace1" presStyleIdx="1" presStyleCnt="3" custScaleX="267694" custScaleY="135684" custLinFactX="-32159" custLinFactNeighborX="-100000" custLinFactNeighborY="4497"/>
      <dgm:spPr>
        <a:blipFill rotWithShape="1">
          <a:blip xmlns:r="http://schemas.openxmlformats.org/officeDocument/2006/relationships" r:embed="rId2"/>
          <a:srcRect/>
          <a:stretch>
            <a:fillRect l="-70000" r="-70000"/>
          </a:stretch>
        </a:blipFill>
      </dgm:spPr>
    </dgm:pt>
    <dgm:pt modelId="{27E9BDF2-B151-40B8-8677-05E2E9FBFD85}" type="pres">
      <dgm:prSet presAssocID="{50448DF8-10E8-481B-A8D5-387218CB8DC4}" presName="sibTrans" presStyleCnt="0"/>
      <dgm:spPr/>
    </dgm:pt>
    <dgm:pt modelId="{6B8E6534-DD54-405E-AE64-632F615BED9B}" type="pres">
      <dgm:prSet presAssocID="{B03406E5-CF8F-4A21-80FC-3A05F225B4BD}" presName="composite" presStyleCnt="0"/>
      <dgm:spPr/>
    </dgm:pt>
    <dgm:pt modelId="{07E19D2A-64B7-4DDC-B522-5600626ADB36}" type="pres">
      <dgm:prSet presAssocID="{B03406E5-CF8F-4A21-80FC-3A05F225B4BD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B717E82-DA22-400A-AFA9-83A343AB9836}" type="pres">
      <dgm:prSet presAssocID="{B03406E5-CF8F-4A21-80FC-3A05F225B4BD}" presName="rect2" presStyleLbl="fgImgPlace1" presStyleIdx="2" presStyleCnt="3" custScaleX="229879" custLinFactX="-29784" custLinFactNeighborX="-100000" custLinFactNeighborY="-1966"/>
      <dgm:spPr>
        <a:blipFill rotWithShape="1">
          <a:blip xmlns:r="http://schemas.openxmlformats.org/officeDocument/2006/relationships" r:embed="rId3"/>
          <a:srcRect/>
          <a:stretch>
            <a:fillRect l="-48000" r="-48000"/>
          </a:stretch>
        </a:blipFill>
      </dgm:spPr>
    </dgm:pt>
  </dgm:ptLst>
  <dgm:cxnLst>
    <dgm:cxn modelId="{56546D6D-4BBE-460F-9393-65D57D7DC59C}" type="presOf" srcId="{6605FC02-6B8B-4CBA-A365-8DF0858C23EC}" destId="{18DC5F38-9AF3-4367-92CD-0F4239011957}" srcOrd="0" destOrd="0" presId="urn:microsoft.com/office/officeart/2008/layout/PictureStrips"/>
    <dgm:cxn modelId="{3E06003A-BB5D-4C61-918B-A031B71ED964}" srcId="{47A8AE28-D585-4B28-8314-155BE667C49F}" destId="{B03406E5-CF8F-4A21-80FC-3A05F225B4BD}" srcOrd="2" destOrd="0" parTransId="{B0F0A310-D729-4507-B86F-860853913112}" sibTransId="{E6D90AAF-0B9B-4806-B143-C0DB933AD18D}"/>
    <dgm:cxn modelId="{CA1134CF-172B-4045-81FA-BB4B6C9D0F6B}" srcId="{47A8AE28-D585-4B28-8314-155BE667C49F}" destId="{6605FC02-6B8B-4CBA-A365-8DF0858C23EC}" srcOrd="1" destOrd="0" parTransId="{205A3E79-1802-4394-9517-C316CF66937D}" sibTransId="{50448DF8-10E8-481B-A8D5-387218CB8DC4}"/>
    <dgm:cxn modelId="{619B713A-B0C5-4AC0-83FE-F2F19E552FA5}" type="presOf" srcId="{47A8AE28-D585-4B28-8314-155BE667C49F}" destId="{B253D79B-7BB1-4FF2-817C-B84482215F4A}" srcOrd="0" destOrd="0" presId="urn:microsoft.com/office/officeart/2008/layout/PictureStrips"/>
    <dgm:cxn modelId="{187E9B6A-F250-44F0-95EB-AA086D33C699}" type="presOf" srcId="{B03406E5-CF8F-4A21-80FC-3A05F225B4BD}" destId="{07E19D2A-64B7-4DDC-B522-5600626ADB36}" srcOrd="0" destOrd="0" presId="urn:microsoft.com/office/officeart/2008/layout/PictureStrips"/>
    <dgm:cxn modelId="{72BB4678-F86E-42CB-BAF3-739558349F80}" type="presOf" srcId="{DC57A531-7813-4B1E-A49F-C142326F111F}" destId="{B67D2DB3-A0D3-4D6C-959A-A6E00E7FB9D2}" srcOrd="0" destOrd="0" presId="urn:microsoft.com/office/officeart/2008/layout/PictureStrips"/>
    <dgm:cxn modelId="{0EBCDA5A-1040-414C-A862-93623F27B876}" srcId="{47A8AE28-D585-4B28-8314-155BE667C49F}" destId="{DC57A531-7813-4B1E-A49F-C142326F111F}" srcOrd="0" destOrd="0" parTransId="{C81ADFF8-B104-4A34-86CA-1C3F3DDD0D53}" sibTransId="{CA262DE5-5D24-43C2-BED0-B42637795BAE}"/>
    <dgm:cxn modelId="{71768DE1-09D4-4BA5-99B8-AADF5D09B018}" type="presParOf" srcId="{B253D79B-7BB1-4FF2-817C-B84482215F4A}" destId="{ABC025F0-A759-4F23-8001-55A2E44947CC}" srcOrd="0" destOrd="0" presId="urn:microsoft.com/office/officeart/2008/layout/PictureStrips"/>
    <dgm:cxn modelId="{DFA6E4E0-928D-4D32-9408-C3C5E026197D}" type="presParOf" srcId="{ABC025F0-A759-4F23-8001-55A2E44947CC}" destId="{B67D2DB3-A0D3-4D6C-959A-A6E00E7FB9D2}" srcOrd="0" destOrd="0" presId="urn:microsoft.com/office/officeart/2008/layout/PictureStrips"/>
    <dgm:cxn modelId="{7ABC6DE6-1F44-4981-B55C-2FFF2A9931EA}" type="presParOf" srcId="{ABC025F0-A759-4F23-8001-55A2E44947CC}" destId="{B19E1BFC-7DCC-40A7-BC65-1B810C3590FA}" srcOrd="1" destOrd="0" presId="urn:microsoft.com/office/officeart/2008/layout/PictureStrips"/>
    <dgm:cxn modelId="{9E1BCF64-78DA-4475-92AB-641A39878A40}" type="presParOf" srcId="{B253D79B-7BB1-4FF2-817C-B84482215F4A}" destId="{939BC5DC-1859-4387-9C11-010A6E61A9DA}" srcOrd="1" destOrd="0" presId="urn:microsoft.com/office/officeart/2008/layout/PictureStrips"/>
    <dgm:cxn modelId="{D09C1380-08E7-4061-B5F2-F826693A8EA8}" type="presParOf" srcId="{B253D79B-7BB1-4FF2-817C-B84482215F4A}" destId="{419C059B-DEBB-4638-B781-401987C513C9}" srcOrd="2" destOrd="0" presId="urn:microsoft.com/office/officeart/2008/layout/PictureStrips"/>
    <dgm:cxn modelId="{CF7DD2C7-5354-4591-B431-F1BE253746FA}" type="presParOf" srcId="{419C059B-DEBB-4638-B781-401987C513C9}" destId="{18DC5F38-9AF3-4367-92CD-0F4239011957}" srcOrd="0" destOrd="0" presId="urn:microsoft.com/office/officeart/2008/layout/PictureStrips"/>
    <dgm:cxn modelId="{8B307476-9DC3-4242-88FE-F62AA11FA441}" type="presParOf" srcId="{419C059B-DEBB-4638-B781-401987C513C9}" destId="{AFED9ACD-6734-44CC-9DD4-9CBD27DEA9EF}" srcOrd="1" destOrd="0" presId="urn:microsoft.com/office/officeart/2008/layout/PictureStrips"/>
    <dgm:cxn modelId="{C216F324-5293-4A6E-9F36-654C70B4E992}" type="presParOf" srcId="{B253D79B-7BB1-4FF2-817C-B84482215F4A}" destId="{27E9BDF2-B151-40B8-8677-05E2E9FBFD85}" srcOrd="3" destOrd="0" presId="urn:microsoft.com/office/officeart/2008/layout/PictureStrips"/>
    <dgm:cxn modelId="{D4B8E0A9-8719-4D8F-BF93-506A12CC34E7}" type="presParOf" srcId="{B253D79B-7BB1-4FF2-817C-B84482215F4A}" destId="{6B8E6534-DD54-405E-AE64-632F615BED9B}" srcOrd="4" destOrd="0" presId="urn:microsoft.com/office/officeart/2008/layout/PictureStrips"/>
    <dgm:cxn modelId="{3C561C99-CCCB-40AD-B6A0-2C8CC112739F}" type="presParOf" srcId="{6B8E6534-DD54-405E-AE64-632F615BED9B}" destId="{07E19D2A-64B7-4DDC-B522-5600626ADB36}" srcOrd="0" destOrd="0" presId="urn:microsoft.com/office/officeart/2008/layout/PictureStrips"/>
    <dgm:cxn modelId="{5A48D928-7592-42E8-9D99-718C3561A1FF}" type="presParOf" srcId="{6B8E6534-DD54-405E-AE64-632F615BED9B}" destId="{6B717E82-DA22-400A-AFA9-83A343AB983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E57A05-E4D4-4F4D-B71C-97082C660C43}">
      <dsp:nvSpPr>
        <dsp:cNvPr id="0" name=""/>
        <dsp:cNvSpPr/>
      </dsp:nvSpPr>
      <dsp:spPr>
        <a:xfrm>
          <a:off x="3122127" y="0"/>
          <a:ext cx="2608149" cy="260854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B5AC04-85C3-41B7-B2EA-CD3D7D2490B4}">
      <dsp:nvSpPr>
        <dsp:cNvPr id="0" name=""/>
        <dsp:cNvSpPr/>
      </dsp:nvSpPr>
      <dsp:spPr>
        <a:xfrm>
          <a:off x="3698614" y="941764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300" kern="1200" dirty="0"/>
            <a:t>ELIMINAR EL TEMOR </a:t>
          </a:r>
        </a:p>
      </dsp:txBody>
      <dsp:txXfrm>
        <a:off x="3698614" y="941764"/>
        <a:ext cx="1449298" cy="724475"/>
      </dsp:txXfrm>
    </dsp:sp>
    <dsp:sp modelId="{C34E215C-DBC7-46C0-9E05-AB468E0892FB}">
      <dsp:nvSpPr>
        <dsp:cNvPr id="0" name=""/>
        <dsp:cNvSpPr/>
      </dsp:nvSpPr>
      <dsp:spPr>
        <a:xfrm>
          <a:off x="2397723" y="1498803"/>
          <a:ext cx="2608149" cy="26085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63838C-139F-4830-9161-A6843801D54F}">
      <dsp:nvSpPr>
        <dsp:cNvPr id="0" name=""/>
        <dsp:cNvSpPr/>
      </dsp:nvSpPr>
      <dsp:spPr>
        <a:xfrm>
          <a:off x="2977148" y="2449237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300" kern="1200" dirty="0"/>
            <a:t>CONFIANZA </a:t>
          </a:r>
        </a:p>
      </dsp:txBody>
      <dsp:txXfrm>
        <a:off x="2977148" y="2449237"/>
        <a:ext cx="1449298" cy="724475"/>
      </dsp:txXfrm>
    </dsp:sp>
    <dsp:sp modelId="{4E1351B0-E050-49E8-B3BC-3E3C2446C17E}">
      <dsp:nvSpPr>
        <dsp:cNvPr id="0" name=""/>
        <dsp:cNvSpPr/>
      </dsp:nvSpPr>
      <dsp:spPr>
        <a:xfrm>
          <a:off x="3307759" y="3176964"/>
          <a:ext cx="2240804" cy="224170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644B0D-0422-4128-AC78-B369DC75F7FF}">
      <dsp:nvSpPr>
        <dsp:cNvPr id="0" name=""/>
        <dsp:cNvSpPr/>
      </dsp:nvSpPr>
      <dsp:spPr>
        <a:xfrm>
          <a:off x="3702042" y="3958878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300" kern="1200" dirty="0"/>
            <a:t>BLINDAJE </a:t>
          </a:r>
        </a:p>
      </dsp:txBody>
      <dsp:txXfrm>
        <a:off x="3702042" y="3958878"/>
        <a:ext cx="1449298" cy="7244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A2E34-68B8-47F0-A762-0E5BE7F096E7}">
      <dsp:nvSpPr>
        <dsp:cNvPr id="0" name=""/>
        <dsp:cNvSpPr/>
      </dsp:nvSpPr>
      <dsp:spPr>
        <a:xfrm>
          <a:off x="3664" y="1611082"/>
          <a:ext cx="1281394" cy="130379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kern="1200" dirty="0"/>
        </a:p>
      </dsp:txBody>
      <dsp:txXfrm>
        <a:off x="41195" y="1648613"/>
        <a:ext cx="1206332" cy="1228735"/>
      </dsp:txXfrm>
    </dsp:sp>
    <dsp:sp modelId="{B61CAD17-FBD6-4203-861F-0DED033B49E8}">
      <dsp:nvSpPr>
        <dsp:cNvPr id="0" name=""/>
        <dsp:cNvSpPr/>
      </dsp:nvSpPr>
      <dsp:spPr>
        <a:xfrm>
          <a:off x="1361175" y="2168596"/>
          <a:ext cx="161367" cy="1887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/>
        </a:p>
      </dsp:txBody>
      <dsp:txXfrm>
        <a:off x="1361175" y="2206350"/>
        <a:ext cx="112957" cy="113261"/>
      </dsp:txXfrm>
    </dsp:sp>
    <dsp:sp modelId="{05406BC2-A7CC-446B-B4D0-EF297885494B}">
      <dsp:nvSpPr>
        <dsp:cNvPr id="0" name=""/>
        <dsp:cNvSpPr/>
      </dsp:nvSpPr>
      <dsp:spPr>
        <a:xfrm>
          <a:off x="1589526" y="1611082"/>
          <a:ext cx="1281394" cy="130379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kern="1200" dirty="0"/>
        </a:p>
      </dsp:txBody>
      <dsp:txXfrm>
        <a:off x="1627057" y="1648613"/>
        <a:ext cx="1206332" cy="1228735"/>
      </dsp:txXfrm>
    </dsp:sp>
    <dsp:sp modelId="{EFEC7575-1C13-48E2-A350-4FE4EAC2CD0F}">
      <dsp:nvSpPr>
        <dsp:cNvPr id="0" name=""/>
        <dsp:cNvSpPr/>
      </dsp:nvSpPr>
      <dsp:spPr>
        <a:xfrm>
          <a:off x="2947037" y="2168596"/>
          <a:ext cx="161367" cy="1887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/>
        </a:p>
      </dsp:txBody>
      <dsp:txXfrm>
        <a:off x="2947037" y="2206350"/>
        <a:ext cx="112957" cy="113261"/>
      </dsp:txXfrm>
    </dsp:sp>
    <dsp:sp modelId="{4ED43505-5CC7-4728-BEE9-E7DF175CA799}">
      <dsp:nvSpPr>
        <dsp:cNvPr id="0" name=""/>
        <dsp:cNvSpPr/>
      </dsp:nvSpPr>
      <dsp:spPr>
        <a:xfrm>
          <a:off x="3175388" y="1611082"/>
          <a:ext cx="1281394" cy="130379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kern="1200" dirty="0"/>
        </a:p>
      </dsp:txBody>
      <dsp:txXfrm>
        <a:off x="3212919" y="1648613"/>
        <a:ext cx="1206332" cy="1228735"/>
      </dsp:txXfrm>
    </dsp:sp>
    <dsp:sp modelId="{F64A8080-90B8-47E5-856E-435A8F3C5115}">
      <dsp:nvSpPr>
        <dsp:cNvPr id="0" name=""/>
        <dsp:cNvSpPr/>
      </dsp:nvSpPr>
      <dsp:spPr>
        <a:xfrm>
          <a:off x="4532899" y="2168596"/>
          <a:ext cx="161367" cy="1887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/>
        </a:p>
      </dsp:txBody>
      <dsp:txXfrm>
        <a:off x="4532899" y="2206350"/>
        <a:ext cx="112957" cy="113261"/>
      </dsp:txXfrm>
    </dsp:sp>
    <dsp:sp modelId="{03775E9D-D015-4E05-9C53-825BD61E39B4}">
      <dsp:nvSpPr>
        <dsp:cNvPr id="0" name=""/>
        <dsp:cNvSpPr/>
      </dsp:nvSpPr>
      <dsp:spPr>
        <a:xfrm>
          <a:off x="4761249" y="1611082"/>
          <a:ext cx="1281394" cy="130379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kern="1200" dirty="0"/>
        </a:p>
      </dsp:txBody>
      <dsp:txXfrm>
        <a:off x="4798780" y="1648613"/>
        <a:ext cx="1206332" cy="1228735"/>
      </dsp:txXfrm>
    </dsp:sp>
    <dsp:sp modelId="{39CEC636-E0BF-42B1-9251-5D7730C2750C}">
      <dsp:nvSpPr>
        <dsp:cNvPr id="0" name=""/>
        <dsp:cNvSpPr/>
      </dsp:nvSpPr>
      <dsp:spPr>
        <a:xfrm>
          <a:off x="6118761" y="2168596"/>
          <a:ext cx="161367" cy="1887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/>
        </a:p>
      </dsp:txBody>
      <dsp:txXfrm>
        <a:off x="6118761" y="2206350"/>
        <a:ext cx="112957" cy="113261"/>
      </dsp:txXfrm>
    </dsp:sp>
    <dsp:sp modelId="{60768BCB-3F94-4A1E-BBBE-61AF7BE730FF}">
      <dsp:nvSpPr>
        <dsp:cNvPr id="0" name=""/>
        <dsp:cNvSpPr/>
      </dsp:nvSpPr>
      <dsp:spPr>
        <a:xfrm>
          <a:off x="6347111" y="1611082"/>
          <a:ext cx="1281394" cy="130379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kern="1200" dirty="0"/>
        </a:p>
      </dsp:txBody>
      <dsp:txXfrm>
        <a:off x="6384642" y="1648613"/>
        <a:ext cx="1206332" cy="12287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A678D-CF3D-4D86-AF1B-926549E33B8E}" type="datetimeFigureOut">
              <a:rPr lang="es-ES" smtClean="0"/>
              <a:pPr/>
              <a:t>24/01/2023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0F34B-71CD-4967-8986-99EE2C8E4C6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398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2CFFB-F536-47C3-83E8-86360AE984D7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11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0F34B-71CD-4967-8986-99EE2C8E4C6C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80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0F34B-71CD-4967-8986-99EE2C8E4C6C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1746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pPr/>
              <a:t>24/1/2023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4800" b="1" dirty="0"/>
              <a:t>ROL DE LA ENFERMERA EN BRAQUITERAPIA 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79509" y="4581128"/>
            <a:ext cx="8534400" cy="1752600"/>
          </a:xfrm>
        </p:spPr>
        <p:txBody>
          <a:bodyPr/>
          <a:lstStyle/>
          <a:p>
            <a:r>
              <a:rPr lang="es-ES" b="1" dirty="0"/>
              <a:t>Lcda. Adriana Carvajal</a:t>
            </a:r>
          </a:p>
          <a:p>
            <a:r>
              <a:rPr lang="es-ES" b="1" dirty="0"/>
              <a:t>Tutor: Alex Carrión  </a:t>
            </a:r>
          </a:p>
          <a:p>
            <a:r>
              <a:rPr lang="es-ES" dirty="0"/>
              <a:t>Especialista en Radioterapia</a:t>
            </a:r>
          </a:p>
          <a:p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423670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094327" y="202288"/>
            <a:ext cx="7405853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S" sz="2800" b="1"/>
              <a:t>BRAQUITERAPIA 2D</a:t>
            </a:r>
            <a:endParaRPr lang="es-ES" sz="28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7" t="18721" r="27763" b="-1210"/>
          <a:stretch/>
        </p:blipFill>
        <p:spPr bwMode="auto">
          <a:xfrm>
            <a:off x="1851803" y="1119115"/>
            <a:ext cx="8711564" cy="56433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9 Elipse"/>
          <p:cNvSpPr/>
          <p:nvPr/>
        </p:nvSpPr>
        <p:spPr>
          <a:xfrm>
            <a:off x="7069755" y="4026248"/>
            <a:ext cx="768085" cy="64807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3479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094327" y="202288"/>
            <a:ext cx="7405853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S" sz="2800" b="1"/>
              <a:t>BRAQUITERAPIA 2D</a:t>
            </a:r>
            <a:endParaRPr lang="es-ES" sz="28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9" t="30063" r="27168"/>
          <a:stretch/>
        </p:blipFill>
        <p:spPr bwMode="auto">
          <a:xfrm>
            <a:off x="1769337" y="1187356"/>
            <a:ext cx="8643905" cy="55273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125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41200" y="1531656"/>
            <a:ext cx="9290304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S" b="1"/>
              <a:t>ESQUEMA DE TRATAMIENTO</a:t>
            </a:r>
            <a:endParaRPr lang="es-ES" b="1" dirty="0"/>
          </a:p>
        </p:txBody>
      </p:sp>
      <p:graphicFrame>
        <p:nvGraphicFramePr>
          <p:cNvPr id="3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036538"/>
              </p:ext>
            </p:extLst>
          </p:nvPr>
        </p:nvGraphicFramePr>
        <p:xfrm>
          <a:off x="341201" y="2060576"/>
          <a:ext cx="7632171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586107" y="2853548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RTE/QT   </a:t>
            </a:r>
          </a:p>
        </p:txBody>
      </p:sp>
      <p:grpSp>
        <p:nvGrpSpPr>
          <p:cNvPr id="5" name="4 Grupo"/>
          <p:cNvGrpSpPr/>
          <p:nvPr/>
        </p:nvGrpSpPr>
        <p:grpSpPr>
          <a:xfrm>
            <a:off x="8563040" y="3809652"/>
            <a:ext cx="1281395" cy="977848"/>
            <a:chOff x="4760333" y="1774057"/>
            <a:chExt cx="961046" cy="977848"/>
          </a:xfrm>
        </p:grpSpPr>
        <p:sp>
          <p:nvSpPr>
            <p:cNvPr id="6" name="5 Rectángulo redondeado"/>
            <p:cNvSpPr/>
            <p:nvPr/>
          </p:nvSpPr>
          <p:spPr>
            <a:xfrm>
              <a:off x="4760333" y="1774057"/>
              <a:ext cx="961046" cy="977848"/>
            </a:xfrm>
            <a:prstGeom prst="roundRect">
              <a:avLst>
                <a:gd name="adj" fmla="val 10000"/>
              </a:avLst>
            </a:prstGeom>
            <a:blipFill rotWithShape="0">
              <a:blip r:embed="rId7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4788481" y="1802205"/>
              <a:ext cx="904750" cy="9215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2000" kern="1200" dirty="0"/>
            </a:p>
          </p:txBody>
        </p:sp>
      </p:grpSp>
      <p:sp>
        <p:nvSpPr>
          <p:cNvPr id="8" name="7 CuadroTexto"/>
          <p:cNvSpPr txBox="1"/>
          <p:nvPr/>
        </p:nvSpPr>
        <p:spPr>
          <a:xfrm>
            <a:off x="8165392" y="2919420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BQT  </a:t>
            </a:r>
          </a:p>
        </p:txBody>
      </p:sp>
      <p:grpSp>
        <p:nvGrpSpPr>
          <p:cNvPr id="9" name="8 Grupo"/>
          <p:cNvGrpSpPr/>
          <p:nvPr/>
        </p:nvGrpSpPr>
        <p:grpSpPr>
          <a:xfrm>
            <a:off x="10066592" y="3784628"/>
            <a:ext cx="1281395" cy="977848"/>
            <a:chOff x="4760333" y="1774057"/>
            <a:chExt cx="961046" cy="977848"/>
          </a:xfrm>
        </p:grpSpPr>
        <p:sp>
          <p:nvSpPr>
            <p:cNvPr id="10" name="9 Rectángulo redondeado"/>
            <p:cNvSpPr/>
            <p:nvPr/>
          </p:nvSpPr>
          <p:spPr>
            <a:xfrm>
              <a:off x="4760333" y="1774057"/>
              <a:ext cx="961046" cy="977848"/>
            </a:xfrm>
            <a:prstGeom prst="roundRect">
              <a:avLst>
                <a:gd name="adj" fmla="val 10000"/>
              </a:avLst>
            </a:prstGeom>
            <a:blipFill rotWithShape="0">
              <a:blip r:embed="rId7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10 Rectángulo"/>
            <p:cNvSpPr/>
            <p:nvPr/>
          </p:nvSpPr>
          <p:spPr>
            <a:xfrm>
              <a:off x="4788481" y="1802205"/>
              <a:ext cx="904750" cy="9215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2000" kern="1200" dirty="0"/>
            </a:p>
          </p:txBody>
        </p:sp>
      </p:grpSp>
      <p:sp>
        <p:nvSpPr>
          <p:cNvPr id="12" name="11 Rectángulo"/>
          <p:cNvSpPr/>
          <p:nvPr/>
        </p:nvSpPr>
        <p:spPr>
          <a:xfrm>
            <a:off x="3735728" y="4293096"/>
            <a:ext cx="144016" cy="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2113888" y="4309016"/>
            <a:ext cx="144016" cy="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601232" y="4297640"/>
            <a:ext cx="144016" cy="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/>
          <p:cNvSpPr/>
          <p:nvPr/>
        </p:nvSpPr>
        <p:spPr>
          <a:xfrm>
            <a:off x="5321168" y="4309016"/>
            <a:ext cx="144016" cy="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6906608" y="4311288"/>
            <a:ext cx="144016" cy="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Abrir llave"/>
          <p:cNvSpPr/>
          <p:nvPr/>
        </p:nvSpPr>
        <p:spPr>
          <a:xfrm rot="5400000">
            <a:off x="4045222" y="-359904"/>
            <a:ext cx="404048" cy="75552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Abrir llave"/>
          <p:cNvSpPr/>
          <p:nvPr/>
        </p:nvSpPr>
        <p:spPr>
          <a:xfrm rot="5400000">
            <a:off x="9704797" y="1987499"/>
            <a:ext cx="404048" cy="2882331"/>
          </a:xfrm>
          <a:prstGeom prst="leftBrace">
            <a:avLst>
              <a:gd name="adj1" fmla="val 2026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"/>
          <p:cNvSpPr/>
          <p:nvPr/>
        </p:nvSpPr>
        <p:spPr>
          <a:xfrm>
            <a:off x="8777502" y="3959176"/>
            <a:ext cx="144016" cy="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"/>
          <p:cNvSpPr/>
          <p:nvPr/>
        </p:nvSpPr>
        <p:spPr>
          <a:xfrm>
            <a:off x="8803774" y="4411130"/>
            <a:ext cx="144016" cy="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10270012" y="3922384"/>
            <a:ext cx="144016" cy="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Rectángulo"/>
          <p:cNvSpPr/>
          <p:nvPr/>
        </p:nvSpPr>
        <p:spPr>
          <a:xfrm>
            <a:off x="10296284" y="4374338"/>
            <a:ext cx="144016" cy="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Rectángulo"/>
          <p:cNvSpPr/>
          <p:nvPr/>
        </p:nvSpPr>
        <p:spPr>
          <a:xfrm>
            <a:off x="8609322" y="4610828"/>
            <a:ext cx="144016" cy="1385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Rectángulo"/>
          <p:cNvSpPr/>
          <p:nvPr/>
        </p:nvSpPr>
        <p:spPr>
          <a:xfrm>
            <a:off x="9282000" y="4637100"/>
            <a:ext cx="144016" cy="1385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Rectángulo"/>
          <p:cNvSpPr/>
          <p:nvPr/>
        </p:nvSpPr>
        <p:spPr>
          <a:xfrm>
            <a:off x="10117598" y="4605568"/>
            <a:ext cx="144016" cy="1385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Rectángulo"/>
          <p:cNvSpPr/>
          <p:nvPr/>
        </p:nvSpPr>
        <p:spPr>
          <a:xfrm>
            <a:off x="10790276" y="4631840"/>
            <a:ext cx="144016" cy="1385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367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="" xmlns:a16="http://schemas.microsoft.com/office/drawing/2014/main" id="{EC740530-E036-1792-D1B4-AE7A274CE97E}"/>
              </a:ext>
            </a:extLst>
          </p:cNvPr>
          <p:cNvSpPr/>
          <p:nvPr/>
        </p:nvSpPr>
        <p:spPr>
          <a:xfrm>
            <a:off x="4221704" y="563432"/>
            <a:ext cx="3748592" cy="5652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BRAQUITERAPIA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C8DD24E8-3A86-F033-6D91-FFCD81FCE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895" y="1909483"/>
            <a:ext cx="3098809" cy="267624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1839C49-83E3-D3BA-141A-0CE805549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6989" y="1756102"/>
            <a:ext cx="3098809" cy="2704892"/>
          </a:xfrm>
          <a:prstGeom prst="rect">
            <a:avLst/>
          </a:prstGeom>
        </p:spPr>
      </p:pic>
      <p:sp>
        <p:nvSpPr>
          <p:cNvPr id="5" name="Nube 4">
            <a:extLst>
              <a:ext uri="{FF2B5EF4-FFF2-40B4-BE49-F238E27FC236}">
                <a16:creationId xmlns="" xmlns:a16="http://schemas.microsoft.com/office/drawing/2014/main" id="{B43A5075-4560-DD67-697C-855B191ABD6F}"/>
              </a:ext>
            </a:extLst>
          </p:cNvPr>
          <p:cNvSpPr/>
          <p:nvPr/>
        </p:nvSpPr>
        <p:spPr>
          <a:xfrm>
            <a:off x="4061012" y="4585727"/>
            <a:ext cx="4397188" cy="1869141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BRAQUITERAPIA DE PIEL </a:t>
            </a:r>
          </a:p>
        </p:txBody>
      </p:sp>
    </p:spTree>
    <p:extLst>
      <p:ext uri="{BB962C8B-B14F-4D97-AF65-F5344CB8AC3E}">
        <p14:creationId xmlns:p14="http://schemas.microsoft.com/office/powerpoint/2010/main" val="3612564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-27312" y="2564904"/>
            <a:ext cx="9194159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S" sz="5400" b="1" dirty="0"/>
              <a:t>BRAQUITERAPIA </a:t>
            </a:r>
            <a:br>
              <a:rPr lang="es-ES" sz="5400" b="1" dirty="0"/>
            </a:br>
            <a:r>
              <a:rPr lang="es-ES" sz="5400" b="1" dirty="0"/>
              <a:t>3D</a:t>
            </a:r>
          </a:p>
        </p:txBody>
      </p:sp>
    </p:spTree>
    <p:extLst>
      <p:ext uri="{BB962C8B-B14F-4D97-AF65-F5344CB8AC3E}">
        <p14:creationId xmlns:p14="http://schemas.microsoft.com/office/powerpoint/2010/main" val="338735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="" xmlns:a16="http://schemas.microsoft.com/office/drawing/2014/main" id="{EE92A61E-DC1B-CE02-2ED7-9A43BE2E44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543492"/>
              </p:ext>
            </p:extLst>
          </p:nvPr>
        </p:nvGraphicFramePr>
        <p:xfrm>
          <a:off x="2032000" y="1143000"/>
          <a:ext cx="8128000" cy="5358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4BF52D51-2130-67CF-5D04-A8FCF6CD38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9400" y="609040"/>
            <a:ext cx="1981200" cy="23050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FC3DF22B-9185-4BB5-ECDD-C770013CA6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69400" y="4508966"/>
            <a:ext cx="2143125" cy="2143125"/>
          </a:xfrm>
          <a:prstGeom prst="rect">
            <a:avLst/>
          </a:prstGeom>
        </p:spPr>
      </p:pic>
      <p:pic>
        <p:nvPicPr>
          <p:cNvPr id="7" name="Imagen 6" descr="Una persona sentado en un escritorio&#10;&#10;Descripción generada automáticamente con confianza media">
            <a:extLst>
              <a:ext uri="{FF2B5EF4-FFF2-40B4-BE49-F238E27FC236}">
                <a16:creationId xmlns="" xmlns:a16="http://schemas.microsoft.com/office/drawing/2014/main" id="{A394259D-6694-7336-12F5-314F354AB2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3594" y="4508966"/>
            <a:ext cx="2619375" cy="1743075"/>
          </a:xfrm>
          <a:prstGeom prst="rect">
            <a:avLst/>
          </a:prstGeom>
        </p:spPr>
      </p:pic>
      <p:pic>
        <p:nvPicPr>
          <p:cNvPr id="9" name="Imagen 8" descr="Imagen que contiene interior, cuarto, cama, vivo">
            <a:extLst>
              <a:ext uri="{FF2B5EF4-FFF2-40B4-BE49-F238E27FC236}">
                <a16:creationId xmlns="" xmlns:a16="http://schemas.microsoft.com/office/drawing/2014/main" id="{948F5E83-811A-9F10-213E-C427677CD72C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61796" y="1053415"/>
            <a:ext cx="3142969" cy="1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576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FB4264EE-0DE6-A40E-2051-290B992DDE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3285" y="2103021"/>
            <a:ext cx="10270880" cy="3827132"/>
          </a:xfrm>
        </p:spPr>
        <p:txBody>
          <a:bodyPr/>
          <a:lstStyle/>
          <a:p>
            <a:r>
              <a:rPr lang="es-ES" dirty="0"/>
              <a:t>Dia anterior a procedimiento verifica y revisa </a:t>
            </a:r>
            <a:r>
              <a:rPr lang="es-ES" dirty="0" smtClean="0"/>
              <a:t>HCL. </a:t>
            </a:r>
            <a:r>
              <a:rPr lang="es-ES" dirty="0"/>
              <a:t>de pacientes programados.</a:t>
            </a:r>
          </a:p>
          <a:p>
            <a:r>
              <a:rPr lang="es-ES" dirty="0"/>
              <a:t>Prepara los ambientes con insumos a requerirse, deja identificación </a:t>
            </a:r>
          </a:p>
          <a:p>
            <a:r>
              <a:rPr lang="es-ES" dirty="0"/>
              <a:t>Realiza los registros de procedimiento</a:t>
            </a:r>
          </a:p>
          <a:p>
            <a:r>
              <a:rPr lang="es-ES" dirty="0"/>
              <a:t>El mismo día verifica la conformidad de: asepsia ambiente para atención, instrumental, insumos, personal. Antes y al finalizar . </a:t>
            </a:r>
          </a:p>
          <a:p>
            <a:r>
              <a:rPr lang="es-ES" dirty="0"/>
              <a:t>Coordina con equipo de salud . </a:t>
            </a:r>
            <a:endParaRPr lang="es-EC" dirty="0"/>
          </a:p>
        </p:txBody>
      </p:sp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CDE7927D-F515-CEAC-2454-8AF172E66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591" y="777458"/>
            <a:ext cx="10436468" cy="1325563"/>
          </a:xfrm>
        </p:spPr>
        <p:txBody>
          <a:bodyPr/>
          <a:lstStyle/>
          <a:p>
            <a:r>
              <a:rPr lang="es-EC" dirty="0"/>
              <a:t>ROL DE LA </a:t>
            </a:r>
            <a:r>
              <a:rPr lang="es-EC" dirty="0" smtClean="0"/>
              <a:t>ENFERMERA </a:t>
            </a:r>
            <a:r>
              <a:rPr lang="es-EC" dirty="0"/>
              <a:t>ANTES: </a:t>
            </a:r>
          </a:p>
        </p:txBody>
      </p:sp>
    </p:spTree>
    <p:extLst>
      <p:ext uri="{BB962C8B-B14F-4D97-AF65-F5344CB8AC3E}">
        <p14:creationId xmlns:p14="http://schemas.microsoft.com/office/powerpoint/2010/main" val="489043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489B9DC-C459-3DCE-F18F-439B7D308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1273" y="838645"/>
            <a:ext cx="10436468" cy="1325563"/>
          </a:xfrm>
        </p:spPr>
        <p:txBody>
          <a:bodyPr/>
          <a:lstStyle/>
          <a:p>
            <a:r>
              <a:rPr lang="es-EC" dirty="0"/>
              <a:t>ROL DE LA </a:t>
            </a:r>
            <a:r>
              <a:rPr lang="es-EC" dirty="0" smtClean="0"/>
              <a:t>ENFERMERA </a:t>
            </a:r>
            <a:r>
              <a:rPr lang="es-EC" dirty="0"/>
              <a:t>ANTES: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F6F67F87-1A8D-7782-9F4D-9549F770C4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96836" y="2523547"/>
            <a:ext cx="7998327" cy="3100991"/>
          </a:xfrm>
        </p:spPr>
        <p:txBody>
          <a:bodyPr/>
          <a:lstStyle/>
          <a:p>
            <a:r>
              <a:rPr lang="es-ES" dirty="0"/>
              <a:t>Identificación del paciente.</a:t>
            </a:r>
          </a:p>
          <a:p>
            <a:r>
              <a:rPr lang="es-ES" dirty="0"/>
              <a:t>Revisión de </a:t>
            </a:r>
            <a:r>
              <a:rPr lang="es-ES" dirty="0" err="1"/>
              <a:t>Hcl</a:t>
            </a:r>
            <a:r>
              <a:rPr lang="es-ES" dirty="0"/>
              <a:t>, consentimiento informado, resultados </a:t>
            </a:r>
            <a:r>
              <a:rPr lang="es-ES" dirty="0" err="1"/>
              <a:t>clinicos</a:t>
            </a:r>
            <a:r>
              <a:rPr lang="es-ES" dirty="0"/>
              <a:t>, </a:t>
            </a:r>
            <a:r>
              <a:rPr lang="es-ES" dirty="0" err="1"/>
              <a:t>Rx,cardiología</a:t>
            </a:r>
            <a:r>
              <a:rPr lang="es-ES" dirty="0"/>
              <a:t> </a:t>
            </a:r>
          </a:p>
          <a:p>
            <a:r>
              <a:rPr lang="es-ES" dirty="0"/>
              <a:t> Educa al paciente.</a:t>
            </a:r>
          </a:p>
          <a:p>
            <a:r>
              <a:rPr lang="es-ES" dirty="0"/>
              <a:t> Elabora y mantiene al día el registro diario 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110142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94" y="887506"/>
            <a:ext cx="10364351" cy="55061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279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D4EFEB3F-4E4A-291E-CC1E-841BFAB10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115" y="3831851"/>
            <a:ext cx="2519363" cy="251936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60E4362D-2150-8D12-29CC-7CDCE2F8F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964" y="924204"/>
            <a:ext cx="3429001" cy="270285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3E321E41-A828-1AC8-CD68-10A5D5303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5465" y="4124605"/>
            <a:ext cx="4054935" cy="2410666"/>
          </a:xfrm>
          <a:prstGeom prst="rect">
            <a:avLst/>
          </a:prstGeom>
        </p:spPr>
      </p:pic>
      <p:sp>
        <p:nvSpPr>
          <p:cNvPr id="5" name="Flecha: a la derecha 4">
            <a:extLst>
              <a:ext uri="{FF2B5EF4-FFF2-40B4-BE49-F238E27FC236}">
                <a16:creationId xmlns="" xmlns:a16="http://schemas.microsoft.com/office/drawing/2014/main" id="{AF646AE0-18F3-6BAC-278D-C55A108FCC61}"/>
              </a:ext>
            </a:extLst>
          </p:cNvPr>
          <p:cNvSpPr/>
          <p:nvPr/>
        </p:nvSpPr>
        <p:spPr>
          <a:xfrm>
            <a:off x="872012" y="779929"/>
            <a:ext cx="3429001" cy="2519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/>
              <a:t>NORMAS DE BIOSEGURIDAD</a:t>
            </a:r>
          </a:p>
        </p:txBody>
      </p:sp>
    </p:spTree>
    <p:extLst>
      <p:ext uri="{BB962C8B-B14F-4D97-AF65-F5344CB8AC3E}">
        <p14:creationId xmlns:p14="http://schemas.microsoft.com/office/powerpoint/2010/main" val="1917254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404449195"/>
              </p:ext>
            </p:extLst>
          </p:nvPr>
        </p:nvGraphicFramePr>
        <p:xfrm>
          <a:off x="914400" y="586854"/>
          <a:ext cx="12455269" cy="6166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12" descr="Radioterapia para Tratamiento de Cáncer | Centro Médico AB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16" y="1760973"/>
            <a:ext cx="5432827" cy="395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909738" y="41620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9743090" y="6448097"/>
            <a:ext cx="1639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ICRU report38</a:t>
            </a:r>
          </a:p>
        </p:txBody>
      </p:sp>
      <p:sp>
        <p:nvSpPr>
          <p:cNvPr id="6" name="Elipse 5">
            <a:extLst>
              <a:ext uri="{FF2B5EF4-FFF2-40B4-BE49-F238E27FC236}">
                <a16:creationId xmlns="" xmlns:a16="http://schemas.microsoft.com/office/drawing/2014/main" id="{CBBB964E-454E-B80A-B885-642891C73BB1}"/>
              </a:ext>
            </a:extLst>
          </p:cNvPr>
          <p:cNvSpPr/>
          <p:nvPr/>
        </p:nvSpPr>
        <p:spPr>
          <a:xfrm>
            <a:off x="914400" y="586854"/>
            <a:ext cx="4746812" cy="91087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800" dirty="0">
                <a:latin typeface="Verdana" panose="020B0604030504040204" pitchFamily="34" charset="0"/>
                <a:ea typeface="Verdana" panose="020B0604030504040204" pitchFamily="34" charset="0"/>
              </a:rPr>
              <a:t>BRAQUITERAPIA: </a:t>
            </a:r>
          </a:p>
        </p:txBody>
      </p:sp>
    </p:spTree>
    <p:extLst>
      <p:ext uri="{BB962C8B-B14F-4D97-AF65-F5344CB8AC3E}">
        <p14:creationId xmlns:p14="http://schemas.microsoft.com/office/powerpoint/2010/main" val="955784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613865"/>
            <a:ext cx="8115300" cy="6086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4628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0"/>
            <a:ext cx="8115300" cy="60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63" t="34167" b="18879"/>
          <a:stretch/>
        </p:blipFill>
        <p:spPr bwMode="auto">
          <a:xfrm>
            <a:off x="5979473" y="1866900"/>
            <a:ext cx="6096913" cy="499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3" t="35282" r="47187" b="26667"/>
          <a:stretch/>
        </p:blipFill>
        <p:spPr bwMode="auto">
          <a:xfrm>
            <a:off x="126124" y="1866900"/>
            <a:ext cx="5853349" cy="499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581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3" t="43420" r="27384" b="22494"/>
          <a:stretch/>
        </p:blipFill>
        <p:spPr bwMode="auto">
          <a:xfrm>
            <a:off x="88565" y="806064"/>
            <a:ext cx="12127789" cy="469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6324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23750" r="5781" b="21458"/>
          <a:stretch/>
        </p:blipFill>
        <p:spPr bwMode="auto">
          <a:xfrm>
            <a:off x="409903" y="799102"/>
            <a:ext cx="11114694" cy="57593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4513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9695" r="21600" b="20428"/>
          <a:stretch/>
        </p:blipFill>
        <p:spPr bwMode="auto">
          <a:xfrm>
            <a:off x="0" y="1625003"/>
            <a:ext cx="12134682" cy="3372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1463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" t="26074" r="52951" b="18392"/>
          <a:stretch/>
        </p:blipFill>
        <p:spPr bwMode="auto">
          <a:xfrm>
            <a:off x="5787308" y="907189"/>
            <a:ext cx="5926472" cy="57773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8" t="21073" r="50000" b="13027"/>
          <a:stretch/>
        </p:blipFill>
        <p:spPr bwMode="auto">
          <a:xfrm>
            <a:off x="204954" y="907189"/>
            <a:ext cx="5344512" cy="57773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56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79" t="18392" b="21264"/>
          <a:stretch/>
        </p:blipFill>
        <p:spPr bwMode="auto">
          <a:xfrm>
            <a:off x="6337733" y="1008994"/>
            <a:ext cx="5334000" cy="5360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8" t="30403" b="17946"/>
          <a:stretch/>
        </p:blipFill>
        <p:spPr bwMode="auto">
          <a:xfrm>
            <a:off x="400245" y="1008994"/>
            <a:ext cx="5443251" cy="5360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8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="" xmlns:a16="http://schemas.microsoft.com/office/drawing/2014/main" id="{A4057029-EA7C-5078-BBD5-F4919E1EFF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387072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299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arrion Alex\Downloads\Captura.ANIL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545"/>
            <a:ext cx="12191999" cy="655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909848" y="-47298"/>
            <a:ext cx="4493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FF0000"/>
                </a:solidFill>
              </a:rPr>
              <a:t>ANILLO CON TANDEM</a:t>
            </a:r>
          </a:p>
        </p:txBody>
      </p:sp>
    </p:spTree>
    <p:extLst>
      <p:ext uri="{BB962C8B-B14F-4D97-AF65-F5344CB8AC3E}">
        <p14:creationId xmlns:p14="http://schemas.microsoft.com/office/powerpoint/2010/main" val="2639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82"/>
          <a:stretch/>
        </p:blipFill>
        <p:spPr bwMode="auto">
          <a:xfrm rot="5400000">
            <a:off x="616618" y="408147"/>
            <a:ext cx="5707120" cy="6751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" t="8161" r="11303"/>
          <a:stretch/>
        </p:blipFill>
        <p:spPr bwMode="auto">
          <a:xfrm rot="5400000">
            <a:off x="7389200" y="865580"/>
            <a:ext cx="3846784" cy="24309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15" y="4099032"/>
            <a:ext cx="4814114" cy="2695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43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>
            <a:extLst>
              <a:ext uri="{FF2B5EF4-FFF2-40B4-BE49-F238E27FC236}">
                <a16:creationId xmlns="" xmlns:a16="http://schemas.microsoft.com/office/drawing/2014/main" id="{D358D933-DEEC-AD35-5D7F-B36EAFC53D61}"/>
              </a:ext>
            </a:extLst>
          </p:cNvPr>
          <p:cNvSpPr/>
          <p:nvPr/>
        </p:nvSpPr>
        <p:spPr>
          <a:xfrm>
            <a:off x="914400" y="586854"/>
            <a:ext cx="4746812" cy="91087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800" dirty="0">
                <a:latin typeface="Verdana" panose="020B0604030504040204" pitchFamily="34" charset="0"/>
                <a:ea typeface="Verdana" panose="020B0604030504040204" pitchFamily="34" charset="0"/>
              </a:rPr>
              <a:t>BRAQUITERAPIA: </a:t>
            </a:r>
          </a:p>
        </p:txBody>
      </p:sp>
      <p:sp>
        <p:nvSpPr>
          <p:cNvPr id="3" name="Flecha: hacia abajo 2">
            <a:extLst>
              <a:ext uri="{FF2B5EF4-FFF2-40B4-BE49-F238E27FC236}">
                <a16:creationId xmlns="" xmlns:a16="http://schemas.microsoft.com/office/drawing/2014/main" id="{9768FF54-BAD8-9EE0-FE70-82ECF8DD32FB}"/>
              </a:ext>
            </a:extLst>
          </p:cNvPr>
          <p:cNvSpPr/>
          <p:nvPr/>
        </p:nvSpPr>
        <p:spPr>
          <a:xfrm>
            <a:off x="605117" y="1847351"/>
            <a:ext cx="4746812" cy="424416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BAJA TASA DE DOSIS </a:t>
            </a:r>
          </a:p>
          <a:p>
            <a:pPr algn="ctr"/>
            <a:endParaRPr lang="es-EC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s-EC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MANCHESTER</a:t>
            </a:r>
          </a:p>
          <a:p>
            <a:pPr algn="ctr"/>
            <a:endParaRPr lang="es-EC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s-EC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FLETCHER</a:t>
            </a:r>
          </a:p>
        </p:txBody>
      </p:sp>
      <p:sp>
        <p:nvSpPr>
          <p:cNvPr id="4" name="Flecha: hacia arriba 3">
            <a:extLst>
              <a:ext uri="{FF2B5EF4-FFF2-40B4-BE49-F238E27FC236}">
                <a16:creationId xmlns="" xmlns:a16="http://schemas.microsoft.com/office/drawing/2014/main" id="{0312A010-4687-FADB-A108-BA81E685C396}"/>
              </a:ext>
            </a:extLst>
          </p:cNvPr>
          <p:cNvSpPr/>
          <p:nvPr/>
        </p:nvSpPr>
        <p:spPr>
          <a:xfrm>
            <a:off x="6642848" y="586855"/>
            <a:ext cx="4634752" cy="55046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ALTAS DOSIS</a:t>
            </a:r>
          </a:p>
          <a:p>
            <a:pPr algn="ctr"/>
            <a:r>
              <a:rPr lang="es-EC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r>
              <a:rPr lang="es-EC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CARGA DIFERIDA A CONTROL REMOTO </a:t>
            </a:r>
          </a:p>
        </p:txBody>
      </p:sp>
      <p:pic>
        <p:nvPicPr>
          <p:cNvPr id="35842" name="Picture 2" descr="What is LDR brachytherapy? - Leaders in brachytherapy - BX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14924"/>
            <a:ext cx="2619375" cy="1743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17141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897" y="1251503"/>
            <a:ext cx="8054327" cy="4970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Elipse"/>
          <p:cNvSpPr/>
          <p:nvPr/>
        </p:nvSpPr>
        <p:spPr>
          <a:xfrm>
            <a:off x="3011212" y="1442544"/>
            <a:ext cx="173421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72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-27312" y="2564904"/>
            <a:ext cx="9194159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S" sz="5400" b="1" dirty="0"/>
              <a:t>NUESTRA EXPERIENCIA</a:t>
            </a:r>
          </a:p>
        </p:txBody>
      </p:sp>
    </p:spTree>
    <p:extLst>
      <p:ext uri="{BB962C8B-B14F-4D97-AF65-F5344CB8AC3E}">
        <p14:creationId xmlns:p14="http://schemas.microsoft.com/office/powerpoint/2010/main" val="225613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arrion Alex\Downloads\Captura.ANIL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545"/>
            <a:ext cx="12191999" cy="655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909848" y="-47298"/>
            <a:ext cx="4493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FF0000"/>
                </a:solidFill>
              </a:rPr>
              <a:t>ANILLO CON TANDEM</a:t>
            </a:r>
          </a:p>
        </p:txBody>
      </p:sp>
    </p:spTree>
    <p:extLst>
      <p:ext uri="{BB962C8B-B14F-4D97-AF65-F5344CB8AC3E}">
        <p14:creationId xmlns:p14="http://schemas.microsoft.com/office/powerpoint/2010/main" val="48366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33418" r="17763" b="5962"/>
          <a:stretch/>
        </p:blipFill>
        <p:spPr bwMode="auto">
          <a:xfrm>
            <a:off x="1718442" y="-2"/>
            <a:ext cx="9048467" cy="4203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4" t="22571" r="29231" b="43805"/>
          <a:stretch/>
        </p:blipFill>
        <p:spPr bwMode="auto">
          <a:xfrm>
            <a:off x="0" y="3941379"/>
            <a:ext cx="6053957" cy="291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62600" r="31511" b="5102"/>
          <a:stretch/>
        </p:blipFill>
        <p:spPr bwMode="auto">
          <a:xfrm>
            <a:off x="6053958" y="3941379"/>
            <a:ext cx="6138041" cy="291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83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arrion Alex\Downloads\Captura.ovoides fuentes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6"/>
          <a:stretch/>
        </p:blipFill>
        <p:spPr bwMode="auto">
          <a:xfrm>
            <a:off x="1734206" y="414368"/>
            <a:ext cx="9975078" cy="644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909848" y="-47298"/>
            <a:ext cx="4493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FF0000"/>
                </a:solidFill>
              </a:rPr>
              <a:t>OVOIDES CON TANDEM</a:t>
            </a:r>
          </a:p>
        </p:txBody>
      </p:sp>
    </p:spTree>
    <p:extLst>
      <p:ext uri="{BB962C8B-B14F-4D97-AF65-F5344CB8AC3E}">
        <p14:creationId xmlns:p14="http://schemas.microsoft.com/office/powerpoint/2010/main" val="253336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arrion Alex\Downloads\Captura.cilindro tandem intersticial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6" r="3535"/>
          <a:stretch/>
        </p:blipFill>
        <p:spPr bwMode="auto">
          <a:xfrm>
            <a:off x="1852818" y="457200"/>
            <a:ext cx="9837683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909848" y="-47298"/>
            <a:ext cx="5849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FF0000"/>
                </a:solidFill>
              </a:rPr>
              <a:t>CILINDRO CON TANDEM/INTERSTICIAL</a:t>
            </a:r>
          </a:p>
        </p:txBody>
      </p:sp>
    </p:spTree>
    <p:extLst>
      <p:ext uri="{BB962C8B-B14F-4D97-AF65-F5344CB8AC3E}">
        <p14:creationId xmlns:p14="http://schemas.microsoft.com/office/powerpoint/2010/main" val="18007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FE3414E3-4941-6756-2E79-F0F431E9CD79}"/>
              </a:ext>
            </a:extLst>
          </p:cNvPr>
          <p:cNvSpPr txBox="1"/>
          <p:nvPr/>
        </p:nvSpPr>
        <p:spPr>
          <a:xfrm>
            <a:off x="749674" y="2299011"/>
            <a:ext cx="60982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Verdana" panose="020B0604030504040204" pitchFamily="34" charset="0"/>
                <a:ea typeface="Verdana" panose="020B0604030504040204" pitchFamily="34" charset="0"/>
              </a:rPr>
              <a:t>Déficit de conocimiento relacionado a</a:t>
            </a:r>
          </a:p>
          <a:p>
            <a:pPr algn="ctr"/>
            <a:r>
              <a:rPr lang="es-ES" sz="2400" dirty="0">
                <a:latin typeface="Verdana" panose="020B0604030504040204" pitchFamily="34" charset="0"/>
                <a:ea typeface="Verdana" panose="020B0604030504040204" pitchFamily="34" charset="0"/>
              </a:rPr>
              <a:t> la radiación.</a:t>
            </a:r>
            <a:endParaRPr lang="es-EC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7ED22AC9-68F3-8A62-092E-78CA124FE468}"/>
              </a:ext>
            </a:extLst>
          </p:cNvPr>
          <p:cNvSpPr/>
          <p:nvPr/>
        </p:nvSpPr>
        <p:spPr>
          <a:xfrm>
            <a:off x="2119086" y="735150"/>
            <a:ext cx="8258629" cy="13436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Brindar atención óptima y eficiente al paciente antes, durante y después del tratamiento.</a:t>
            </a:r>
            <a:endParaRPr lang="es-EC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s-EC" dirty="0"/>
          </a:p>
        </p:txBody>
      </p:sp>
      <p:sp>
        <p:nvSpPr>
          <p:cNvPr id="7" name="Flecha: pentágono 6">
            <a:extLst>
              <a:ext uri="{FF2B5EF4-FFF2-40B4-BE49-F238E27FC236}">
                <a16:creationId xmlns="" xmlns:a16="http://schemas.microsoft.com/office/drawing/2014/main" id="{3DCBC36C-7490-DAC3-0D7C-EBA7E1891A6B}"/>
              </a:ext>
            </a:extLst>
          </p:cNvPr>
          <p:cNvSpPr/>
          <p:nvPr/>
        </p:nvSpPr>
        <p:spPr>
          <a:xfrm>
            <a:off x="1799771" y="3350232"/>
            <a:ext cx="9521372" cy="313000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ES" sz="2400" dirty="0"/>
              <a:t>Explicar al paciente y familia respecto al tratamiento y evaluar si comprendió . 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ES" sz="2400" dirty="0"/>
              <a:t>Explicar que el tratamiento será ambulatorio </a:t>
            </a:r>
            <a:r>
              <a:rPr lang="es-ES" sz="2400" dirty="0" smtClean="0"/>
              <a:t>1/</a:t>
            </a:r>
            <a:r>
              <a:rPr lang="es-ES" sz="2400" dirty="0" err="1" smtClean="0"/>
              <a:t>Sem</a:t>
            </a:r>
            <a:r>
              <a:rPr lang="es-ES" sz="2400" dirty="0" smtClean="0"/>
              <a:t>; bisemanal o 2/</a:t>
            </a:r>
            <a:r>
              <a:rPr lang="es-ES" sz="2400" dirty="0" err="1" smtClean="0"/>
              <a:t>dia</a:t>
            </a:r>
            <a:r>
              <a:rPr lang="es-ES" sz="2400" dirty="0" smtClean="0"/>
              <a:t>). </a:t>
            </a:r>
            <a:endParaRPr lang="es-ES" sz="2400" dirty="0"/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ES" sz="2400" dirty="0"/>
              <a:t> Se educará a la paciente sobre los cuidados a </a:t>
            </a:r>
            <a:r>
              <a:rPr lang="es-ES" sz="2400" dirty="0" smtClean="0"/>
              <a:t>tener </a:t>
            </a:r>
            <a:r>
              <a:rPr lang="es-ES" sz="2400" dirty="0"/>
              <a:t>en cuenta antes del procedimiento.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154146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7ED22AC9-68F3-8A62-092E-78CA124FE468}"/>
              </a:ext>
            </a:extLst>
          </p:cNvPr>
          <p:cNvSpPr/>
          <p:nvPr/>
        </p:nvSpPr>
        <p:spPr>
          <a:xfrm>
            <a:off x="174172" y="1417039"/>
            <a:ext cx="8258629" cy="13436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MINIMIZAR TEMORES Y ANSIEDADES</a:t>
            </a:r>
          </a:p>
        </p:txBody>
      </p:sp>
      <p:sp>
        <p:nvSpPr>
          <p:cNvPr id="7" name="Flecha: pentágono 6">
            <a:extLst>
              <a:ext uri="{FF2B5EF4-FFF2-40B4-BE49-F238E27FC236}">
                <a16:creationId xmlns="" xmlns:a16="http://schemas.microsoft.com/office/drawing/2014/main" id="{3DCBC36C-7490-DAC3-0D7C-EBA7E1891A6B}"/>
              </a:ext>
            </a:extLst>
          </p:cNvPr>
          <p:cNvSpPr/>
          <p:nvPr/>
        </p:nvSpPr>
        <p:spPr>
          <a:xfrm>
            <a:off x="1799771" y="3350232"/>
            <a:ext cx="9521372" cy="313000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ES" sz="2400" dirty="0"/>
              <a:t>Explicar lo seguro del procedimiento (mínimas molestias).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ES" sz="2400" dirty="0"/>
              <a:t>El procedimiento es de corta duración y que en todo momento se controla (TV y audio). 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ES" sz="2400" dirty="0"/>
              <a:t>Actividades moderadas en casa durante el día siguiente al procedimiento.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272674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="" xmlns:a16="http://schemas.microsoft.com/office/drawing/2014/main" id="{11CFB86E-4317-F0D1-E86E-DE260CFC47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B56E8F1B-A516-D3D8-1766-DD0EE1DCA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123" y="1882589"/>
            <a:ext cx="10349753" cy="4531822"/>
          </a:xfrm>
          <a:prstGeom prst="rect">
            <a:avLst/>
          </a:prstGeom>
        </p:spPr>
      </p:pic>
      <p:sp>
        <p:nvSpPr>
          <p:cNvPr id="4" name="Doble onda 3">
            <a:extLst>
              <a:ext uri="{FF2B5EF4-FFF2-40B4-BE49-F238E27FC236}">
                <a16:creationId xmlns="" xmlns:a16="http://schemas.microsoft.com/office/drawing/2014/main" id="{E5BDBF64-1777-2D6A-6330-15A53F3203EF}"/>
              </a:ext>
            </a:extLst>
          </p:cNvPr>
          <p:cNvSpPr/>
          <p:nvPr/>
        </p:nvSpPr>
        <p:spPr>
          <a:xfrm>
            <a:off x="2864224" y="708213"/>
            <a:ext cx="5540188" cy="954741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6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GRACIAS </a:t>
            </a:r>
          </a:p>
        </p:txBody>
      </p:sp>
    </p:spTree>
    <p:extLst>
      <p:ext uri="{BB962C8B-B14F-4D97-AF65-F5344CB8AC3E}">
        <p14:creationId xmlns:p14="http://schemas.microsoft.com/office/powerpoint/2010/main" val="428352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905000" y="381001"/>
            <a:ext cx="84074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800" b="1" dirty="0">
                <a:solidFill>
                  <a:srgbClr val="000066"/>
                </a:solidFill>
              </a:rPr>
              <a:t>   </a:t>
            </a:r>
            <a:r>
              <a:rPr lang="es-ES_tradnl" b="1" dirty="0">
                <a:solidFill>
                  <a:srgbClr val="000066"/>
                </a:solidFill>
              </a:rPr>
              <a:t>Características Físicas De Las Fuentes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sz="3600" dirty="0">
              <a:solidFill>
                <a:srgbClr val="000066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3600" dirty="0">
                <a:solidFill>
                  <a:srgbClr val="000066"/>
                </a:solidFill>
              </a:rPr>
              <a:t>- </a:t>
            </a:r>
            <a:r>
              <a:rPr lang="es-ES_tradnl" sz="2800" dirty="0">
                <a:solidFill>
                  <a:srgbClr val="000066"/>
                </a:solidFill>
              </a:rPr>
              <a:t>Cesio (Cs 137)  :   </a:t>
            </a:r>
            <a:r>
              <a:rPr lang="es-ES_tradnl" sz="2800" b="1" dirty="0">
                <a:solidFill>
                  <a:srgbClr val="000066"/>
                </a:solidFill>
              </a:rPr>
              <a:t>T½ :30 años, E= 660 </a:t>
            </a:r>
            <a:r>
              <a:rPr lang="es-ES_tradnl" sz="2800" b="1" dirty="0" err="1">
                <a:solidFill>
                  <a:srgbClr val="000066"/>
                </a:solidFill>
              </a:rPr>
              <a:t>KeV</a:t>
            </a:r>
            <a:endParaRPr lang="es-ES_tradnl" sz="2800" b="1" dirty="0">
              <a:solidFill>
                <a:srgbClr val="000066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sz="2800" dirty="0">
              <a:solidFill>
                <a:srgbClr val="000066"/>
              </a:solidFill>
            </a:endParaRP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2133600" y="2209801"/>
            <a:ext cx="65738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sz="2800" dirty="0"/>
              <a:t>Presentación : agujas, tubos, granos</a:t>
            </a: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1977903" y="3124201"/>
            <a:ext cx="7099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800">
                <a:solidFill>
                  <a:srgbClr val="000066"/>
                </a:solidFill>
              </a:rPr>
              <a:t>- Iridio (Ir-192)</a:t>
            </a:r>
            <a:r>
              <a:rPr lang="es-ES_tradnl" sz="2800" b="1">
                <a:solidFill>
                  <a:srgbClr val="000066"/>
                </a:solidFill>
              </a:rPr>
              <a:t> </a:t>
            </a:r>
            <a:r>
              <a:rPr lang="es-ES_tradnl" sz="2800">
                <a:solidFill>
                  <a:srgbClr val="000066"/>
                </a:solidFill>
              </a:rPr>
              <a:t>:</a:t>
            </a:r>
            <a:r>
              <a:rPr lang="es-ES_tradnl" sz="2800" b="1">
                <a:solidFill>
                  <a:srgbClr val="000066"/>
                </a:solidFill>
              </a:rPr>
              <a:t>   T½ :74 días,  E= 370 KeV</a:t>
            </a:r>
            <a:endParaRPr lang="es-ES" sz="2800" b="1">
              <a:solidFill>
                <a:srgbClr val="000066"/>
              </a:solidFill>
            </a:endParaRPr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2136776" y="3879851"/>
            <a:ext cx="6321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sz="2800" dirty="0"/>
              <a:t>Presentación : hilos, discos , horquillas</a:t>
            </a:r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2057400" y="4438651"/>
            <a:ext cx="70373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800">
                <a:solidFill>
                  <a:srgbClr val="000066"/>
                </a:solidFill>
              </a:rPr>
              <a:t>- Oro (Au-198)   :    </a:t>
            </a:r>
            <a:r>
              <a:rPr lang="es-ES_tradnl" sz="2800" b="1">
                <a:solidFill>
                  <a:srgbClr val="000066"/>
                </a:solidFill>
              </a:rPr>
              <a:t>T½:2.7 días, E=70 KeV</a:t>
            </a:r>
            <a:endParaRPr lang="es-ES" sz="2800" b="1">
              <a:solidFill>
                <a:srgbClr val="000066"/>
              </a:solidFill>
            </a:endParaRPr>
          </a:p>
        </p:txBody>
      </p:sp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2157414" y="5251451"/>
            <a:ext cx="62245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2800" dirty="0"/>
              <a:t>Presentación : granos o suspensiones</a:t>
            </a:r>
            <a:endParaRPr lang="es-ES" sz="2800" dirty="0"/>
          </a:p>
        </p:txBody>
      </p:sp>
      <p:sp>
        <p:nvSpPr>
          <p:cNvPr id="31752" name="Rectangle 9"/>
          <p:cNvSpPr>
            <a:spLocks noChangeArrowheads="1"/>
          </p:cNvSpPr>
          <p:nvPr/>
        </p:nvSpPr>
        <p:spPr bwMode="auto">
          <a:xfrm>
            <a:off x="8364538" y="5272088"/>
            <a:ext cx="1770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sz="2800">
                <a:solidFill>
                  <a:schemeClr val="bg2"/>
                </a:solidFill>
              </a:rPr>
              <a:t>coloidales</a:t>
            </a:r>
          </a:p>
        </p:txBody>
      </p:sp>
      <p:sp>
        <p:nvSpPr>
          <p:cNvPr id="31753" name="Rounded Rectangle 3"/>
          <p:cNvSpPr>
            <a:spLocks noChangeArrowheads="1"/>
          </p:cNvSpPr>
          <p:nvPr/>
        </p:nvSpPr>
        <p:spPr bwMode="auto">
          <a:xfrm>
            <a:off x="1738314" y="228600"/>
            <a:ext cx="8715375" cy="6357938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C" sz="1800"/>
          </a:p>
        </p:txBody>
      </p:sp>
      <p:sp>
        <p:nvSpPr>
          <p:cNvPr id="31754" name="Text Box 11"/>
          <p:cNvSpPr txBox="1">
            <a:spLocks noChangeArrowheads="1"/>
          </p:cNvSpPr>
          <p:nvPr/>
        </p:nvSpPr>
        <p:spPr bwMode="auto">
          <a:xfrm>
            <a:off x="1708150" y="6597650"/>
            <a:ext cx="8959850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900">
                <a:solidFill>
                  <a:srgbClr val="5F5F5F"/>
                </a:solidFill>
                <a:latin typeface="Calibri" panose="020F0502020204030204" pitchFamily="34" charset="0"/>
              </a:rPr>
              <a:t>Curso de Actualización para Tecnólogos en Radioterapia.  ARCAL RLA6/058   Tema 29: Braquiterapia.   </a:t>
            </a:r>
            <a:r>
              <a:rPr lang="es-ES" sz="900">
                <a:latin typeface="Calibri" panose="020F0502020204030204" pitchFamily="34" charset="0"/>
              </a:rPr>
              <a:t> </a:t>
            </a:r>
            <a:r>
              <a:rPr lang="es-ES" sz="900">
                <a:solidFill>
                  <a:srgbClr val="6699FF"/>
                </a:solidFill>
                <a:latin typeface="Calibri" panose="020F0502020204030204" pitchFamily="34" charset="0"/>
              </a:rPr>
              <a:t>J.M Delgado  V. Solana</a:t>
            </a:r>
            <a:r>
              <a:rPr lang="es-ES" sz="900">
                <a:latin typeface="Calibri" panose="020F0502020204030204" pitchFamily="34" charset="0"/>
              </a:rPr>
              <a:t>     26</a:t>
            </a:r>
            <a:r>
              <a:rPr lang="es-ES" sz="900">
                <a:solidFill>
                  <a:srgbClr val="0033CC"/>
                </a:solidFill>
                <a:latin typeface="Calibri" panose="020F0502020204030204" pitchFamily="34" charset="0"/>
              </a:rPr>
              <a:t>         2008-10</a:t>
            </a:r>
          </a:p>
          <a:p>
            <a:pPr algn="ctr" eaLnBrk="1" hangingPunct="1">
              <a:spcBef>
                <a:spcPct val="50000"/>
              </a:spcBef>
            </a:pPr>
            <a:endParaRPr lang="es-ES" sz="9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25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="" xmlns:a16="http://schemas.microsoft.com/office/drawing/2014/main" id="{7969A321-6068-D0C6-DFC2-DB76A9711C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949848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: esquinas redondeadas 2">
            <a:extLst>
              <a:ext uri="{FF2B5EF4-FFF2-40B4-BE49-F238E27FC236}">
                <a16:creationId xmlns="" xmlns:a16="http://schemas.microsoft.com/office/drawing/2014/main" id="{4B162010-5B5E-7A3D-7379-059FCBA4F643}"/>
              </a:ext>
            </a:extLst>
          </p:cNvPr>
          <p:cNvSpPr/>
          <p:nvPr/>
        </p:nvSpPr>
        <p:spPr>
          <a:xfrm>
            <a:off x="1048871" y="1169894"/>
            <a:ext cx="2971586" cy="16539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MEDIDAS DE </a:t>
            </a:r>
            <a:r>
              <a:rPr lang="es-EC" sz="20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RADIOPROTECCIÓN</a:t>
            </a:r>
            <a:endParaRPr lang="es-EC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035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25 Grupo"/>
          <p:cNvGrpSpPr/>
          <p:nvPr/>
        </p:nvGrpSpPr>
        <p:grpSpPr>
          <a:xfrm>
            <a:off x="239349" y="836712"/>
            <a:ext cx="11911121" cy="5762762"/>
            <a:chOff x="239349" y="836712"/>
            <a:chExt cx="11911121" cy="5762762"/>
          </a:xfrm>
        </p:grpSpPr>
        <p:sp>
          <p:nvSpPr>
            <p:cNvPr id="8" name="1 Título"/>
            <p:cNvSpPr txBox="1">
              <a:spLocks/>
            </p:cNvSpPr>
            <p:nvPr/>
          </p:nvSpPr>
          <p:spPr>
            <a:xfrm>
              <a:off x="7344138" y="836712"/>
              <a:ext cx="4806332" cy="929026"/>
            </a:xfrm>
            <a:prstGeom prst="rect">
              <a:avLst/>
            </a:prstGeom>
          </p:spPr>
          <p:txBody>
            <a:bodyPr>
              <a:normAutofit fontScale="92500" lnSpcReduction="2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defRPr>
              </a:lvl1pPr>
            </a:lstStyle>
            <a:p>
              <a:endParaRPr lang="es-ES" sz="4000" b="1" dirty="0"/>
            </a:p>
            <a:p>
              <a:r>
                <a:rPr lang="es-ES" sz="4000" b="1" dirty="0"/>
                <a:t>PARIS </a:t>
              </a:r>
              <a:r>
                <a:rPr lang="es-ES" sz="1600" b="1" dirty="0"/>
                <a:t>1919</a:t>
              </a:r>
              <a:endParaRPr lang="es-ES" sz="4000" b="1" dirty="0"/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5" t="16535" r="52635" b="5693"/>
            <a:stretch/>
          </p:blipFill>
          <p:spPr bwMode="auto">
            <a:xfrm>
              <a:off x="7536160" y="2155624"/>
              <a:ext cx="4224469" cy="3974307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9 Rectángulo"/>
            <p:cNvSpPr/>
            <p:nvPr/>
          </p:nvSpPr>
          <p:spPr>
            <a:xfrm flipH="1">
              <a:off x="9456374" y="3429000"/>
              <a:ext cx="121917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  <p:sp>
          <p:nvSpPr>
            <p:cNvPr id="11" name="10 Rectángulo"/>
            <p:cNvSpPr/>
            <p:nvPr/>
          </p:nvSpPr>
          <p:spPr>
            <a:xfrm flipH="1">
              <a:off x="9456373" y="4058832"/>
              <a:ext cx="1478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  <p:sp>
          <p:nvSpPr>
            <p:cNvPr id="12" name="11 Rectángulo"/>
            <p:cNvSpPr/>
            <p:nvPr/>
          </p:nvSpPr>
          <p:spPr>
            <a:xfrm flipH="1">
              <a:off x="9430467" y="2852936"/>
              <a:ext cx="121917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  <p:sp>
          <p:nvSpPr>
            <p:cNvPr id="13" name="12 Elipse"/>
            <p:cNvSpPr/>
            <p:nvPr/>
          </p:nvSpPr>
          <p:spPr>
            <a:xfrm>
              <a:off x="8112224" y="4185084"/>
              <a:ext cx="576064" cy="39604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13 Elipse"/>
            <p:cNvSpPr/>
            <p:nvPr/>
          </p:nvSpPr>
          <p:spPr>
            <a:xfrm>
              <a:off x="10224459" y="4185084"/>
              <a:ext cx="576064" cy="39604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30" t="16615" r="21387" b="3962"/>
            <a:stretch/>
          </p:blipFill>
          <p:spPr bwMode="auto">
            <a:xfrm>
              <a:off x="239349" y="2204864"/>
              <a:ext cx="6816757" cy="3960440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6" name="1 Título"/>
            <p:cNvSpPr txBox="1">
              <a:spLocks/>
            </p:cNvSpPr>
            <p:nvPr/>
          </p:nvSpPr>
          <p:spPr>
            <a:xfrm>
              <a:off x="302629" y="836712"/>
              <a:ext cx="4806332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4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Stockholm</a:t>
              </a:r>
              <a:r>
                <a:rPr lang="es-ES" sz="4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s-ES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1910</a:t>
              </a:r>
              <a:r>
                <a:rPr lang="es-ES" sz="4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</p:txBody>
        </p:sp>
        <p:sp>
          <p:nvSpPr>
            <p:cNvPr id="17" name="16 Rectángulo"/>
            <p:cNvSpPr/>
            <p:nvPr/>
          </p:nvSpPr>
          <p:spPr>
            <a:xfrm flipH="1">
              <a:off x="1845624" y="3356992"/>
              <a:ext cx="121917" cy="30579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  <p:sp>
          <p:nvSpPr>
            <p:cNvPr id="18" name="17 Rectángulo"/>
            <p:cNvSpPr/>
            <p:nvPr/>
          </p:nvSpPr>
          <p:spPr>
            <a:xfrm flipH="1">
              <a:off x="1845624" y="3861048"/>
              <a:ext cx="121917" cy="30579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  <p:sp>
          <p:nvSpPr>
            <p:cNvPr id="19" name="18 Rectángulo"/>
            <p:cNvSpPr/>
            <p:nvPr/>
          </p:nvSpPr>
          <p:spPr>
            <a:xfrm rot="2094008">
              <a:off x="4453104" y="3684294"/>
              <a:ext cx="562443" cy="10450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19 Rectángulo"/>
            <p:cNvSpPr/>
            <p:nvPr/>
          </p:nvSpPr>
          <p:spPr>
            <a:xfrm rot="3235184">
              <a:off x="4991084" y="4026916"/>
              <a:ext cx="421832" cy="1393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20 Rectángulo"/>
            <p:cNvSpPr/>
            <p:nvPr/>
          </p:nvSpPr>
          <p:spPr>
            <a:xfrm rot="19417889">
              <a:off x="5258987" y="4433737"/>
              <a:ext cx="562443" cy="10450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1597120" y="4509120"/>
              <a:ext cx="562443" cy="10450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22 Elipse"/>
            <p:cNvSpPr/>
            <p:nvPr/>
          </p:nvSpPr>
          <p:spPr>
            <a:xfrm>
              <a:off x="9264352" y="4581128"/>
              <a:ext cx="576064" cy="39604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8259777" y="6214376"/>
              <a:ext cx="27843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/>
                <a:t>6 a 8 días actividad</a:t>
              </a: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1871531" y="6230142"/>
              <a:ext cx="27843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/>
                <a:t>27-30 h actividad</a:t>
              </a:r>
            </a:p>
          </p:txBody>
        </p:sp>
      </p:grpSp>
      <p:sp>
        <p:nvSpPr>
          <p:cNvPr id="27" name="26 CuadroTexto"/>
          <p:cNvSpPr txBox="1"/>
          <p:nvPr/>
        </p:nvSpPr>
        <p:spPr>
          <a:xfrm>
            <a:off x="10224459" y="6551732"/>
            <a:ext cx="1639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ICRU report38</a:t>
            </a:r>
          </a:p>
        </p:txBody>
      </p:sp>
    </p:spTree>
    <p:extLst>
      <p:ext uri="{BB962C8B-B14F-4D97-AF65-F5344CB8AC3E}">
        <p14:creationId xmlns:p14="http://schemas.microsoft.com/office/powerpoint/2010/main" val="19050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31371" y="829200"/>
            <a:ext cx="109728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S" sz="4000" b="1"/>
              <a:t>SISTEMA MANCHESTER </a:t>
            </a:r>
            <a:r>
              <a:rPr lang="es-ES" sz="2000" b="1"/>
              <a:t>1938</a:t>
            </a:r>
            <a:endParaRPr lang="es-ES" sz="4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81" t="25219" r="15135" b="8926"/>
          <a:stretch/>
        </p:blipFill>
        <p:spPr bwMode="auto">
          <a:xfrm>
            <a:off x="17780" y="1952522"/>
            <a:ext cx="5868459" cy="46976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 flipH="1">
            <a:off x="2639616" y="3212976"/>
            <a:ext cx="121917" cy="4498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 flipH="1">
            <a:off x="2639616" y="3933056"/>
            <a:ext cx="121917" cy="4498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 flipH="1">
            <a:off x="2639616" y="4563364"/>
            <a:ext cx="121917" cy="4498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08" t="59378" r="39819" b="10041"/>
          <a:stretch/>
        </p:blipFill>
        <p:spPr bwMode="auto">
          <a:xfrm>
            <a:off x="6384033" y="3106058"/>
            <a:ext cx="4793720" cy="32032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3814788" y="6262987"/>
            <a:ext cx="2784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5  días actividad</a:t>
            </a:r>
          </a:p>
        </p:txBody>
      </p:sp>
      <p:sp>
        <p:nvSpPr>
          <p:cNvPr id="9" name="8 Elipse"/>
          <p:cNvSpPr/>
          <p:nvPr/>
        </p:nvSpPr>
        <p:spPr>
          <a:xfrm>
            <a:off x="1487488" y="5229200"/>
            <a:ext cx="768085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3215680" y="5301208"/>
            <a:ext cx="768085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9743090" y="6432331"/>
            <a:ext cx="1639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ICRU report38</a:t>
            </a:r>
          </a:p>
        </p:txBody>
      </p:sp>
    </p:spTree>
    <p:extLst>
      <p:ext uri="{BB962C8B-B14F-4D97-AF65-F5344CB8AC3E}">
        <p14:creationId xmlns:p14="http://schemas.microsoft.com/office/powerpoint/2010/main" val="920563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-27312" y="2564903"/>
            <a:ext cx="9723105" cy="1660255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S" sz="6000" b="1" dirty="0"/>
              <a:t>BRAQUITERAPIA </a:t>
            </a:r>
            <a:br>
              <a:rPr lang="es-ES" sz="6000" b="1" dirty="0"/>
            </a:br>
            <a:r>
              <a:rPr lang="es-ES" sz="6000" b="1" dirty="0"/>
              <a:t>2D</a:t>
            </a:r>
          </a:p>
        </p:txBody>
      </p:sp>
    </p:spTree>
    <p:extLst>
      <p:ext uri="{BB962C8B-B14F-4D97-AF65-F5344CB8AC3E}">
        <p14:creationId xmlns:p14="http://schemas.microsoft.com/office/powerpoint/2010/main" val="4009733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094327" y="202288"/>
            <a:ext cx="7405853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S" sz="2800" b="1"/>
              <a:t>BRAQUITERAPIA 2D</a:t>
            </a:r>
            <a:endParaRPr lang="es-ES" sz="2800" b="1" dirty="0"/>
          </a:p>
        </p:txBody>
      </p:sp>
      <p:grpSp>
        <p:nvGrpSpPr>
          <p:cNvPr id="4" name="3 Grupo"/>
          <p:cNvGrpSpPr/>
          <p:nvPr/>
        </p:nvGrpSpPr>
        <p:grpSpPr>
          <a:xfrm>
            <a:off x="1831536" y="1168878"/>
            <a:ext cx="8640960" cy="5644498"/>
            <a:chOff x="1831536" y="1168878"/>
            <a:chExt cx="8640960" cy="564449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79" t="17276" r="27384" b="1645"/>
            <a:stretch/>
          </p:blipFill>
          <p:spPr bwMode="auto">
            <a:xfrm>
              <a:off x="1831536" y="1168878"/>
              <a:ext cx="8640960" cy="5644498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5 Rectángulo"/>
            <p:cNvSpPr/>
            <p:nvPr/>
          </p:nvSpPr>
          <p:spPr>
            <a:xfrm>
              <a:off x="6384981" y="3068960"/>
              <a:ext cx="576064" cy="25202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7523461" y="3068960"/>
              <a:ext cx="576064" cy="25202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  <p:sp>
          <p:nvSpPr>
            <p:cNvPr id="8" name="7 Elipse"/>
            <p:cNvSpPr/>
            <p:nvPr/>
          </p:nvSpPr>
          <p:spPr>
            <a:xfrm>
              <a:off x="5424875" y="4059367"/>
              <a:ext cx="1056117" cy="792377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8649764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2719</TotalTime>
  <Words>457</Words>
  <Application>Microsoft Office PowerPoint</Application>
  <PresentationFormat>Panorámica</PresentationFormat>
  <Paragraphs>89</Paragraphs>
  <Slides>38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5" baseType="lpstr">
      <vt:lpstr>Arial</vt:lpstr>
      <vt:lpstr>Calibri</vt:lpstr>
      <vt:lpstr>Open Sans</vt:lpstr>
      <vt:lpstr>Red Hat Display</vt:lpstr>
      <vt:lpstr>Verdana</vt:lpstr>
      <vt:lpstr>Wingdings</vt:lpstr>
      <vt:lpstr>Tema de Office</vt:lpstr>
      <vt:lpstr>ROL DE LA ENFERMERA EN BRAQUITERAPIA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ROL DE LA ENFERMERA ANTES: </vt:lpstr>
      <vt:lpstr>ROL DE LA ENFERMERA ANTES: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Solca</cp:lastModifiedBy>
  <cp:revision>206</cp:revision>
  <dcterms:created xsi:type="dcterms:W3CDTF">2022-07-26T19:05:49Z</dcterms:created>
  <dcterms:modified xsi:type="dcterms:W3CDTF">2023-01-24T13:28:24Z</dcterms:modified>
</cp:coreProperties>
</file>