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5" r:id="rId5"/>
    <p:sldId id="294" r:id="rId6"/>
    <p:sldId id="263" r:id="rId7"/>
    <p:sldId id="262" r:id="rId8"/>
    <p:sldId id="272" r:id="rId9"/>
    <p:sldId id="267" r:id="rId10"/>
    <p:sldId id="268" r:id="rId11"/>
    <p:sldId id="270" r:id="rId12"/>
    <p:sldId id="269" r:id="rId13"/>
    <p:sldId id="271" r:id="rId14"/>
    <p:sldId id="282" r:id="rId15"/>
    <p:sldId id="28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E91DC6-C082-D144-887A-5D43402A3A0D}" type="doc">
      <dgm:prSet loTypeId="urn:microsoft.com/office/officeart/2005/8/layout/radial6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432DB56-337F-A943-950A-23E64FD1D2C1}">
      <dgm:prSet phldrT="[Texto]" custT="1"/>
      <dgm:spPr/>
      <dgm:t>
        <a:bodyPr/>
        <a:lstStyle/>
        <a:p>
          <a:r>
            <a:rPr lang="es-MX" sz="2400" dirty="0">
              <a:latin typeface="+mj-lt"/>
            </a:rPr>
            <a:t>Pacientes con diagnóstico y tratamiento de cáncer</a:t>
          </a:r>
        </a:p>
      </dgm:t>
    </dgm:pt>
    <dgm:pt modelId="{B21C916E-3B89-C54E-B870-2B8945B5512B}" type="parTrans" cxnId="{8A3F2CDC-3C62-3A42-93E2-A5B8B4416E3A}">
      <dgm:prSet/>
      <dgm:spPr/>
      <dgm:t>
        <a:bodyPr/>
        <a:lstStyle/>
        <a:p>
          <a:endParaRPr lang="es-MX" sz="1500"/>
        </a:p>
      </dgm:t>
    </dgm:pt>
    <dgm:pt modelId="{DDB86097-28AA-AC45-BAAC-077E014D1287}" type="sibTrans" cxnId="{8A3F2CDC-3C62-3A42-93E2-A5B8B4416E3A}">
      <dgm:prSet/>
      <dgm:spPr/>
      <dgm:t>
        <a:bodyPr/>
        <a:lstStyle/>
        <a:p>
          <a:endParaRPr lang="es-MX" sz="1500"/>
        </a:p>
      </dgm:t>
    </dgm:pt>
    <dgm:pt modelId="{0B0574E5-B538-224E-8306-91677147CA44}">
      <dgm:prSet phldrT="[Texto]" custT="1"/>
      <dgm:spPr/>
      <dgm:t>
        <a:bodyPr/>
        <a:lstStyle/>
        <a:p>
          <a:r>
            <a:rPr lang="es-MX" sz="1800" dirty="0">
              <a:latin typeface="+mj-lt"/>
            </a:rPr>
            <a:t>Dificultades cognitivas</a:t>
          </a:r>
        </a:p>
      </dgm:t>
    </dgm:pt>
    <dgm:pt modelId="{56075DEF-4E9C-2945-82CD-74DA6ED52A0B}" type="parTrans" cxnId="{2D5C50B0-F8FF-9E41-AC2C-A560CFAE66D4}">
      <dgm:prSet/>
      <dgm:spPr/>
      <dgm:t>
        <a:bodyPr/>
        <a:lstStyle/>
        <a:p>
          <a:endParaRPr lang="es-MX" sz="1500"/>
        </a:p>
      </dgm:t>
    </dgm:pt>
    <dgm:pt modelId="{400CFC5D-4E6F-254F-9D56-A8B6E206948E}" type="sibTrans" cxnId="{2D5C50B0-F8FF-9E41-AC2C-A560CFAE66D4}">
      <dgm:prSet/>
      <dgm:spPr/>
      <dgm:t>
        <a:bodyPr/>
        <a:lstStyle/>
        <a:p>
          <a:endParaRPr lang="es-MX" sz="1500"/>
        </a:p>
      </dgm:t>
    </dgm:pt>
    <dgm:pt modelId="{9393FF1D-D37D-424D-BBC2-8C99B06C712A}">
      <dgm:prSet phldrT="[Texto]" custT="1"/>
      <dgm:spPr/>
      <dgm:t>
        <a:bodyPr/>
        <a:lstStyle/>
        <a:p>
          <a:r>
            <a:rPr lang="es-MX" sz="1600" dirty="0">
              <a:latin typeface="+mj-lt"/>
            </a:rPr>
            <a:t>Dificultades emocionales</a:t>
          </a:r>
        </a:p>
      </dgm:t>
    </dgm:pt>
    <dgm:pt modelId="{5FDB71EE-DF62-FB4E-8363-9DADDFBD494C}" type="parTrans" cxnId="{6D9D1432-DEF8-0349-B845-EAE04E0C6DD5}">
      <dgm:prSet/>
      <dgm:spPr/>
      <dgm:t>
        <a:bodyPr/>
        <a:lstStyle/>
        <a:p>
          <a:endParaRPr lang="es-MX" sz="1500"/>
        </a:p>
      </dgm:t>
    </dgm:pt>
    <dgm:pt modelId="{1C86BAA9-9414-8C4B-98F8-8163E75EA459}" type="sibTrans" cxnId="{6D9D1432-DEF8-0349-B845-EAE04E0C6DD5}">
      <dgm:prSet/>
      <dgm:spPr/>
      <dgm:t>
        <a:bodyPr/>
        <a:lstStyle/>
        <a:p>
          <a:endParaRPr lang="es-MX" sz="1500"/>
        </a:p>
      </dgm:t>
    </dgm:pt>
    <dgm:pt modelId="{D7505BA2-D5FC-3344-BEC8-087E1680E302}">
      <dgm:prSet phldrT="[Texto]" custT="1"/>
      <dgm:spPr/>
      <dgm:t>
        <a:bodyPr/>
        <a:lstStyle/>
        <a:p>
          <a:r>
            <a:rPr lang="es-MX" sz="1400" dirty="0">
              <a:latin typeface="+mj-lt"/>
            </a:rPr>
            <a:t>Dificultades motivacionales</a:t>
          </a:r>
        </a:p>
      </dgm:t>
    </dgm:pt>
    <dgm:pt modelId="{8A4C5FDC-2C39-2940-8EC7-AFEE81A6E434}" type="parTrans" cxnId="{B4F5110B-F235-6C40-AD7D-1E76CC7471BD}">
      <dgm:prSet/>
      <dgm:spPr/>
      <dgm:t>
        <a:bodyPr/>
        <a:lstStyle/>
        <a:p>
          <a:endParaRPr lang="es-MX" sz="1500"/>
        </a:p>
      </dgm:t>
    </dgm:pt>
    <dgm:pt modelId="{72E9FF95-BB7A-7547-8718-4595170AF656}" type="sibTrans" cxnId="{B4F5110B-F235-6C40-AD7D-1E76CC7471BD}">
      <dgm:prSet/>
      <dgm:spPr/>
      <dgm:t>
        <a:bodyPr/>
        <a:lstStyle/>
        <a:p>
          <a:endParaRPr lang="es-MX" sz="1500"/>
        </a:p>
      </dgm:t>
    </dgm:pt>
    <dgm:pt modelId="{7E57429C-26DF-9243-84D5-14D380152F8B}">
      <dgm:prSet phldrT="[Texto]" custT="1"/>
      <dgm:spPr/>
      <dgm:t>
        <a:bodyPr/>
        <a:lstStyle/>
        <a:p>
          <a:r>
            <a:rPr lang="es-MX" sz="1500" dirty="0">
              <a:latin typeface="+mj-lt"/>
            </a:rPr>
            <a:t>Dificultades de comunicación</a:t>
          </a:r>
        </a:p>
      </dgm:t>
    </dgm:pt>
    <dgm:pt modelId="{ED2172CA-0471-2442-908C-E0FCD0DD2DAE}" type="parTrans" cxnId="{E5252897-2E19-E84D-BF27-FF8B21108677}">
      <dgm:prSet/>
      <dgm:spPr/>
      <dgm:t>
        <a:bodyPr/>
        <a:lstStyle/>
        <a:p>
          <a:endParaRPr lang="es-MX" sz="1500"/>
        </a:p>
      </dgm:t>
    </dgm:pt>
    <dgm:pt modelId="{BC05101F-B9A1-9E42-8FA3-B0638123E3EE}" type="sibTrans" cxnId="{E5252897-2E19-E84D-BF27-FF8B21108677}">
      <dgm:prSet/>
      <dgm:spPr/>
      <dgm:t>
        <a:bodyPr/>
        <a:lstStyle/>
        <a:p>
          <a:endParaRPr lang="es-MX" sz="1500"/>
        </a:p>
      </dgm:t>
    </dgm:pt>
    <dgm:pt modelId="{87D337BF-B64B-C34B-829F-906F2500B6BC}" type="pres">
      <dgm:prSet presAssocID="{DBE91DC6-C082-D144-887A-5D43402A3A0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A77FDF-E9AD-F544-B25B-FECFCC969FA6}" type="pres">
      <dgm:prSet presAssocID="{1432DB56-337F-A943-950A-23E64FD1D2C1}" presName="centerShape" presStyleLbl="node0" presStyleIdx="0" presStyleCnt="1"/>
      <dgm:spPr/>
      <dgm:t>
        <a:bodyPr/>
        <a:lstStyle/>
        <a:p>
          <a:endParaRPr lang="en-US"/>
        </a:p>
      </dgm:t>
    </dgm:pt>
    <dgm:pt modelId="{246E6976-B36A-C34A-BD5C-FFDE431499F3}" type="pres">
      <dgm:prSet presAssocID="{0B0574E5-B538-224E-8306-91677147CA4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A8AB71-177B-B44A-833F-CF7CE2ABAC72}" type="pres">
      <dgm:prSet presAssocID="{0B0574E5-B538-224E-8306-91677147CA44}" presName="dummy" presStyleCnt="0"/>
      <dgm:spPr/>
    </dgm:pt>
    <dgm:pt modelId="{56FF3B22-829B-E34D-B5E4-645F2CD242FB}" type="pres">
      <dgm:prSet presAssocID="{400CFC5D-4E6F-254F-9D56-A8B6E206948E}" presName="sibTrans" presStyleLbl="sibTrans2D1" presStyleIdx="0" presStyleCnt="4"/>
      <dgm:spPr/>
      <dgm:t>
        <a:bodyPr/>
        <a:lstStyle/>
        <a:p>
          <a:endParaRPr lang="en-US"/>
        </a:p>
      </dgm:t>
    </dgm:pt>
    <dgm:pt modelId="{247F0DD2-B803-BC43-B5D8-871DB4E215A0}" type="pres">
      <dgm:prSet presAssocID="{9393FF1D-D37D-424D-BBC2-8C99B06C712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80798F-E459-4D40-9A29-38C81A7747CE}" type="pres">
      <dgm:prSet presAssocID="{9393FF1D-D37D-424D-BBC2-8C99B06C712A}" presName="dummy" presStyleCnt="0"/>
      <dgm:spPr/>
    </dgm:pt>
    <dgm:pt modelId="{4CDC1989-FA4E-0B44-B200-3F6D68AAFF0F}" type="pres">
      <dgm:prSet presAssocID="{1C86BAA9-9414-8C4B-98F8-8163E75EA459}" presName="sibTrans" presStyleLbl="sibTrans2D1" presStyleIdx="1" presStyleCnt="4"/>
      <dgm:spPr/>
      <dgm:t>
        <a:bodyPr/>
        <a:lstStyle/>
        <a:p>
          <a:endParaRPr lang="en-US"/>
        </a:p>
      </dgm:t>
    </dgm:pt>
    <dgm:pt modelId="{314DFDB1-BD4C-734A-98A6-3490C75614BD}" type="pres">
      <dgm:prSet presAssocID="{D7505BA2-D5FC-3344-BEC8-087E1680E30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D8A0F9-D327-C142-B105-63597FF10853}" type="pres">
      <dgm:prSet presAssocID="{D7505BA2-D5FC-3344-BEC8-087E1680E302}" presName="dummy" presStyleCnt="0"/>
      <dgm:spPr/>
    </dgm:pt>
    <dgm:pt modelId="{D1348A0A-1726-5B47-9879-CBD0466BE7DD}" type="pres">
      <dgm:prSet presAssocID="{72E9FF95-BB7A-7547-8718-4595170AF656}" presName="sibTrans" presStyleLbl="sibTrans2D1" presStyleIdx="2" presStyleCnt="4"/>
      <dgm:spPr/>
      <dgm:t>
        <a:bodyPr/>
        <a:lstStyle/>
        <a:p>
          <a:endParaRPr lang="en-US"/>
        </a:p>
      </dgm:t>
    </dgm:pt>
    <dgm:pt modelId="{32E030C4-FF6F-A046-847D-BB663502D0DE}" type="pres">
      <dgm:prSet presAssocID="{7E57429C-26DF-9243-84D5-14D380152F8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2CB515-72B5-C448-9815-95DD5860D57A}" type="pres">
      <dgm:prSet presAssocID="{7E57429C-26DF-9243-84D5-14D380152F8B}" presName="dummy" presStyleCnt="0"/>
      <dgm:spPr/>
    </dgm:pt>
    <dgm:pt modelId="{3D148B36-5DE7-0845-BB94-10AA433965E5}" type="pres">
      <dgm:prSet presAssocID="{BC05101F-B9A1-9E42-8FA3-B0638123E3EE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61D262D1-0016-2E49-8B89-3573F4A0C63C}" type="presOf" srcId="{D7505BA2-D5FC-3344-BEC8-087E1680E302}" destId="{314DFDB1-BD4C-734A-98A6-3490C75614BD}" srcOrd="0" destOrd="0" presId="urn:microsoft.com/office/officeart/2005/8/layout/radial6"/>
    <dgm:cxn modelId="{2B797269-7943-9442-968F-032F05D5E29C}" type="presOf" srcId="{0B0574E5-B538-224E-8306-91677147CA44}" destId="{246E6976-B36A-C34A-BD5C-FFDE431499F3}" srcOrd="0" destOrd="0" presId="urn:microsoft.com/office/officeart/2005/8/layout/radial6"/>
    <dgm:cxn modelId="{146F36C7-E232-CF4A-9B9F-608F7C11E5A3}" type="presOf" srcId="{BC05101F-B9A1-9E42-8FA3-B0638123E3EE}" destId="{3D148B36-5DE7-0845-BB94-10AA433965E5}" srcOrd="0" destOrd="0" presId="urn:microsoft.com/office/officeart/2005/8/layout/radial6"/>
    <dgm:cxn modelId="{6D9D1432-DEF8-0349-B845-EAE04E0C6DD5}" srcId="{1432DB56-337F-A943-950A-23E64FD1D2C1}" destId="{9393FF1D-D37D-424D-BBC2-8C99B06C712A}" srcOrd="1" destOrd="0" parTransId="{5FDB71EE-DF62-FB4E-8363-9DADDFBD494C}" sibTransId="{1C86BAA9-9414-8C4B-98F8-8163E75EA459}"/>
    <dgm:cxn modelId="{AA35E1C9-C0F9-0941-8272-B116CE4BF54A}" type="presOf" srcId="{400CFC5D-4E6F-254F-9D56-A8B6E206948E}" destId="{56FF3B22-829B-E34D-B5E4-645F2CD242FB}" srcOrd="0" destOrd="0" presId="urn:microsoft.com/office/officeart/2005/8/layout/radial6"/>
    <dgm:cxn modelId="{2D5C50B0-F8FF-9E41-AC2C-A560CFAE66D4}" srcId="{1432DB56-337F-A943-950A-23E64FD1D2C1}" destId="{0B0574E5-B538-224E-8306-91677147CA44}" srcOrd="0" destOrd="0" parTransId="{56075DEF-4E9C-2945-82CD-74DA6ED52A0B}" sibTransId="{400CFC5D-4E6F-254F-9D56-A8B6E206948E}"/>
    <dgm:cxn modelId="{F8C4A95C-980A-AA4B-8B26-FE90CB4A254D}" type="presOf" srcId="{1432DB56-337F-A943-950A-23E64FD1D2C1}" destId="{06A77FDF-E9AD-F544-B25B-FECFCC969FA6}" srcOrd="0" destOrd="0" presId="urn:microsoft.com/office/officeart/2005/8/layout/radial6"/>
    <dgm:cxn modelId="{E0900683-16E8-FB42-9DCC-C7D192806427}" type="presOf" srcId="{1C86BAA9-9414-8C4B-98F8-8163E75EA459}" destId="{4CDC1989-FA4E-0B44-B200-3F6D68AAFF0F}" srcOrd="0" destOrd="0" presId="urn:microsoft.com/office/officeart/2005/8/layout/radial6"/>
    <dgm:cxn modelId="{E63FE76D-A132-CC4A-BD63-28428F2260D8}" type="presOf" srcId="{72E9FF95-BB7A-7547-8718-4595170AF656}" destId="{D1348A0A-1726-5B47-9879-CBD0466BE7DD}" srcOrd="0" destOrd="0" presId="urn:microsoft.com/office/officeart/2005/8/layout/radial6"/>
    <dgm:cxn modelId="{748EB175-7ABA-3D47-8CC9-D457E7D52543}" type="presOf" srcId="{9393FF1D-D37D-424D-BBC2-8C99B06C712A}" destId="{247F0DD2-B803-BC43-B5D8-871DB4E215A0}" srcOrd="0" destOrd="0" presId="urn:microsoft.com/office/officeart/2005/8/layout/radial6"/>
    <dgm:cxn modelId="{E5252897-2E19-E84D-BF27-FF8B21108677}" srcId="{1432DB56-337F-A943-950A-23E64FD1D2C1}" destId="{7E57429C-26DF-9243-84D5-14D380152F8B}" srcOrd="3" destOrd="0" parTransId="{ED2172CA-0471-2442-908C-E0FCD0DD2DAE}" sibTransId="{BC05101F-B9A1-9E42-8FA3-B0638123E3EE}"/>
    <dgm:cxn modelId="{8A3F2CDC-3C62-3A42-93E2-A5B8B4416E3A}" srcId="{DBE91DC6-C082-D144-887A-5D43402A3A0D}" destId="{1432DB56-337F-A943-950A-23E64FD1D2C1}" srcOrd="0" destOrd="0" parTransId="{B21C916E-3B89-C54E-B870-2B8945B5512B}" sibTransId="{DDB86097-28AA-AC45-BAAC-077E014D1287}"/>
    <dgm:cxn modelId="{7C437214-93FF-7E47-A491-40539D9FB444}" type="presOf" srcId="{7E57429C-26DF-9243-84D5-14D380152F8B}" destId="{32E030C4-FF6F-A046-847D-BB663502D0DE}" srcOrd="0" destOrd="0" presId="urn:microsoft.com/office/officeart/2005/8/layout/radial6"/>
    <dgm:cxn modelId="{B4F5110B-F235-6C40-AD7D-1E76CC7471BD}" srcId="{1432DB56-337F-A943-950A-23E64FD1D2C1}" destId="{D7505BA2-D5FC-3344-BEC8-087E1680E302}" srcOrd="2" destOrd="0" parTransId="{8A4C5FDC-2C39-2940-8EC7-AFEE81A6E434}" sibTransId="{72E9FF95-BB7A-7547-8718-4595170AF656}"/>
    <dgm:cxn modelId="{86FBC427-344C-CF47-87DF-CEBE00409E0E}" type="presOf" srcId="{DBE91DC6-C082-D144-887A-5D43402A3A0D}" destId="{87D337BF-B64B-C34B-829F-906F2500B6BC}" srcOrd="0" destOrd="0" presId="urn:microsoft.com/office/officeart/2005/8/layout/radial6"/>
    <dgm:cxn modelId="{D671A630-8EE4-A54C-9E45-79520C2D15D6}" type="presParOf" srcId="{87D337BF-B64B-C34B-829F-906F2500B6BC}" destId="{06A77FDF-E9AD-F544-B25B-FECFCC969FA6}" srcOrd="0" destOrd="0" presId="urn:microsoft.com/office/officeart/2005/8/layout/radial6"/>
    <dgm:cxn modelId="{89815CDD-45C4-554E-AA58-C37843F28182}" type="presParOf" srcId="{87D337BF-B64B-C34B-829F-906F2500B6BC}" destId="{246E6976-B36A-C34A-BD5C-FFDE431499F3}" srcOrd="1" destOrd="0" presId="urn:microsoft.com/office/officeart/2005/8/layout/radial6"/>
    <dgm:cxn modelId="{D94B1906-08BD-7945-BC79-FF960FADB3E1}" type="presParOf" srcId="{87D337BF-B64B-C34B-829F-906F2500B6BC}" destId="{FDA8AB71-177B-B44A-833F-CF7CE2ABAC72}" srcOrd="2" destOrd="0" presId="urn:microsoft.com/office/officeart/2005/8/layout/radial6"/>
    <dgm:cxn modelId="{88894E3F-3B1C-5040-A073-9FF2862EAA03}" type="presParOf" srcId="{87D337BF-B64B-C34B-829F-906F2500B6BC}" destId="{56FF3B22-829B-E34D-B5E4-645F2CD242FB}" srcOrd="3" destOrd="0" presId="urn:microsoft.com/office/officeart/2005/8/layout/radial6"/>
    <dgm:cxn modelId="{C6607DAA-6EEE-2C4B-B3F8-F93A8E89F3CE}" type="presParOf" srcId="{87D337BF-B64B-C34B-829F-906F2500B6BC}" destId="{247F0DD2-B803-BC43-B5D8-871DB4E215A0}" srcOrd="4" destOrd="0" presId="urn:microsoft.com/office/officeart/2005/8/layout/radial6"/>
    <dgm:cxn modelId="{94FE455A-6E75-FD41-82DA-547D295F4CBF}" type="presParOf" srcId="{87D337BF-B64B-C34B-829F-906F2500B6BC}" destId="{2480798F-E459-4D40-9A29-38C81A7747CE}" srcOrd="5" destOrd="0" presId="urn:microsoft.com/office/officeart/2005/8/layout/radial6"/>
    <dgm:cxn modelId="{9DACF3D3-722E-0F46-AF28-F5FE73C84292}" type="presParOf" srcId="{87D337BF-B64B-C34B-829F-906F2500B6BC}" destId="{4CDC1989-FA4E-0B44-B200-3F6D68AAFF0F}" srcOrd="6" destOrd="0" presId="urn:microsoft.com/office/officeart/2005/8/layout/radial6"/>
    <dgm:cxn modelId="{974FBDCC-689B-2F4A-8E1E-4B892BD883E0}" type="presParOf" srcId="{87D337BF-B64B-C34B-829F-906F2500B6BC}" destId="{314DFDB1-BD4C-734A-98A6-3490C75614BD}" srcOrd="7" destOrd="0" presId="urn:microsoft.com/office/officeart/2005/8/layout/radial6"/>
    <dgm:cxn modelId="{3480501E-8AEC-DE4F-AAFB-F6239EDECBE6}" type="presParOf" srcId="{87D337BF-B64B-C34B-829F-906F2500B6BC}" destId="{D6D8A0F9-D327-C142-B105-63597FF10853}" srcOrd="8" destOrd="0" presId="urn:microsoft.com/office/officeart/2005/8/layout/radial6"/>
    <dgm:cxn modelId="{D06720B9-89FD-804B-A7A1-EB70DBBF1D2E}" type="presParOf" srcId="{87D337BF-B64B-C34B-829F-906F2500B6BC}" destId="{D1348A0A-1726-5B47-9879-CBD0466BE7DD}" srcOrd="9" destOrd="0" presId="urn:microsoft.com/office/officeart/2005/8/layout/radial6"/>
    <dgm:cxn modelId="{1137E87A-6349-F34F-A61D-CA386A915A5E}" type="presParOf" srcId="{87D337BF-B64B-C34B-829F-906F2500B6BC}" destId="{32E030C4-FF6F-A046-847D-BB663502D0DE}" srcOrd="10" destOrd="0" presId="urn:microsoft.com/office/officeart/2005/8/layout/radial6"/>
    <dgm:cxn modelId="{BCC6AF3E-4B59-5848-AC9C-1195D1745BA9}" type="presParOf" srcId="{87D337BF-B64B-C34B-829F-906F2500B6BC}" destId="{942CB515-72B5-C448-9815-95DD5860D57A}" srcOrd="11" destOrd="0" presId="urn:microsoft.com/office/officeart/2005/8/layout/radial6"/>
    <dgm:cxn modelId="{29D840B8-AFC8-2249-B72B-6D056B9A9A9C}" type="presParOf" srcId="{87D337BF-B64B-C34B-829F-906F2500B6BC}" destId="{3D148B36-5DE7-0845-BB94-10AA433965E5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CD69F7D-E01C-E541-B562-760B04FB033E}" type="doc">
      <dgm:prSet loTypeId="urn:microsoft.com/office/officeart/2005/8/layout/venn1" loCatId="" qsTypeId="urn:microsoft.com/office/officeart/2005/8/quickstyle/simple4" qsCatId="simple" csTypeId="urn:microsoft.com/office/officeart/2005/8/colors/colorful2" csCatId="colorful" phldr="1"/>
      <dgm:spPr/>
    </dgm:pt>
    <dgm:pt modelId="{78E04A3D-6494-FC4F-AFB3-032DA2BC7C26}">
      <dgm:prSet phldrT="[Texto]"/>
      <dgm:spPr/>
      <dgm:t>
        <a:bodyPr/>
        <a:lstStyle/>
        <a:p>
          <a:r>
            <a:rPr lang="es-MX" dirty="0"/>
            <a:t>Comportamiento no verbal</a:t>
          </a:r>
        </a:p>
      </dgm:t>
    </dgm:pt>
    <dgm:pt modelId="{2F1DF9D9-B4C5-5D4A-9BDF-14F9CB303166}" type="parTrans" cxnId="{87C95EA8-7083-B040-ABA6-BB47B84770EA}">
      <dgm:prSet/>
      <dgm:spPr/>
      <dgm:t>
        <a:bodyPr/>
        <a:lstStyle/>
        <a:p>
          <a:endParaRPr lang="es-MX"/>
        </a:p>
      </dgm:t>
    </dgm:pt>
    <dgm:pt modelId="{3420E8E4-FB68-324D-8E24-76B2829B0223}" type="sibTrans" cxnId="{87C95EA8-7083-B040-ABA6-BB47B84770EA}">
      <dgm:prSet/>
      <dgm:spPr/>
      <dgm:t>
        <a:bodyPr/>
        <a:lstStyle/>
        <a:p>
          <a:endParaRPr lang="es-MX"/>
        </a:p>
      </dgm:t>
    </dgm:pt>
    <dgm:pt modelId="{8DC45108-6D0C-8341-B688-BF22F944D3AB}">
      <dgm:prSet phldrT="[Texto]"/>
      <dgm:spPr/>
      <dgm:t>
        <a:bodyPr/>
        <a:lstStyle/>
        <a:p>
          <a:r>
            <a:rPr lang="es-MX" dirty="0"/>
            <a:t>Continuidad de las sesiones</a:t>
          </a:r>
        </a:p>
      </dgm:t>
    </dgm:pt>
    <dgm:pt modelId="{45D75729-63D3-C149-81E3-222FE3DD2581}" type="parTrans" cxnId="{13241A0F-D3B5-7C4A-BA0B-5F8727D1D5E4}">
      <dgm:prSet/>
      <dgm:spPr/>
      <dgm:t>
        <a:bodyPr/>
        <a:lstStyle/>
        <a:p>
          <a:endParaRPr lang="es-MX"/>
        </a:p>
      </dgm:t>
    </dgm:pt>
    <dgm:pt modelId="{14C062A4-7DA8-484B-B5DA-84206B3AC533}" type="sibTrans" cxnId="{13241A0F-D3B5-7C4A-BA0B-5F8727D1D5E4}">
      <dgm:prSet/>
      <dgm:spPr/>
      <dgm:t>
        <a:bodyPr/>
        <a:lstStyle/>
        <a:p>
          <a:endParaRPr lang="es-MX"/>
        </a:p>
      </dgm:t>
    </dgm:pt>
    <dgm:pt modelId="{1698E3B6-6AE9-FE4C-A8A0-F429FEAC6279}">
      <dgm:prSet phldrT="[Texto]"/>
      <dgm:spPr/>
      <dgm:t>
        <a:bodyPr/>
        <a:lstStyle/>
        <a:p>
          <a:r>
            <a:rPr lang="es-MX" dirty="0"/>
            <a:t>Errores comunes</a:t>
          </a:r>
        </a:p>
      </dgm:t>
    </dgm:pt>
    <dgm:pt modelId="{41B734D3-7DEF-244E-9738-60741E050946}" type="parTrans" cxnId="{26F1F20F-B9D3-5E49-AA60-03F63DF5DC9A}">
      <dgm:prSet/>
      <dgm:spPr/>
      <dgm:t>
        <a:bodyPr/>
        <a:lstStyle/>
        <a:p>
          <a:endParaRPr lang="es-MX"/>
        </a:p>
      </dgm:t>
    </dgm:pt>
    <dgm:pt modelId="{B0474950-542A-E046-BF15-1D0C4D7B6347}" type="sibTrans" cxnId="{26F1F20F-B9D3-5E49-AA60-03F63DF5DC9A}">
      <dgm:prSet/>
      <dgm:spPr/>
      <dgm:t>
        <a:bodyPr/>
        <a:lstStyle/>
        <a:p>
          <a:endParaRPr lang="es-MX"/>
        </a:p>
      </dgm:t>
    </dgm:pt>
    <dgm:pt modelId="{4ABC6139-A282-D94E-A876-FF734F4C7DD1}" type="pres">
      <dgm:prSet presAssocID="{BCD69F7D-E01C-E541-B562-760B04FB033E}" presName="compositeShape" presStyleCnt="0">
        <dgm:presLayoutVars>
          <dgm:chMax val="7"/>
          <dgm:dir/>
          <dgm:resizeHandles val="exact"/>
        </dgm:presLayoutVars>
      </dgm:prSet>
      <dgm:spPr/>
    </dgm:pt>
    <dgm:pt modelId="{878D595D-37A2-5842-ADE1-D03E72FBEB9C}" type="pres">
      <dgm:prSet presAssocID="{78E04A3D-6494-FC4F-AFB3-032DA2BC7C26}" presName="circ1" presStyleLbl="vennNode1" presStyleIdx="0" presStyleCnt="3"/>
      <dgm:spPr/>
      <dgm:t>
        <a:bodyPr/>
        <a:lstStyle/>
        <a:p>
          <a:endParaRPr lang="en-US"/>
        </a:p>
      </dgm:t>
    </dgm:pt>
    <dgm:pt modelId="{07CDD319-D381-E34D-B8F4-73A0AA853EB0}" type="pres">
      <dgm:prSet presAssocID="{78E04A3D-6494-FC4F-AFB3-032DA2BC7C2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6EE23-3CF6-DF4C-89F3-4B47A5F04C7A}" type="pres">
      <dgm:prSet presAssocID="{8DC45108-6D0C-8341-B688-BF22F944D3AB}" presName="circ2" presStyleLbl="vennNode1" presStyleIdx="1" presStyleCnt="3"/>
      <dgm:spPr/>
      <dgm:t>
        <a:bodyPr/>
        <a:lstStyle/>
        <a:p>
          <a:endParaRPr lang="en-US"/>
        </a:p>
      </dgm:t>
    </dgm:pt>
    <dgm:pt modelId="{D7D9F0EE-8693-8B4D-A52E-FD195EF525C7}" type="pres">
      <dgm:prSet presAssocID="{8DC45108-6D0C-8341-B688-BF22F944D3A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9252F-1200-3A42-9DED-0FE5819F8D1A}" type="pres">
      <dgm:prSet presAssocID="{1698E3B6-6AE9-FE4C-A8A0-F429FEAC6279}" presName="circ3" presStyleLbl="vennNode1" presStyleIdx="2" presStyleCnt="3"/>
      <dgm:spPr/>
      <dgm:t>
        <a:bodyPr/>
        <a:lstStyle/>
        <a:p>
          <a:endParaRPr lang="en-US"/>
        </a:p>
      </dgm:t>
    </dgm:pt>
    <dgm:pt modelId="{2BA84A92-8C93-3F4F-B423-64EE94EC673A}" type="pres">
      <dgm:prSet presAssocID="{1698E3B6-6AE9-FE4C-A8A0-F429FEAC627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ADBEEF-26D1-1B47-BEE9-7CCD4D75E26B}" type="presOf" srcId="{BCD69F7D-E01C-E541-B562-760B04FB033E}" destId="{4ABC6139-A282-D94E-A876-FF734F4C7DD1}" srcOrd="0" destOrd="0" presId="urn:microsoft.com/office/officeart/2005/8/layout/venn1"/>
    <dgm:cxn modelId="{13241A0F-D3B5-7C4A-BA0B-5F8727D1D5E4}" srcId="{BCD69F7D-E01C-E541-B562-760B04FB033E}" destId="{8DC45108-6D0C-8341-B688-BF22F944D3AB}" srcOrd="1" destOrd="0" parTransId="{45D75729-63D3-C149-81E3-222FE3DD2581}" sibTransId="{14C062A4-7DA8-484B-B5DA-84206B3AC533}"/>
    <dgm:cxn modelId="{9552EA79-7FDD-214A-894F-05EA2645DAB0}" type="presOf" srcId="{8DC45108-6D0C-8341-B688-BF22F944D3AB}" destId="{A236EE23-3CF6-DF4C-89F3-4B47A5F04C7A}" srcOrd="0" destOrd="0" presId="urn:microsoft.com/office/officeart/2005/8/layout/venn1"/>
    <dgm:cxn modelId="{78646E46-857E-E645-BAAA-C01594149C0E}" type="presOf" srcId="{1698E3B6-6AE9-FE4C-A8A0-F429FEAC6279}" destId="{2BA84A92-8C93-3F4F-B423-64EE94EC673A}" srcOrd="1" destOrd="0" presId="urn:microsoft.com/office/officeart/2005/8/layout/venn1"/>
    <dgm:cxn modelId="{4C7E6386-7CE7-F342-9810-FE2AA5EC2AD5}" type="presOf" srcId="{78E04A3D-6494-FC4F-AFB3-032DA2BC7C26}" destId="{07CDD319-D381-E34D-B8F4-73A0AA853EB0}" srcOrd="1" destOrd="0" presId="urn:microsoft.com/office/officeart/2005/8/layout/venn1"/>
    <dgm:cxn modelId="{58132DB7-6863-CF4F-964C-2A215734BFAA}" type="presOf" srcId="{8DC45108-6D0C-8341-B688-BF22F944D3AB}" destId="{D7D9F0EE-8693-8B4D-A52E-FD195EF525C7}" srcOrd="1" destOrd="0" presId="urn:microsoft.com/office/officeart/2005/8/layout/venn1"/>
    <dgm:cxn modelId="{426E6FBE-BEEF-374C-BFEB-9EF7BA0870B0}" type="presOf" srcId="{1698E3B6-6AE9-FE4C-A8A0-F429FEAC6279}" destId="{2189252F-1200-3A42-9DED-0FE5819F8D1A}" srcOrd="0" destOrd="0" presId="urn:microsoft.com/office/officeart/2005/8/layout/venn1"/>
    <dgm:cxn modelId="{26F1F20F-B9D3-5E49-AA60-03F63DF5DC9A}" srcId="{BCD69F7D-E01C-E541-B562-760B04FB033E}" destId="{1698E3B6-6AE9-FE4C-A8A0-F429FEAC6279}" srcOrd="2" destOrd="0" parTransId="{41B734D3-7DEF-244E-9738-60741E050946}" sibTransId="{B0474950-542A-E046-BF15-1D0C4D7B6347}"/>
    <dgm:cxn modelId="{55EC794D-3CBB-354D-8EE8-AF73E0FBC07A}" type="presOf" srcId="{78E04A3D-6494-FC4F-AFB3-032DA2BC7C26}" destId="{878D595D-37A2-5842-ADE1-D03E72FBEB9C}" srcOrd="0" destOrd="0" presId="urn:microsoft.com/office/officeart/2005/8/layout/venn1"/>
    <dgm:cxn modelId="{87C95EA8-7083-B040-ABA6-BB47B84770EA}" srcId="{BCD69F7D-E01C-E541-B562-760B04FB033E}" destId="{78E04A3D-6494-FC4F-AFB3-032DA2BC7C26}" srcOrd="0" destOrd="0" parTransId="{2F1DF9D9-B4C5-5D4A-9BDF-14F9CB303166}" sibTransId="{3420E8E4-FB68-324D-8E24-76B2829B0223}"/>
    <dgm:cxn modelId="{50C6E6F1-38AB-764B-BE17-4E6FC347B21E}" type="presParOf" srcId="{4ABC6139-A282-D94E-A876-FF734F4C7DD1}" destId="{878D595D-37A2-5842-ADE1-D03E72FBEB9C}" srcOrd="0" destOrd="0" presId="urn:microsoft.com/office/officeart/2005/8/layout/venn1"/>
    <dgm:cxn modelId="{CFBC7B15-177E-504F-813D-456ADAFB9E86}" type="presParOf" srcId="{4ABC6139-A282-D94E-A876-FF734F4C7DD1}" destId="{07CDD319-D381-E34D-B8F4-73A0AA853EB0}" srcOrd="1" destOrd="0" presId="urn:microsoft.com/office/officeart/2005/8/layout/venn1"/>
    <dgm:cxn modelId="{5115DAB0-91FB-C347-B0EB-4EBB15269E57}" type="presParOf" srcId="{4ABC6139-A282-D94E-A876-FF734F4C7DD1}" destId="{A236EE23-3CF6-DF4C-89F3-4B47A5F04C7A}" srcOrd="2" destOrd="0" presId="urn:microsoft.com/office/officeart/2005/8/layout/venn1"/>
    <dgm:cxn modelId="{F73A67D7-9073-9B44-B212-EA19B17EA5D6}" type="presParOf" srcId="{4ABC6139-A282-D94E-A876-FF734F4C7DD1}" destId="{D7D9F0EE-8693-8B4D-A52E-FD195EF525C7}" srcOrd="3" destOrd="0" presId="urn:microsoft.com/office/officeart/2005/8/layout/venn1"/>
    <dgm:cxn modelId="{9A8D3A97-1085-FD45-BD71-22680AC65BEB}" type="presParOf" srcId="{4ABC6139-A282-D94E-A876-FF734F4C7DD1}" destId="{2189252F-1200-3A42-9DED-0FE5819F8D1A}" srcOrd="4" destOrd="0" presId="urn:microsoft.com/office/officeart/2005/8/layout/venn1"/>
    <dgm:cxn modelId="{AC7EB963-61D9-0E45-A386-7BC5FBEB4233}" type="presParOf" srcId="{4ABC6139-A282-D94E-A876-FF734F4C7DD1}" destId="{2BA84A92-8C93-3F4F-B423-64EE94EC673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88D9EF-6C2B-4745-B0FB-E379405D47D9}" type="doc">
      <dgm:prSet loTypeId="urn:microsoft.com/office/officeart/2005/8/layout/hList3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5E08F5F1-B7A7-2048-9AED-7F006AF493CD}">
      <dgm:prSet phldrT="[Texto]"/>
      <dgm:spPr/>
      <dgm:t>
        <a:bodyPr/>
        <a:lstStyle/>
        <a:p>
          <a:r>
            <a:rPr lang="es-MX" dirty="0"/>
            <a:t>Objetivos de la intervención psicológica</a:t>
          </a:r>
        </a:p>
      </dgm:t>
    </dgm:pt>
    <dgm:pt modelId="{3725FF01-DB02-AF4D-B3F3-BBCA4B288DCA}" type="parTrans" cxnId="{88198720-6FE7-4D49-A78B-8784166C7DF7}">
      <dgm:prSet/>
      <dgm:spPr/>
      <dgm:t>
        <a:bodyPr/>
        <a:lstStyle/>
        <a:p>
          <a:endParaRPr lang="es-MX"/>
        </a:p>
      </dgm:t>
    </dgm:pt>
    <dgm:pt modelId="{D11FF05E-A8D0-B342-8A9B-ED4C5A42E406}" type="sibTrans" cxnId="{88198720-6FE7-4D49-A78B-8784166C7DF7}">
      <dgm:prSet/>
      <dgm:spPr/>
      <dgm:t>
        <a:bodyPr/>
        <a:lstStyle/>
        <a:p>
          <a:endParaRPr lang="es-MX"/>
        </a:p>
      </dgm:t>
    </dgm:pt>
    <dgm:pt modelId="{48C4C5E5-F8CD-D248-9EC4-D7717E0A6D92}">
      <dgm:prSet phldrT="[Texto]"/>
      <dgm:spPr/>
      <dgm:t>
        <a:bodyPr/>
        <a:lstStyle/>
        <a:p>
          <a:r>
            <a:rPr lang="es-MX" dirty="0"/>
            <a:t>Garantizar al máximo el bienestar posible para el paciente</a:t>
          </a:r>
        </a:p>
      </dgm:t>
    </dgm:pt>
    <dgm:pt modelId="{7F41CEC3-BD07-E84B-B943-A4F05AD762D6}" type="parTrans" cxnId="{0F98662B-3BEA-924B-A032-CC6CD6A62A42}">
      <dgm:prSet/>
      <dgm:spPr/>
      <dgm:t>
        <a:bodyPr/>
        <a:lstStyle/>
        <a:p>
          <a:endParaRPr lang="es-MX"/>
        </a:p>
      </dgm:t>
    </dgm:pt>
    <dgm:pt modelId="{ECE4AFE6-9F4D-B34B-B82E-921A08BB9A0A}" type="sibTrans" cxnId="{0F98662B-3BEA-924B-A032-CC6CD6A62A42}">
      <dgm:prSet/>
      <dgm:spPr/>
      <dgm:t>
        <a:bodyPr/>
        <a:lstStyle/>
        <a:p>
          <a:endParaRPr lang="es-MX"/>
        </a:p>
      </dgm:t>
    </dgm:pt>
    <dgm:pt modelId="{6283498F-695A-F34E-81D8-A808A7BCBC6C}">
      <dgm:prSet phldrT="[Texto]"/>
      <dgm:spPr/>
      <dgm:t>
        <a:bodyPr/>
        <a:lstStyle/>
        <a:p>
          <a:r>
            <a:rPr lang="es-MX" dirty="0"/>
            <a:t>Minimizar el sufrimiento evitable</a:t>
          </a:r>
        </a:p>
      </dgm:t>
    </dgm:pt>
    <dgm:pt modelId="{1A6B4576-9D21-7E40-82C1-010089B588DC}" type="parTrans" cxnId="{135C896D-57E7-4647-A33B-E4AB782AA0FE}">
      <dgm:prSet/>
      <dgm:spPr/>
      <dgm:t>
        <a:bodyPr/>
        <a:lstStyle/>
        <a:p>
          <a:endParaRPr lang="es-MX"/>
        </a:p>
      </dgm:t>
    </dgm:pt>
    <dgm:pt modelId="{8F5AD0C5-BAB5-ED4D-B02E-F8E5B8159864}" type="sibTrans" cxnId="{135C896D-57E7-4647-A33B-E4AB782AA0FE}">
      <dgm:prSet/>
      <dgm:spPr/>
      <dgm:t>
        <a:bodyPr/>
        <a:lstStyle/>
        <a:p>
          <a:endParaRPr lang="es-MX"/>
        </a:p>
      </dgm:t>
    </dgm:pt>
    <dgm:pt modelId="{C28D1A9A-AD12-FE4A-A65B-A5B67FDEF7E1}">
      <dgm:prSet phldrT="[Texto]"/>
      <dgm:spPr/>
      <dgm:t>
        <a:bodyPr/>
        <a:lstStyle/>
        <a:p>
          <a:r>
            <a:rPr lang="es-MX" dirty="0"/>
            <a:t>Acompañar el sufrimiento inevitable</a:t>
          </a:r>
        </a:p>
      </dgm:t>
    </dgm:pt>
    <dgm:pt modelId="{68038143-A5A5-F443-AF47-7111C27E1384}" type="parTrans" cxnId="{4FC75DB8-6D48-5942-9603-4711D265FCDE}">
      <dgm:prSet/>
      <dgm:spPr/>
      <dgm:t>
        <a:bodyPr/>
        <a:lstStyle/>
        <a:p>
          <a:endParaRPr lang="es-MX"/>
        </a:p>
      </dgm:t>
    </dgm:pt>
    <dgm:pt modelId="{485FD35B-1E12-7243-BBDB-BA39F3969BE7}" type="sibTrans" cxnId="{4FC75DB8-6D48-5942-9603-4711D265FCDE}">
      <dgm:prSet/>
      <dgm:spPr/>
      <dgm:t>
        <a:bodyPr/>
        <a:lstStyle/>
        <a:p>
          <a:endParaRPr lang="es-MX"/>
        </a:p>
      </dgm:t>
    </dgm:pt>
    <dgm:pt modelId="{2440A69F-3FE6-3C46-B8F4-EE056559D00B}" type="pres">
      <dgm:prSet presAssocID="{5488D9EF-6C2B-4745-B0FB-E379405D47D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B8B29C-E087-8049-AC88-1AA0158E58E6}" type="pres">
      <dgm:prSet presAssocID="{5E08F5F1-B7A7-2048-9AED-7F006AF493CD}" presName="roof" presStyleLbl="dkBgShp" presStyleIdx="0" presStyleCnt="2"/>
      <dgm:spPr/>
      <dgm:t>
        <a:bodyPr/>
        <a:lstStyle/>
        <a:p>
          <a:endParaRPr lang="en-US"/>
        </a:p>
      </dgm:t>
    </dgm:pt>
    <dgm:pt modelId="{7CA9A813-5647-2047-B2DE-C95F5E2011D9}" type="pres">
      <dgm:prSet presAssocID="{5E08F5F1-B7A7-2048-9AED-7F006AF493CD}" presName="pillars" presStyleCnt="0"/>
      <dgm:spPr/>
    </dgm:pt>
    <dgm:pt modelId="{2FBE7C77-3660-294B-97BB-D9388C1251DF}" type="pres">
      <dgm:prSet presAssocID="{5E08F5F1-B7A7-2048-9AED-7F006AF493CD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4403AC-8F09-204D-A963-25619A36609F}" type="pres">
      <dgm:prSet presAssocID="{6283498F-695A-F34E-81D8-A808A7BCBC6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99C060-F823-2742-87BB-0C201FC318A3}" type="pres">
      <dgm:prSet presAssocID="{C28D1A9A-AD12-FE4A-A65B-A5B67FDEF7E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F4FEF5-12CB-C44D-AA5C-CA2BB8D7C54C}" type="pres">
      <dgm:prSet presAssocID="{5E08F5F1-B7A7-2048-9AED-7F006AF493CD}" presName="base" presStyleLbl="dkBgShp" presStyleIdx="1" presStyleCnt="2"/>
      <dgm:spPr/>
    </dgm:pt>
  </dgm:ptLst>
  <dgm:cxnLst>
    <dgm:cxn modelId="{BA6AB5BE-F3D6-3646-8CD9-B51DB03388E0}" type="presOf" srcId="{6283498F-695A-F34E-81D8-A808A7BCBC6C}" destId="{B44403AC-8F09-204D-A963-25619A36609F}" srcOrd="0" destOrd="0" presId="urn:microsoft.com/office/officeart/2005/8/layout/hList3"/>
    <dgm:cxn modelId="{88198720-6FE7-4D49-A78B-8784166C7DF7}" srcId="{5488D9EF-6C2B-4745-B0FB-E379405D47D9}" destId="{5E08F5F1-B7A7-2048-9AED-7F006AF493CD}" srcOrd="0" destOrd="0" parTransId="{3725FF01-DB02-AF4D-B3F3-BBCA4B288DCA}" sibTransId="{D11FF05E-A8D0-B342-8A9B-ED4C5A42E406}"/>
    <dgm:cxn modelId="{0F98662B-3BEA-924B-A032-CC6CD6A62A42}" srcId="{5E08F5F1-B7A7-2048-9AED-7F006AF493CD}" destId="{48C4C5E5-F8CD-D248-9EC4-D7717E0A6D92}" srcOrd="0" destOrd="0" parTransId="{7F41CEC3-BD07-E84B-B943-A4F05AD762D6}" sibTransId="{ECE4AFE6-9F4D-B34B-B82E-921A08BB9A0A}"/>
    <dgm:cxn modelId="{4FC75DB8-6D48-5942-9603-4711D265FCDE}" srcId="{5E08F5F1-B7A7-2048-9AED-7F006AF493CD}" destId="{C28D1A9A-AD12-FE4A-A65B-A5B67FDEF7E1}" srcOrd="2" destOrd="0" parTransId="{68038143-A5A5-F443-AF47-7111C27E1384}" sibTransId="{485FD35B-1E12-7243-BBDB-BA39F3969BE7}"/>
    <dgm:cxn modelId="{135C896D-57E7-4647-A33B-E4AB782AA0FE}" srcId="{5E08F5F1-B7A7-2048-9AED-7F006AF493CD}" destId="{6283498F-695A-F34E-81D8-A808A7BCBC6C}" srcOrd="1" destOrd="0" parTransId="{1A6B4576-9D21-7E40-82C1-010089B588DC}" sibTransId="{8F5AD0C5-BAB5-ED4D-B02E-F8E5B8159864}"/>
    <dgm:cxn modelId="{590B9FCF-091C-314F-A378-B5AD84D9A885}" type="presOf" srcId="{5488D9EF-6C2B-4745-B0FB-E379405D47D9}" destId="{2440A69F-3FE6-3C46-B8F4-EE056559D00B}" srcOrd="0" destOrd="0" presId="urn:microsoft.com/office/officeart/2005/8/layout/hList3"/>
    <dgm:cxn modelId="{4BC9421D-FF0F-264C-B082-6C262C44F401}" type="presOf" srcId="{5E08F5F1-B7A7-2048-9AED-7F006AF493CD}" destId="{3AB8B29C-E087-8049-AC88-1AA0158E58E6}" srcOrd="0" destOrd="0" presId="urn:microsoft.com/office/officeart/2005/8/layout/hList3"/>
    <dgm:cxn modelId="{E71857FF-6282-5042-B6AF-0FFB34C1ECF7}" type="presOf" srcId="{48C4C5E5-F8CD-D248-9EC4-D7717E0A6D92}" destId="{2FBE7C77-3660-294B-97BB-D9388C1251DF}" srcOrd="0" destOrd="0" presId="urn:microsoft.com/office/officeart/2005/8/layout/hList3"/>
    <dgm:cxn modelId="{8C232EEB-B5B2-D044-B2C6-2AB7DEEF7AFD}" type="presOf" srcId="{C28D1A9A-AD12-FE4A-A65B-A5B67FDEF7E1}" destId="{8A99C060-F823-2742-87BB-0C201FC318A3}" srcOrd="0" destOrd="0" presId="urn:microsoft.com/office/officeart/2005/8/layout/hList3"/>
    <dgm:cxn modelId="{9F039FE8-D552-9D40-B1D4-076467680A29}" type="presParOf" srcId="{2440A69F-3FE6-3C46-B8F4-EE056559D00B}" destId="{3AB8B29C-E087-8049-AC88-1AA0158E58E6}" srcOrd="0" destOrd="0" presId="urn:microsoft.com/office/officeart/2005/8/layout/hList3"/>
    <dgm:cxn modelId="{AADD0F2B-8D94-F545-A551-ABC9639DD35F}" type="presParOf" srcId="{2440A69F-3FE6-3C46-B8F4-EE056559D00B}" destId="{7CA9A813-5647-2047-B2DE-C95F5E2011D9}" srcOrd="1" destOrd="0" presId="urn:microsoft.com/office/officeart/2005/8/layout/hList3"/>
    <dgm:cxn modelId="{A622EFBF-7697-5E45-B931-D67066514CD4}" type="presParOf" srcId="{7CA9A813-5647-2047-B2DE-C95F5E2011D9}" destId="{2FBE7C77-3660-294B-97BB-D9388C1251DF}" srcOrd="0" destOrd="0" presId="urn:microsoft.com/office/officeart/2005/8/layout/hList3"/>
    <dgm:cxn modelId="{82AFF591-8C75-1042-BDF9-2CB50740475C}" type="presParOf" srcId="{7CA9A813-5647-2047-B2DE-C95F5E2011D9}" destId="{B44403AC-8F09-204D-A963-25619A36609F}" srcOrd="1" destOrd="0" presId="urn:microsoft.com/office/officeart/2005/8/layout/hList3"/>
    <dgm:cxn modelId="{5FD3ADD8-7F87-FB4D-B469-EA1ED6EEBBA9}" type="presParOf" srcId="{7CA9A813-5647-2047-B2DE-C95F5E2011D9}" destId="{8A99C060-F823-2742-87BB-0C201FC318A3}" srcOrd="2" destOrd="0" presId="urn:microsoft.com/office/officeart/2005/8/layout/hList3"/>
    <dgm:cxn modelId="{935DF189-4C6C-DC41-8265-99EE9E2C0E66}" type="presParOf" srcId="{2440A69F-3FE6-3C46-B8F4-EE056559D00B}" destId="{C0F4FEF5-12CB-C44D-AA5C-CA2BB8D7C54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D3542C-0BA6-974E-A289-F0E13B93F55A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79A43749-7676-C34B-B0EC-7D6FC23AAE91}">
      <dgm:prSet phldrT="[Texto]"/>
      <dgm:spPr/>
      <dgm:t>
        <a:bodyPr/>
        <a:lstStyle/>
        <a:p>
          <a:r>
            <a:rPr lang="es-MX" b="0" dirty="0">
              <a:latin typeface="+mj-lt"/>
            </a:rPr>
            <a:t>Posibilidad de morir </a:t>
          </a:r>
        </a:p>
      </dgm:t>
    </dgm:pt>
    <dgm:pt modelId="{455C736D-5B65-674F-B2CC-5D34B207793E}" type="parTrans" cxnId="{D3EDA9E2-5B85-8040-B48F-DCE3DEA28DC4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92139773-D5C4-4745-9A53-10605307724D}" type="sibTrans" cxnId="{D3EDA9E2-5B85-8040-B48F-DCE3DEA28DC4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9CFF57F7-25D6-E14E-956E-8570DA580EDE}">
      <dgm:prSet phldrT="[Texto]"/>
      <dgm:spPr/>
      <dgm:t>
        <a:bodyPr/>
        <a:lstStyle/>
        <a:p>
          <a:r>
            <a:rPr lang="es-EC" b="0" i="0" u="none" dirty="0">
              <a:latin typeface="+mj-lt"/>
            </a:rPr>
            <a:t>¿Por qué a mí? ¿Qué hice para que me sucediera esto?</a:t>
          </a:r>
          <a:endParaRPr lang="es-MX" dirty="0">
            <a:latin typeface="+mj-lt"/>
          </a:endParaRPr>
        </a:p>
      </dgm:t>
    </dgm:pt>
    <dgm:pt modelId="{D9F50EF4-0A5F-3947-92A4-C780F533D6DB}" type="parTrans" cxnId="{718D263D-8A0B-DB42-9E26-956DEB1DD31C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5B3268BD-C9AC-C44F-BC22-74247644BB33}" type="sibTrans" cxnId="{718D263D-8A0B-DB42-9E26-956DEB1DD31C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8A35DF6C-43A6-264B-B1F5-D7693BD6E51C}">
      <dgm:prSet phldrT="[Texto]"/>
      <dgm:spPr/>
      <dgm:t>
        <a:bodyPr/>
        <a:lstStyle/>
        <a:p>
          <a:r>
            <a:rPr lang="es-EC" b="0" i="0" u="none" dirty="0">
              <a:latin typeface="+mj-lt"/>
            </a:rPr>
            <a:t>Se preguntan qué hicieron mal o qué no hicieron, pensando en que ellos mismos se causaron el cáncer</a:t>
          </a:r>
          <a:endParaRPr lang="es-MX" dirty="0">
            <a:latin typeface="+mj-lt"/>
          </a:endParaRPr>
        </a:p>
      </dgm:t>
    </dgm:pt>
    <dgm:pt modelId="{8BFF329A-4DEB-3346-AAE7-BA7761CB16CE}" type="parTrans" cxnId="{3BE48ADC-2BC2-B345-8832-563030FB778F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0C32D88E-73D2-104C-920B-F4732ACA0712}" type="sibTrans" cxnId="{3BE48ADC-2BC2-B345-8832-563030FB778F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AA00EA01-C7B9-EE4F-9E9E-C7BBED9DE993}">
      <dgm:prSet phldrT="[Texto]"/>
      <dgm:spPr/>
      <dgm:t>
        <a:bodyPr/>
        <a:lstStyle/>
        <a:p>
          <a:r>
            <a:rPr lang="es-EC" b="0" i="0" u="none" dirty="0">
              <a:latin typeface="+mj-lt"/>
            </a:rPr>
            <a:t>Cuestionamientos respecto de situaciones traumáticas y estresantes, penas y dificultades importantes vividas en el pasado</a:t>
          </a:r>
          <a:endParaRPr lang="es-MX" dirty="0">
            <a:latin typeface="+mj-lt"/>
          </a:endParaRPr>
        </a:p>
      </dgm:t>
    </dgm:pt>
    <dgm:pt modelId="{0FA28713-3F66-C84E-A4E1-6222A4E79CC5}" type="parTrans" cxnId="{1D38F9B0-245D-C042-9FB1-ACCDF006BC1B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315D68E8-D831-FA44-B970-3FF762230D61}" type="sibTrans" cxnId="{1D38F9B0-245D-C042-9FB1-ACCDF006BC1B}">
      <dgm:prSet/>
      <dgm:spPr/>
      <dgm:t>
        <a:bodyPr/>
        <a:lstStyle/>
        <a:p>
          <a:endParaRPr lang="es-MX">
            <a:latin typeface="+mj-lt"/>
          </a:endParaRPr>
        </a:p>
      </dgm:t>
    </dgm:pt>
    <dgm:pt modelId="{DC0A664E-C524-514E-9653-995103F482E7}" type="pres">
      <dgm:prSet presAssocID="{34D3542C-0BA6-974E-A289-F0E13B93F55A}" presName="Name0" presStyleCnt="0">
        <dgm:presLayoutVars>
          <dgm:dir/>
          <dgm:animLvl val="lvl"/>
          <dgm:resizeHandles val="exact"/>
        </dgm:presLayoutVars>
      </dgm:prSet>
      <dgm:spPr/>
    </dgm:pt>
    <dgm:pt modelId="{F9DACDF3-C9FD-3E47-98DD-E62D02225C24}" type="pres">
      <dgm:prSet presAssocID="{79A43749-7676-C34B-B0EC-7D6FC23AAE91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79BC21-0462-2947-8C64-2207A74DF41E}" type="pres">
      <dgm:prSet presAssocID="{92139773-D5C4-4745-9A53-10605307724D}" presName="parTxOnlySpace" presStyleCnt="0"/>
      <dgm:spPr/>
    </dgm:pt>
    <dgm:pt modelId="{75453911-D7A6-DE48-A9DD-0955E23382FF}" type="pres">
      <dgm:prSet presAssocID="{AA00EA01-C7B9-EE4F-9E9E-C7BBED9DE993}" presName="parTxOnly" presStyleLbl="node1" presStyleIdx="1" presStyleCnt="4" custLinFactX="144256" custLinFactNeighborX="200000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F6601-1538-424F-891E-44ED2A547087}" type="pres">
      <dgm:prSet presAssocID="{315D68E8-D831-FA44-B970-3FF762230D61}" presName="parTxOnlySpace" presStyleCnt="0"/>
      <dgm:spPr/>
    </dgm:pt>
    <dgm:pt modelId="{373B9B13-F770-D341-BA2B-87DAE1C498EB}" type="pres">
      <dgm:prSet presAssocID="{9CFF57F7-25D6-E14E-956E-8570DA580EDE}" presName="parTxOnly" presStyleLbl="node1" presStyleIdx="2" presStyleCnt="4" custLinFactX="-85000" custLinFactNeighborX="-100000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21220-70AF-EE49-88A7-C5FDE6DAA9BC}" type="pres">
      <dgm:prSet presAssocID="{5B3268BD-C9AC-C44F-BC22-74247644BB33}" presName="parTxOnlySpace" presStyleCnt="0"/>
      <dgm:spPr/>
    </dgm:pt>
    <dgm:pt modelId="{35E552A0-4355-C44A-AD12-7AF06DA8195B}" type="pres">
      <dgm:prSet presAssocID="{8A35DF6C-43A6-264B-B1F5-D7693BD6E51C}" presName="parTxOnly" presStyleLbl="node1" presStyleIdx="3" presStyleCnt="4" custLinFactX="-89712" custLinFactNeighborX="-100000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39B670-A7E4-5C41-BDAE-913E6A0E6DBA}" type="presOf" srcId="{8A35DF6C-43A6-264B-B1F5-D7693BD6E51C}" destId="{35E552A0-4355-C44A-AD12-7AF06DA8195B}" srcOrd="0" destOrd="0" presId="urn:microsoft.com/office/officeart/2005/8/layout/chevron1"/>
    <dgm:cxn modelId="{718D263D-8A0B-DB42-9E26-956DEB1DD31C}" srcId="{34D3542C-0BA6-974E-A289-F0E13B93F55A}" destId="{9CFF57F7-25D6-E14E-956E-8570DA580EDE}" srcOrd="2" destOrd="0" parTransId="{D9F50EF4-0A5F-3947-92A4-C780F533D6DB}" sibTransId="{5B3268BD-C9AC-C44F-BC22-74247644BB33}"/>
    <dgm:cxn modelId="{3BE48ADC-2BC2-B345-8832-563030FB778F}" srcId="{34D3542C-0BA6-974E-A289-F0E13B93F55A}" destId="{8A35DF6C-43A6-264B-B1F5-D7693BD6E51C}" srcOrd="3" destOrd="0" parTransId="{8BFF329A-4DEB-3346-AAE7-BA7761CB16CE}" sibTransId="{0C32D88E-73D2-104C-920B-F4732ACA0712}"/>
    <dgm:cxn modelId="{DBE43DAF-6F42-4146-B008-7FA6431FD7C1}" type="presOf" srcId="{AA00EA01-C7B9-EE4F-9E9E-C7BBED9DE993}" destId="{75453911-D7A6-DE48-A9DD-0955E23382FF}" srcOrd="0" destOrd="0" presId="urn:microsoft.com/office/officeart/2005/8/layout/chevron1"/>
    <dgm:cxn modelId="{1D38F9B0-245D-C042-9FB1-ACCDF006BC1B}" srcId="{34D3542C-0BA6-974E-A289-F0E13B93F55A}" destId="{AA00EA01-C7B9-EE4F-9E9E-C7BBED9DE993}" srcOrd="1" destOrd="0" parTransId="{0FA28713-3F66-C84E-A4E1-6222A4E79CC5}" sibTransId="{315D68E8-D831-FA44-B970-3FF762230D61}"/>
    <dgm:cxn modelId="{D3EDA9E2-5B85-8040-B48F-DCE3DEA28DC4}" srcId="{34D3542C-0BA6-974E-A289-F0E13B93F55A}" destId="{79A43749-7676-C34B-B0EC-7D6FC23AAE91}" srcOrd="0" destOrd="0" parTransId="{455C736D-5B65-674F-B2CC-5D34B207793E}" sibTransId="{92139773-D5C4-4745-9A53-10605307724D}"/>
    <dgm:cxn modelId="{AF462862-6E29-3E40-8AA8-08BDCB341D2D}" type="presOf" srcId="{79A43749-7676-C34B-B0EC-7D6FC23AAE91}" destId="{F9DACDF3-C9FD-3E47-98DD-E62D02225C24}" srcOrd="0" destOrd="0" presId="urn:microsoft.com/office/officeart/2005/8/layout/chevron1"/>
    <dgm:cxn modelId="{EE5F71AE-0D7E-0840-AC2C-8794447A083F}" type="presOf" srcId="{9CFF57F7-25D6-E14E-956E-8570DA580EDE}" destId="{373B9B13-F770-D341-BA2B-87DAE1C498EB}" srcOrd="0" destOrd="0" presId="urn:microsoft.com/office/officeart/2005/8/layout/chevron1"/>
    <dgm:cxn modelId="{10639B60-4D58-EC46-8D49-41B277992F1B}" type="presOf" srcId="{34D3542C-0BA6-974E-A289-F0E13B93F55A}" destId="{DC0A664E-C524-514E-9653-995103F482E7}" srcOrd="0" destOrd="0" presId="urn:microsoft.com/office/officeart/2005/8/layout/chevron1"/>
    <dgm:cxn modelId="{21BD0F41-B97D-5A43-A1BD-636B92311E8C}" type="presParOf" srcId="{DC0A664E-C524-514E-9653-995103F482E7}" destId="{F9DACDF3-C9FD-3E47-98DD-E62D02225C24}" srcOrd="0" destOrd="0" presId="urn:microsoft.com/office/officeart/2005/8/layout/chevron1"/>
    <dgm:cxn modelId="{59C05AD8-24DA-CF43-9465-FC377B7F7668}" type="presParOf" srcId="{DC0A664E-C524-514E-9653-995103F482E7}" destId="{8979BC21-0462-2947-8C64-2207A74DF41E}" srcOrd="1" destOrd="0" presId="urn:microsoft.com/office/officeart/2005/8/layout/chevron1"/>
    <dgm:cxn modelId="{28E4EE67-9A1D-6544-A4D0-550B781A17CE}" type="presParOf" srcId="{DC0A664E-C524-514E-9653-995103F482E7}" destId="{75453911-D7A6-DE48-A9DD-0955E23382FF}" srcOrd="2" destOrd="0" presId="urn:microsoft.com/office/officeart/2005/8/layout/chevron1"/>
    <dgm:cxn modelId="{ACC1CA86-4FCC-0948-9885-8EABE30DA12D}" type="presParOf" srcId="{DC0A664E-C524-514E-9653-995103F482E7}" destId="{65CF6601-1538-424F-891E-44ED2A547087}" srcOrd="3" destOrd="0" presId="urn:microsoft.com/office/officeart/2005/8/layout/chevron1"/>
    <dgm:cxn modelId="{00C26FF5-A8FC-1041-8E34-13BE8D6DE39D}" type="presParOf" srcId="{DC0A664E-C524-514E-9653-995103F482E7}" destId="{373B9B13-F770-D341-BA2B-87DAE1C498EB}" srcOrd="4" destOrd="0" presId="urn:microsoft.com/office/officeart/2005/8/layout/chevron1"/>
    <dgm:cxn modelId="{421E7D34-A4E3-1D48-A53B-96D49BB22DC9}" type="presParOf" srcId="{DC0A664E-C524-514E-9653-995103F482E7}" destId="{8D421220-70AF-EE49-88A7-C5FDE6DAA9BC}" srcOrd="5" destOrd="0" presId="urn:microsoft.com/office/officeart/2005/8/layout/chevron1"/>
    <dgm:cxn modelId="{E9256018-4618-3E47-8DA9-A860C49EF729}" type="presParOf" srcId="{DC0A664E-C524-514E-9653-995103F482E7}" destId="{35E552A0-4355-C44A-AD12-7AF06DA8195B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01FBDF-C75F-1A4D-B69C-B627CD41A8F2}" type="doc">
      <dgm:prSet loTypeId="urn:microsoft.com/office/officeart/2005/8/layout/process5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3AAE231-10DC-C242-9923-CC687A734422}">
      <dgm:prSet phldrT="[Texto]" custT="1"/>
      <dgm:spPr/>
      <dgm:t>
        <a:bodyPr/>
        <a:lstStyle/>
        <a:p>
          <a:r>
            <a:rPr lang="es-MX" sz="6000" dirty="0"/>
            <a:t>Etapas del duelo oncológico</a:t>
          </a:r>
        </a:p>
      </dgm:t>
    </dgm:pt>
    <dgm:pt modelId="{4CFE0136-2B74-2548-A6BC-7AC085619792}" type="parTrans" cxnId="{EF0061D0-0E80-6A41-ACB5-12F960B92F3D}">
      <dgm:prSet/>
      <dgm:spPr/>
      <dgm:t>
        <a:bodyPr/>
        <a:lstStyle/>
        <a:p>
          <a:endParaRPr lang="es-MX"/>
        </a:p>
      </dgm:t>
    </dgm:pt>
    <dgm:pt modelId="{9B5C7014-B493-A94B-BA18-59B9DF61A2F1}" type="sibTrans" cxnId="{EF0061D0-0E80-6A41-ACB5-12F960B92F3D}">
      <dgm:prSet/>
      <dgm:spPr/>
      <dgm:t>
        <a:bodyPr/>
        <a:lstStyle/>
        <a:p>
          <a:endParaRPr lang="es-MX"/>
        </a:p>
      </dgm:t>
    </dgm:pt>
    <dgm:pt modelId="{ED487208-5752-D743-94FC-57D2CB72D140}">
      <dgm:prSet phldrT="[Texto]"/>
      <dgm:spPr/>
      <dgm:t>
        <a:bodyPr/>
        <a:lstStyle/>
        <a:p>
          <a:r>
            <a:rPr lang="es-MX" dirty="0"/>
            <a:t>Miedo, temor e incertidumbre</a:t>
          </a:r>
        </a:p>
      </dgm:t>
    </dgm:pt>
    <dgm:pt modelId="{2752C572-4677-C24E-B5C9-6FB40D3C9E17}" type="parTrans" cxnId="{3B126001-06BE-B848-BEBC-7AFB25E48ADE}">
      <dgm:prSet/>
      <dgm:spPr/>
      <dgm:t>
        <a:bodyPr/>
        <a:lstStyle/>
        <a:p>
          <a:endParaRPr lang="es-MX"/>
        </a:p>
      </dgm:t>
    </dgm:pt>
    <dgm:pt modelId="{71E4AA44-62F3-B94B-B331-69B0FF7E9DD4}" type="sibTrans" cxnId="{3B126001-06BE-B848-BEBC-7AFB25E48ADE}">
      <dgm:prSet/>
      <dgm:spPr/>
      <dgm:t>
        <a:bodyPr/>
        <a:lstStyle/>
        <a:p>
          <a:endParaRPr lang="es-MX"/>
        </a:p>
      </dgm:t>
    </dgm:pt>
    <dgm:pt modelId="{0EFF4E43-EBB7-FC4C-B76C-D377FBBAB963}">
      <dgm:prSet phldrT="[Texto]"/>
      <dgm:spPr/>
      <dgm:t>
        <a:bodyPr/>
        <a:lstStyle/>
        <a:p>
          <a:r>
            <a:rPr lang="es-MX" dirty="0"/>
            <a:t>Pena, tristeza, cambios a nivel emocional</a:t>
          </a:r>
        </a:p>
      </dgm:t>
    </dgm:pt>
    <dgm:pt modelId="{6132AB81-20CF-F14D-92BB-17224348375C}" type="parTrans" cxnId="{BB0D5058-1730-BC4D-8C2B-98EAD6C4A2FA}">
      <dgm:prSet/>
      <dgm:spPr/>
      <dgm:t>
        <a:bodyPr/>
        <a:lstStyle/>
        <a:p>
          <a:endParaRPr lang="es-MX"/>
        </a:p>
      </dgm:t>
    </dgm:pt>
    <dgm:pt modelId="{B2B706B0-B8CF-D843-8A43-087E9E09D1E5}" type="sibTrans" cxnId="{BB0D5058-1730-BC4D-8C2B-98EAD6C4A2FA}">
      <dgm:prSet/>
      <dgm:spPr/>
      <dgm:t>
        <a:bodyPr/>
        <a:lstStyle/>
        <a:p>
          <a:endParaRPr lang="es-MX"/>
        </a:p>
      </dgm:t>
    </dgm:pt>
    <dgm:pt modelId="{7F0CA5BA-D173-DF4D-BE94-DD71FA935D75}">
      <dgm:prSet phldrT="[Texto]"/>
      <dgm:spPr/>
      <dgm:t>
        <a:bodyPr/>
        <a:lstStyle/>
        <a:p>
          <a:r>
            <a:rPr lang="es-MX" dirty="0"/>
            <a:t>Rabia, ira y enojo</a:t>
          </a:r>
        </a:p>
      </dgm:t>
    </dgm:pt>
    <dgm:pt modelId="{938DFEDF-5752-4640-B7B2-D634B726ECD2}" type="parTrans" cxnId="{E7171A3A-1E70-8648-AD31-B8DBB5564DBA}">
      <dgm:prSet/>
      <dgm:spPr/>
      <dgm:t>
        <a:bodyPr/>
        <a:lstStyle/>
        <a:p>
          <a:endParaRPr lang="es-MX"/>
        </a:p>
      </dgm:t>
    </dgm:pt>
    <dgm:pt modelId="{F6E3D1BF-D205-A54C-8F3C-AFD6DD23A905}" type="sibTrans" cxnId="{E7171A3A-1E70-8648-AD31-B8DBB5564DBA}">
      <dgm:prSet/>
      <dgm:spPr/>
      <dgm:t>
        <a:bodyPr/>
        <a:lstStyle/>
        <a:p>
          <a:endParaRPr lang="es-MX"/>
        </a:p>
      </dgm:t>
    </dgm:pt>
    <dgm:pt modelId="{7538EC9B-844B-2247-961B-5234C75CB469}">
      <dgm:prSet phldrT="[Texto]"/>
      <dgm:spPr/>
      <dgm:t>
        <a:bodyPr/>
        <a:lstStyle/>
        <a:p>
          <a:r>
            <a:rPr lang="es-MX" dirty="0"/>
            <a:t>Asume y acepta</a:t>
          </a:r>
        </a:p>
      </dgm:t>
    </dgm:pt>
    <dgm:pt modelId="{D44BC303-5F4E-CD47-8400-2AFA6C27AD55}" type="parTrans" cxnId="{88F7DA3F-C1CB-B649-98C2-4879ECC996D7}">
      <dgm:prSet/>
      <dgm:spPr/>
      <dgm:t>
        <a:bodyPr/>
        <a:lstStyle/>
        <a:p>
          <a:endParaRPr lang="es-MX"/>
        </a:p>
      </dgm:t>
    </dgm:pt>
    <dgm:pt modelId="{ABE4B84F-C6AD-5F46-93A7-3A1DA4935CC1}" type="sibTrans" cxnId="{88F7DA3F-C1CB-B649-98C2-4879ECC996D7}">
      <dgm:prSet/>
      <dgm:spPr/>
      <dgm:t>
        <a:bodyPr/>
        <a:lstStyle/>
        <a:p>
          <a:endParaRPr lang="es-MX"/>
        </a:p>
      </dgm:t>
    </dgm:pt>
    <dgm:pt modelId="{90C98D9F-1397-D844-BC31-615DD9391BDE}" type="pres">
      <dgm:prSet presAssocID="{9E01FBDF-C75F-1A4D-B69C-B627CD41A8F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8D165E-EE44-CA41-8909-3A6CB84533E4}" type="pres">
      <dgm:prSet presAssocID="{23AAE231-10DC-C242-9923-CC687A734422}" presName="node" presStyleLbl="node1" presStyleIdx="0" presStyleCnt="5" custScaleX="143738" custScaleY="130979" custLinFactNeighborX="-70507" custLinFactNeighborY="33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4990B0-DC45-B646-9DAA-D0831F07C6E7}" type="pres">
      <dgm:prSet presAssocID="{9B5C7014-B493-A94B-BA18-59B9DF61A2F1}" presName="sibTrans" presStyleLbl="sibTrans2D1" presStyleIdx="0" presStyleCnt="4" custLinFactNeighborX="5639" custLinFactNeighborY="5468"/>
      <dgm:spPr/>
      <dgm:t>
        <a:bodyPr/>
        <a:lstStyle/>
        <a:p>
          <a:endParaRPr lang="en-US"/>
        </a:p>
      </dgm:t>
    </dgm:pt>
    <dgm:pt modelId="{7079D726-35D3-AA4E-84AA-23BF6A3B5BB2}" type="pres">
      <dgm:prSet presAssocID="{9B5C7014-B493-A94B-BA18-59B9DF61A2F1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9768A426-C52F-C347-8CC8-64DC5AA1B949}" type="pres">
      <dgm:prSet presAssocID="{ED487208-5752-D743-94FC-57D2CB72D140}" presName="node" presStyleLbl="node1" presStyleIdx="1" presStyleCnt="5" custLinFactNeighborX="-19661" custLinFactNeighborY="-28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C8861E-2B3D-DE4A-9DE5-D8C03FD6F86C}" type="pres">
      <dgm:prSet presAssocID="{71E4AA44-62F3-B94B-B331-69B0FF7E9DD4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9180135-6B69-7A4E-B333-67D03FB75C8C}" type="pres">
      <dgm:prSet presAssocID="{71E4AA44-62F3-B94B-B331-69B0FF7E9DD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2ABA9F9B-4BF9-4D4D-9E0D-63027EC72325}" type="pres">
      <dgm:prSet presAssocID="{0EFF4E43-EBB7-FC4C-B76C-D377FBBAB96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977EFE-1C25-D54C-8AD1-8AB84B4F5EFC}" type="pres">
      <dgm:prSet presAssocID="{B2B706B0-B8CF-D843-8A43-087E9E09D1E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D25907AE-EFA1-6D45-8449-24FD6002F1B7}" type="pres">
      <dgm:prSet presAssocID="{B2B706B0-B8CF-D843-8A43-087E9E09D1E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AB8E036-D604-1B49-9D01-5B90FE72DD89}" type="pres">
      <dgm:prSet presAssocID="{7F0CA5BA-D173-DF4D-BE94-DD71FA935D7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B1019E-B0A5-7E4F-9726-28A33B21611F}" type="pres">
      <dgm:prSet presAssocID="{F6E3D1BF-D205-A54C-8F3C-AFD6DD23A905}" presName="sibTrans" presStyleLbl="sibTrans2D1" presStyleIdx="3" presStyleCnt="4"/>
      <dgm:spPr/>
      <dgm:t>
        <a:bodyPr/>
        <a:lstStyle/>
        <a:p>
          <a:endParaRPr lang="en-US"/>
        </a:p>
      </dgm:t>
    </dgm:pt>
    <dgm:pt modelId="{B7DBCD34-8156-4E46-A8E4-34866BE7828E}" type="pres">
      <dgm:prSet presAssocID="{F6E3D1BF-D205-A54C-8F3C-AFD6DD23A905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78632037-CADA-F042-8B5A-4EE0D61BD378}" type="pres">
      <dgm:prSet presAssocID="{7538EC9B-844B-2247-961B-5234C75CB46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F7DA3F-C1CB-B649-98C2-4879ECC996D7}" srcId="{9E01FBDF-C75F-1A4D-B69C-B627CD41A8F2}" destId="{7538EC9B-844B-2247-961B-5234C75CB469}" srcOrd="4" destOrd="0" parTransId="{D44BC303-5F4E-CD47-8400-2AFA6C27AD55}" sibTransId="{ABE4B84F-C6AD-5F46-93A7-3A1DA4935CC1}"/>
    <dgm:cxn modelId="{8DBBD8D3-D4F0-AF44-811F-E5050605B0CF}" type="presOf" srcId="{7538EC9B-844B-2247-961B-5234C75CB469}" destId="{78632037-CADA-F042-8B5A-4EE0D61BD378}" srcOrd="0" destOrd="0" presId="urn:microsoft.com/office/officeart/2005/8/layout/process5"/>
    <dgm:cxn modelId="{3B60E577-950E-DA4F-8EA9-20FEB57FA4F7}" type="presOf" srcId="{71E4AA44-62F3-B94B-B331-69B0FF7E9DD4}" destId="{29C8861E-2B3D-DE4A-9DE5-D8C03FD6F86C}" srcOrd="0" destOrd="0" presId="urn:microsoft.com/office/officeart/2005/8/layout/process5"/>
    <dgm:cxn modelId="{FDCF7814-883C-7046-918D-7D7F0BB861D9}" type="presOf" srcId="{9E01FBDF-C75F-1A4D-B69C-B627CD41A8F2}" destId="{90C98D9F-1397-D844-BC31-615DD9391BDE}" srcOrd="0" destOrd="0" presId="urn:microsoft.com/office/officeart/2005/8/layout/process5"/>
    <dgm:cxn modelId="{9B4F0F61-304E-8B44-A0DF-FC21A0E51908}" type="presOf" srcId="{B2B706B0-B8CF-D843-8A43-087E9E09D1E5}" destId="{77977EFE-1C25-D54C-8AD1-8AB84B4F5EFC}" srcOrd="0" destOrd="0" presId="urn:microsoft.com/office/officeart/2005/8/layout/process5"/>
    <dgm:cxn modelId="{7D16E5D6-D763-FE46-90EB-1B490F6F759D}" type="presOf" srcId="{F6E3D1BF-D205-A54C-8F3C-AFD6DD23A905}" destId="{B7DBCD34-8156-4E46-A8E4-34866BE7828E}" srcOrd="1" destOrd="0" presId="urn:microsoft.com/office/officeart/2005/8/layout/process5"/>
    <dgm:cxn modelId="{98EDA62E-C0D7-EB40-86D5-505D941E17CB}" type="presOf" srcId="{23AAE231-10DC-C242-9923-CC687A734422}" destId="{778D165E-EE44-CA41-8909-3A6CB84533E4}" srcOrd="0" destOrd="0" presId="urn:microsoft.com/office/officeart/2005/8/layout/process5"/>
    <dgm:cxn modelId="{3B126001-06BE-B848-BEBC-7AFB25E48ADE}" srcId="{9E01FBDF-C75F-1A4D-B69C-B627CD41A8F2}" destId="{ED487208-5752-D743-94FC-57D2CB72D140}" srcOrd="1" destOrd="0" parTransId="{2752C572-4677-C24E-B5C9-6FB40D3C9E17}" sibTransId="{71E4AA44-62F3-B94B-B331-69B0FF7E9DD4}"/>
    <dgm:cxn modelId="{E7171A3A-1E70-8648-AD31-B8DBB5564DBA}" srcId="{9E01FBDF-C75F-1A4D-B69C-B627CD41A8F2}" destId="{7F0CA5BA-D173-DF4D-BE94-DD71FA935D75}" srcOrd="3" destOrd="0" parTransId="{938DFEDF-5752-4640-B7B2-D634B726ECD2}" sibTransId="{F6E3D1BF-D205-A54C-8F3C-AFD6DD23A905}"/>
    <dgm:cxn modelId="{904C4F4A-4D5C-F343-9530-D1167B8BCFBA}" type="presOf" srcId="{0EFF4E43-EBB7-FC4C-B76C-D377FBBAB963}" destId="{2ABA9F9B-4BF9-4D4D-9E0D-63027EC72325}" srcOrd="0" destOrd="0" presId="urn:microsoft.com/office/officeart/2005/8/layout/process5"/>
    <dgm:cxn modelId="{FFBDEBDD-2CF5-FC40-8427-60D5D45BA4F4}" type="presOf" srcId="{B2B706B0-B8CF-D843-8A43-087E9E09D1E5}" destId="{D25907AE-EFA1-6D45-8449-24FD6002F1B7}" srcOrd="1" destOrd="0" presId="urn:microsoft.com/office/officeart/2005/8/layout/process5"/>
    <dgm:cxn modelId="{B6AC9C18-D299-764B-AF45-B1A92C8ABB89}" type="presOf" srcId="{71E4AA44-62F3-B94B-B331-69B0FF7E9DD4}" destId="{A9180135-6B69-7A4E-B333-67D03FB75C8C}" srcOrd="1" destOrd="0" presId="urn:microsoft.com/office/officeart/2005/8/layout/process5"/>
    <dgm:cxn modelId="{B5FE05F7-4E74-9C42-BC78-D6D71C917067}" type="presOf" srcId="{7F0CA5BA-D173-DF4D-BE94-DD71FA935D75}" destId="{9AB8E036-D604-1B49-9D01-5B90FE72DD89}" srcOrd="0" destOrd="0" presId="urn:microsoft.com/office/officeart/2005/8/layout/process5"/>
    <dgm:cxn modelId="{D540682B-7A29-344C-B1FE-99B63C25027D}" type="presOf" srcId="{ED487208-5752-D743-94FC-57D2CB72D140}" destId="{9768A426-C52F-C347-8CC8-64DC5AA1B949}" srcOrd="0" destOrd="0" presId="urn:microsoft.com/office/officeart/2005/8/layout/process5"/>
    <dgm:cxn modelId="{6DE6CB79-4B3B-5246-8C15-08FDA9AA0C6F}" type="presOf" srcId="{9B5C7014-B493-A94B-BA18-59B9DF61A2F1}" destId="{7079D726-35D3-AA4E-84AA-23BF6A3B5BB2}" srcOrd="1" destOrd="0" presId="urn:microsoft.com/office/officeart/2005/8/layout/process5"/>
    <dgm:cxn modelId="{DCCEE281-7BF4-8748-A721-034C1A4590FD}" type="presOf" srcId="{F6E3D1BF-D205-A54C-8F3C-AFD6DD23A905}" destId="{FFB1019E-B0A5-7E4F-9726-28A33B21611F}" srcOrd="0" destOrd="0" presId="urn:microsoft.com/office/officeart/2005/8/layout/process5"/>
    <dgm:cxn modelId="{BB0D5058-1730-BC4D-8C2B-98EAD6C4A2FA}" srcId="{9E01FBDF-C75F-1A4D-B69C-B627CD41A8F2}" destId="{0EFF4E43-EBB7-FC4C-B76C-D377FBBAB963}" srcOrd="2" destOrd="0" parTransId="{6132AB81-20CF-F14D-92BB-17224348375C}" sibTransId="{B2B706B0-B8CF-D843-8A43-087E9E09D1E5}"/>
    <dgm:cxn modelId="{EF0061D0-0E80-6A41-ACB5-12F960B92F3D}" srcId="{9E01FBDF-C75F-1A4D-B69C-B627CD41A8F2}" destId="{23AAE231-10DC-C242-9923-CC687A734422}" srcOrd="0" destOrd="0" parTransId="{4CFE0136-2B74-2548-A6BC-7AC085619792}" sibTransId="{9B5C7014-B493-A94B-BA18-59B9DF61A2F1}"/>
    <dgm:cxn modelId="{14AA6540-8EFB-B64C-8126-1B5DA6A8B235}" type="presOf" srcId="{9B5C7014-B493-A94B-BA18-59B9DF61A2F1}" destId="{054990B0-DC45-B646-9DAA-D0831F07C6E7}" srcOrd="0" destOrd="0" presId="urn:microsoft.com/office/officeart/2005/8/layout/process5"/>
    <dgm:cxn modelId="{32753DED-FC5C-B840-B6B7-07965165B97E}" type="presParOf" srcId="{90C98D9F-1397-D844-BC31-615DD9391BDE}" destId="{778D165E-EE44-CA41-8909-3A6CB84533E4}" srcOrd="0" destOrd="0" presId="urn:microsoft.com/office/officeart/2005/8/layout/process5"/>
    <dgm:cxn modelId="{5EE4E7D4-7E3D-934E-B640-6A8AE33D4A59}" type="presParOf" srcId="{90C98D9F-1397-D844-BC31-615DD9391BDE}" destId="{054990B0-DC45-B646-9DAA-D0831F07C6E7}" srcOrd="1" destOrd="0" presId="urn:microsoft.com/office/officeart/2005/8/layout/process5"/>
    <dgm:cxn modelId="{886961EC-407A-9545-A8AC-BFBB44D0449A}" type="presParOf" srcId="{054990B0-DC45-B646-9DAA-D0831F07C6E7}" destId="{7079D726-35D3-AA4E-84AA-23BF6A3B5BB2}" srcOrd="0" destOrd="0" presId="urn:microsoft.com/office/officeart/2005/8/layout/process5"/>
    <dgm:cxn modelId="{919F8B37-AB71-E647-AE49-734A812C024A}" type="presParOf" srcId="{90C98D9F-1397-D844-BC31-615DD9391BDE}" destId="{9768A426-C52F-C347-8CC8-64DC5AA1B949}" srcOrd="2" destOrd="0" presId="urn:microsoft.com/office/officeart/2005/8/layout/process5"/>
    <dgm:cxn modelId="{294D5EBF-8491-C14B-93A0-5D14C0D6D49A}" type="presParOf" srcId="{90C98D9F-1397-D844-BC31-615DD9391BDE}" destId="{29C8861E-2B3D-DE4A-9DE5-D8C03FD6F86C}" srcOrd="3" destOrd="0" presId="urn:microsoft.com/office/officeart/2005/8/layout/process5"/>
    <dgm:cxn modelId="{478487E0-4DE9-7C49-9EF0-BF522D66FC8B}" type="presParOf" srcId="{29C8861E-2B3D-DE4A-9DE5-D8C03FD6F86C}" destId="{A9180135-6B69-7A4E-B333-67D03FB75C8C}" srcOrd="0" destOrd="0" presId="urn:microsoft.com/office/officeart/2005/8/layout/process5"/>
    <dgm:cxn modelId="{DAAF8790-D29C-6D4D-BED3-985D14601CC4}" type="presParOf" srcId="{90C98D9F-1397-D844-BC31-615DD9391BDE}" destId="{2ABA9F9B-4BF9-4D4D-9E0D-63027EC72325}" srcOrd="4" destOrd="0" presId="urn:microsoft.com/office/officeart/2005/8/layout/process5"/>
    <dgm:cxn modelId="{EBB4963C-9175-934F-A0A4-88481964B745}" type="presParOf" srcId="{90C98D9F-1397-D844-BC31-615DD9391BDE}" destId="{77977EFE-1C25-D54C-8AD1-8AB84B4F5EFC}" srcOrd="5" destOrd="0" presId="urn:microsoft.com/office/officeart/2005/8/layout/process5"/>
    <dgm:cxn modelId="{4F3A3738-CC72-094F-8305-E440C6B12FD3}" type="presParOf" srcId="{77977EFE-1C25-D54C-8AD1-8AB84B4F5EFC}" destId="{D25907AE-EFA1-6D45-8449-24FD6002F1B7}" srcOrd="0" destOrd="0" presId="urn:microsoft.com/office/officeart/2005/8/layout/process5"/>
    <dgm:cxn modelId="{449E9B38-8519-894C-8131-365EFC21CCB6}" type="presParOf" srcId="{90C98D9F-1397-D844-BC31-615DD9391BDE}" destId="{9AB8E036-D604-1B49-9D01-5B90FE72DD89}" srcOrd="6" destOrd="0" presId="urn:microsoft.com/office/officeart/2005/8/layout/process5"/>
    <dgm:cxn modelId="{0D03EA26-1663-BC46-B310-5C738856C041}" type="presParOf" srcId="{90C98D9F-1397-D844-BC31-615DD9391BDE}" destId="{FFB1019E-B0A5-7E4F-9726-28A33B21611F}" srcOrd="7" destOrd="0" presId="urn:microsoft.com/office/officeart/2005/8/layout/process5"/>
    <dgm:cxn modelId="{9189BAD7-DF3B-9645-BF6E-32C472693A03}" type="presParOf" srcId="{FFB1019E-B0A5-7E4F-9726-28A33B21611F}" destId="{B7DBCD34-8156-4E46-A8E4-34866BE7828E}" srcOrd="0" destOrd="0" presId="urn:microsoft.com/office/officeart/2005/8/layout/process5"/>
    <dgm:cxn modelId="{87CD5943-E9FB-7E4A-BB06-974B6360BDFD}" type="presParOf" srcId="{90C98D9F-1397-D844-BC31-615DD9391BDE}" destId="{78632037-CADA-F042-8B5A-4EE0D61BD378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CCF9099-5FE6-6B4D-9CFF-FAD296CC93B2}" type="doc">
      <dgm:prSet loTypeId="urn:microsoft.com/office/officeart/2005/8/layout/cycle4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C66382E-4920-0441-BD40-63A62C3C2728}">
      <dgm:prSet phldrT="[Texto]" custT="1"/>
      <dgm:spPr/>
      <dgm:t>
        <a:bodyPr/>
        <a:lstStyle/>
        <a:p>
          <a:r>
            <a:rPr lang="es-MX" sz="1800" dirty="0"/>
            <a:t>Sensaciones físicas</a:t>
          </a:r>
        </a:p>
      </dgm:t>
    </dgm:pt>
    <dgm:pt modelId="{B0A3607A-A8EA-AD48-9D54-DB1AEC4E4F6A}" type="parTrans" cxnId="{8CD41801-512F-C645-B9ED-166E2BC6ADCB}">
      <dgm:prSet/>
      <dgm:spPr/>
      <dgm:t>
        <a:bodyPr/>
        <a:lstStyle/>
        <a:p>
          <a:endParaRPr lang="es-MX"/>
        </a:p>
      </dgm:t>
    </dgm:pt>
    <dgm:pt modelId="{578BFE59-D60F-1D4B-8034-99DBD91D8A8D}" type="sibTrans" cxnId="{8CD41801-512F-C645-B9ED-166E2BC6ADCB}">
      <dgm:prSet/>
      <dgm:spPr/>
      <dgm:t>
        <a:bodyPr/>
        <a:lstStyle/>
        <a:p>
          <a:endParaRPr lang="es-MX"/>
        </a:p>
      </dgm:t>
    </dgm:pt>
    <dgm:pt modelId="{B95BD541-5EA4-0240-9BA6-E537D28C015B}">
      <dgm:prSet phldrT="[Texto]" custT="1"/>
      <dgm:spPr/>
      <dgm:t>
        <a:bodyPr/>
        <a:lstStyle/>
        <a:p>
          <a:r>
            <a:rPr lang="es-MX" sz="2000" dirty="0"/>
            <a:t>Cansancio</a:t>
          </a:r>
          <a:endParaRPr lang="es-MX" sz="1500" dirty="0"/>
        </a:p>
      </dgm:t>
    </dgm:pt>
    <dgm:pt modelId="{B0AEEF1E-ED9A-3948-BBEF-B780E24B921E}" type="parTrans" cxnId="{183A4CDF-AD81-9F4B-99A4-6B4E033B154A}">
      <dgm:prSet/>
      <dgm:spPr/>
      <dgm:t>
        <a:bodyPr/>
        <a:lstStyle/>
        <a:p>
          <a:endParaRPr lang="es-MX"/>
        </a:p>
      </dgm:t>
    </dgm:pt>
    <dgm:pt modelId="{51749C7E-CF1C-9148-B6C6-1E25D82C1868}" type="sibTrans" cxnId="{183A4CDF-AD81-9F4B-99A4-6B4E033B154A}">
      <dgm:prSet/>
      <dgm:spPr/>
      <dgm:t>
        <a:bodyPr/>
        <a:lstStyle/>
        <a:p>
          <a:endParaRPr lang="es-MX"/>
        </a:p>
      </dgm:t>
    </dgm:pt>
    <dgm:pt modelId="{268471F7-5B51-B743-A94A-EE5B318EACA4}">
      <dgm:prSet phldrT="[Texto]" custT="1"/>
      <dgm:spPr/>
      <dgm:t>
        <a:bodyPr/>
        <a:lstStyle/>
        <a:p>
          <a:r>
            <a:rPr lang="es-MX" sz="1600" dirty="0"/>
            <a:t>Pensamientos</a:t>
          </a:r>
          <a:endParaRPr lang="es-MX" sz="1800" dirty="0"/>
        </a:p>
      </dgm:t>
    </dgm:pt>
    <dgm:pt modelId="{A0D8D4A9-AC43-BF45-9633-365AED1259A0}" type="parTrans" cxnId="{C93C5961-DCCE-D44A-8161-E2C012C67ACC}">
      <dgm:prSet/>
      <dgm:spPr/>
      <dgm:t>
        <a:bodyPr/>
        <a:lstStyle/>
        <a:p>
          <a:endParaRPr lang="es-MX"/>
        </a:p>
      </dgm:t>
    </dgm:pt>
    <dgm:pt modelId="{E46728C1-4666-BC4B-A128-3889958568DC}" type="sibTrans" cxnId="{C93C5961-DCCE-D44A-8161-E2C012C67ACC}">
      <dgm:prSet/>
      <dgm:spPr/>
      <dgm:t>
        <a:bodyPr/>
        <a:lstStyle/>
        <a:p>
          <a:endParaRPr lang="es-MX"/>
        </a:p>
      </dgm:t>
    </dgm:pt>
    <dgm:pt modelId="{B968235A-139C-164B-837B-89CAD1004550}">
      <dgm:prSet phldrT="[Texto]"/>
      <dgm:spPr/>
      <dgm:t>
        <a:bodyPr/>
        <a:lstStyle/>
        <a:p>
          <a:r>
            <a:rPr lang="es-MX" dirty="0"/>
            <a:t>“Ya no puedo hacer nada” </a:t>
          </a:r>
        </a:p>
      </dgm:t>
    </dgm:pt>
    <dgm:pt modelId="{615419B1-264F-C04F-BF33-B174874D6A4F}" type="parTrans" cxnId="{FCB95BF0-57F4-034A-947A-85341349FE3B}">
      <dgm:prSet/>
      <dgm:spPr/>
      <dgm:t>
        <a:bodyPr/>
        <a:lstStyle/>
        <a:p>
          <a:endParaRPr lang="es-MX"/>
        </a:p>
      </dgm:t>
    </dgm:pt>
    <dgm:pt modelId="{A9353A68-46C1-FA4F-B99E-6666129E1288}" type="sibTrans" cxnId="{FCB95BF0-57F4-034A-947A-85341349FE3B}">
      <dgm:prSet/>
      <dgm:spPr/>
      <dgm:t>
        <a:bodyPr/>
        <a:lstStyle/>
        <a:p>
          <a:endParaRPr lang="es-MX"/>
        </a:p>
      </dgm:t>
    </dgm:pt>
    <dgm:pt modelId="{D9C78243-17C7-C74E-AE65-5E359A23EF6A}">
      <dgm:prSet phldrT="[Texto]" custT="1"/>
      <dgm:spPr/>
      <dgm:t>
        <a:bodyPr/>
        <a:lstStyle/>
        <a:p>
          <a:r>
            <a:rPr lang="es-MX" sz="1200" dirty="0"/>
            <a:t>Comportamientos</a:t>
          </a:r>
        </a:p>
      </dgm:t>
    </dgm:pt>
    <dgm:pt modelId="{B4043953-356D-474A-8962-E7049E55E7DA}" type="parTrans" cxnId="{D259B91F-C4F2-1741-AECA-4EC7EAE5521C}">
      <dgm:prSet/>
      <dgm:spPr/>
      <dgm:t>
        <a:bodyPr/>
        <a:lstStyle/>
        <a:p>
          <a:endParaRPr lang="es-MX"/>
        </a:p>
      </dgm:t>
    </dgm:pt>
    <dgm:pt modelId="{166FCD51-2C6D-A84E-8360-E6F1C3433DF4}" type="sibTrans" cxnId="{D259B91F-C4F2-1741-AECA-4EC7EAE5521C}">
      <dgm:prSet/>
      <dgm:spPr/>
      <dgm:t>
        <a:bodyPr/>
        <a:lstStyle/>
        <a:p>
          <a:endParaRPr lang="es-MX"/>
        </a:p>
      </dgm:t>
    </dgm:pt>
    <dgm:pt modelId="{3A6BDB58-6E55-AF43-917C-C8294F08C81A}">
      <dgm:prSet phldrT="[Texto]"/>
      <dgm:spPr/>
      <dgm:t>
        <a:bodyPr/>
        <a:lstStyle/>
        <a:p>
          <a:r>
            <a:rPr lang="es-MX" dirty="0"/>
            <a:t>Me aislo, hago menos cosas</a:t>
          </a:r>
        </a:p>
      </dgm:t>
    </dgm:pt>
    <dgm:pt modelId="{9AA54CF9-0FF7-144A-AFB9-96066FD87ABB}" type="parTrans" cxnId="{6636C5AF-9AF0-A34E-92DE-E4CC02969A37}">
      <dgm:prSet/>
      <dgm:spPr/>
      <dgm:t>
        <a:bodyPr/>
        <a:lstStyle/>
        <a:p>
          <a:endParaRPr lang="es-MX"/>
        </a:p>
      </dgm:t>
    </dgm:pt>
    <dgm:pt modelId="{C32F1D58-43F6-6945-B1C2-4F0752F32375}" type="sibTrans" cxnId="{6636C5AF-9AF0-A34E-92DE-E4CC02969A37}">
      <dgm:prSet/>
      <dgm:spPr/>
      <dgm:t>
        <a:bodyPr/>
        <a:lstStyle/>
        <a:p>
          <a:endParaRPr lang="es-MX"/>
        </a:p>
      </dgm:t>
    </dgm:pt>
    <dgm:pt modelId="{D3EB62EB-0ADD-1549-AC6E-033A5D14AD6C}">
      <dgm:prSet phldrT="[Texto]" custT="1"/>
      <dgm:spPr/>
      <dgm:t>
        <a:bodyPr/>
        <a:lstStyle/>
        <a:p>
          <a:r>
            <a:rPr lang="es-MX" sz="2000" dirty="0"/>
            <a:t>Emociones</a:t>
          </a:r>
          <a:endParaRPr lang="es-MX" sz="1300" dirty="0"/>
        </a:p>
      </dgm:t>
    </dgm:pt>
    <dgm:pt modelId="{0C4DF96A-7EB4-FB4F-9EAB-C92143CB0D3F}" type="parTrans" cxnId="{B72FBB90-6E45-8941-A050-00B80ED1CCB1}">
      <dgm:prSet/>
      <dgm:spPr/>
      <dgm:t>
        <a:bodyPr/>
        <a:lstStyle/>
        <a:p>
          <a:endParaRPr lang="es-MX"/>
        </a:p>
      </dgm:t>
    </dgm:pt>
    <dgm:pt modelId="{84493868-DD70-284D-8EC2-57DCEA0CF77C}" type="sibTrans" cxnId="{B72FBB90-6E45-8941-A050-00B80ED1CCB1}">
      <dgm:prSet/>
      <dgm:spPr/>
      <dgm:t>
        <a:bodyPr/>
        <a:lstStyle/>
        <a:p>
          <a:endParaRPr lang="es-MX"/>
        </a:p>
      </dgm:t>
    </dgm:pt>
    <dgm:pt modelId="{5887AD33-B745-7645-B958-D1F6BD2D44A8}">
      <dgm:prSet phldrT="[Texto]"/>
      <dgm:spPr/>
      <dgm:t>
        <a:bodyPr/>
        <a:lstStyle/>
        <a:p>
          <a:r>
            <a:rPr lang="es-MX" dirty="0"/>
            <a:t>Deprimido </a:t>
          </a:r>
        </a:p>
      </dgm:t>
    </dgm:pt>
    <dgm:pt modelId="{41A94F06-015F-E74A-9043-0F0CD6B03900}" type="parTrans" cxnId="{90FDD787-EF3A-A84B-9082-D08886E6E916}">
      <dgm:prSet/>
      <dgm:spPr/>
      <dgm:t>
        <a:bodyPr/>
        <a:lstStyle/>
        <a:p>
          <a:endParaRPr lang="es-MX"/>
        </a:p>
      </dgm:t>
    </dgm:pt>
    <dgm:pt modelId="{B149324C-7045-C34C-845B-0741EFEBFFF6}" type="sibTrans" cxnId="{90FDD787-EF3A-A84B-9082-D08886E6E916}">
      <dgm:prSet/>
      <dgm:spPr/>
      <dgm:t>
        <a:bodyPr/>
        <a:lstStyle/>
        <a:p>
          <a:endParaRPr lang="es-MX"/>
        </a:p>
      </dgm:t>
    </dgm:pt>
    <dgm:pt modelId="{9BA4047E-618B-F04E-AD7D-A6232428657F}">
      <dgm:prSet phldrT="[Texto]"/>
      <dgm:spPr/>
      <dgm:t>
        <a:bodyPr/>
        <a:lstStyle/>
        <a:p>
          <a:r>
            <a:rPr lang="es-MX" dirty="0"/>
            <a:t>“Soy un inútil”</a:t>
          </a:r>
        </a:p>
      </dgm:t>
    </dgm:pt>
    <dgm:pt modelId="{8914709F-3FD4-784A-96C4-ABF563E3DC08}" type="parTrans" cxnId="{9C63DC09-A61F-9045-BAC7-175FC471B209}">
      <dgm:prSet/>
      <dgm:spPr/>
      <dgm:t>
        <a:bodyPr/>
        <a:lstStyle/>
        <a:p>
          <a:endParaRPr lang="es-MX"/>
        </a:p>
      </dgm:t>
    </dgm:pt>
    <dgm:pt modelId="{4FF3517D-F1C5-6643-BB0F-6078F956040C}" type="sibTrans" cxnId="{9C63DC09-A61F-9045-BAC7-175FC471B209}">
      <dgm:prSet/>
      <dgm:spPr/>
      <dgm:t>
        <a:bodyPr/>
        <a:lstStyle/>
        <a:p>
          <a:endParaRPr lang="es-MX"/>
        </a:p>
      </dgm:t>
    </dgm:pt>
    <dgm:pt modelId="{5A8208A3-CF6C-0D41-8A12-E6EDF877DC82}">
      <dgm:prSet phldrT="[Texto]"/>
      <dgm:spPr/>
      <dgm:t>
        <a:bodyPr/>
        <a:lstStyle/>
        <a:p>
          <a:r>
            <a:rPr lang="es-MX" dirty="0"/>
            <a:t>Desesperanzado</a:t>
          </a:r>
        </a:p>
      </dgm:t>
    </dgm:pt>
    <dgm:pt modelId="{6765EF3A-D876-8E4B-98BE-F340E69C091F}" type="parTrans" cxnId="{3C7DBBC5-2D1E-3B44-9D70-FC39ED6F0A90}">
      <dgm:prSet/>
      <dgm:spPr/>
      <dgm:t>
        <a:bodyPr/>
        <a:lstStyle/>
        <a:p>
          <a:endParaRPr lang="es-MX"/>
        </a:p>
      </dgm:t>
    </dgm:pt>
    <dgm:pt modelId="{12410B2F-D2C7-6C43-AAF4-3373CE84ACAC}" type="sibTrans" cxnId="{3C7DBBC5-2D1E-3B44-9D70-FC39ED6F0A90}">
      <dgm:prSet/>
      <dgm:spPr/>
      <dgm:t>
        <a:bodyPr/>
        <a:lstStyle/>
        <a:p>
          <a:endParaRPr lang="es-MX"/>
        </a:p>
      </dgm:t>
    </dgm:pt>
    <dgm:pt modelId="{9F14640C-68D6-684A-BE4C-7FE14B36A282}" type="pres">
      <dgm:prSet presAssocID="{8CCF9099-5FE6-6B4D-9CFF-FAD296CC93B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3089B2-1E14-FC40-AE14-89AB10816734}" type="pres">
      <dgm:prSet presAssocID="{8CCF9099-5FE6-6B4D-9CFF-FAD296CC93B2}" presName="children" presStyleCnt="0"/>
      <dgm:spPr/>
    </dgm:pt>
    <dgm:pt modelId="{8EB3E188-878B-904D-A76F-86F925731FB4}" type="pres">
      <dgm:prSet presAssocID="{8CCF9099-5FE6-6B4D-9CFF-FAD296CC93B2}" presName="child1group" presStyleCnt="0"/>
      <dgm:spPr/>
    </dgm:pt>
    <dgm:pt modelId="{F5DBFF51-1647-C242-B324-F3A6AD0F336E}" type="pres">
      <dgm:prSet presAssocID="{8CCF9099-5FE6-6B4D-9CFF-FAD296CC93B2}" presName="child1" presStyleLbl="bgAcc1" presStyleIdx="0" presStyleCnt="4"/>
      <dgm:spPr/>
      <dgm:t>
        <a:bodyPr/>
        <a:lstStyle/>
        <a:p>
          <a:endParaRPr lang="en-US"/>
        </a:p>
      </dgm:t>
    </dgm:pt>
    <dgm:pt modelId="{23F6BD05-E9F4-2E4F-9275-93047333C220}" type="pres">
      <dgm:prSet presAssocID="{8CCF9099-5FE6-6B4D-9CFF-FAD296CC93B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DF2BE6-98AC-0443-8C7D-1CBA25AFDBD1}" type="pres">
      <dgm:prSet presAssocID="{8CCF9099-5FE6-6B4D-9CFF-FAD296CC93B2}" presName="child2group" presStyleCnt="0"/>
      <dgm:spPr/>
    </dgm:pt>
    <dgm:pt modelId="{871B5C27-A0AC-6442-8365-5C91969D8E78}" type="pres">
      <dgm:prSet presAssocID="{8CCF9099-5FE6-6B4D-9CFF-FAD296CC93B2}" presName="child2" presStyleLbl="bgAcc1" presStyleIdx="1" presStyleCnt="4"/>
      <dgm:spPr/>
      <dgm:t>
        <a:bodyPr/>
        <a:lstStyle/>
        <a:p>
          <a:endParaRPr lang="en-US"/>
        </a:p>
      </dgm:t>
    </dgm:pt>
    <dgm:pt modelId="{01D188B9-1F15-AC43-B982-FC6511958CBE}" type="pres">
      <dgm:prSet presAssocID="{8CCF9099-5FE6-6B4D-9CFF-FAD296CC93B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2F3747-E627-1E46-A0FF-0F5FF059FB36}" type="pres">
      <dgm:prSet presAssocID="{8CCF9099-5FE6-6B4D-9CFF-FAD296CC93B2}" presName="child3group" presStyleCnt="0"/>
      <dgm:spPr/>
    </dgm:pt>
    <dgm:pt modelId="{B9B9FF2E-E872-6D46-9FF3-108F2A0DF9CE}" type="pres">
      <dgm:prSet presAssocID="{8CCF9099-5FE6-6B4D-9CFF-FAD296CC93B2}" presName="child3" presStyleLbl="bgAcc1" presStyleIdx="2" presStyleCnt="4"/>
      <dgm:spPr/>
      <dgm:t>
        <a:bodyPr/>
        <a:lstStyle/>
        <a:p>
          <a:endParaRPr lang="en-US"/>
        </a:p>
      </dgm:t>
    </dgm:pt>
    <dgm:pt modelId="{8AADC8D1-BA26-0846-BFAD-6AD95E94B4BE}" type="pres">
      <dgm:prSet presAssocID="{8CCF9099-5FE6-6B4D-9CFF-FAD296CC93B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F5D6D5-9500-AC46-9BED-1FB1FD3E1578}" type="pres">
      <dgm:prSet presAssocID="{8CCF9099-5FE6-6B4D-9CFF-FAD296CC93B2}" presName="child4group" presStyleCnt="0"/>
      <dgm:spPr/>
    </dgm:pt>
    <dgm:pt modelId="{69253CFA-F321-4549-9D85-0D0C911ED462}" type="pres">
      <dgm:prSet presAssocID="{8CCF9099-5FE6-6B4D-9CFF-FAD296CC93B2}" presName="child4" presStyleLbl="bgAcc1" presStyleIdx="3" presStyleCnt="4"/>
      <dgm:spPr/>
      <dgm:t>
        <a:bodyPr/>
        <a:lstStyle/>
        <a:p>
          <a:endParaRPr lang="en-US"/>
        </a:p>
      </dgm:t>
    </dgm:pt>
    <dgm:pt modelId="{A801D205-0A82-5642-9879-53C64B416CAE}" type="pres">
      <dgm:prSet presAssocID="{8CCF9099-5FE6-6B4D-9CFF-FAD296CC93B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2D4800-05E8-1C49-A65A-3D6E2996A2AB}" type="pres">
      <dgm:prSet presAssocID="{8CCF9099-5FE6-6B4D-9CFF-FAD296CC93B2}" presName="childPlaceholder" presStyleCnt="0"/>
      <dgm:spPr/>
    </dgm:pt>
    <dgm:pt modelId="{6EAA9F89-1E51-B141-8B69-246355CE0971}" type="pres">
      <dgm:prSet presAssocID="{8CCF9099-5FE6-6B4D-9CFF-FAD296CC93B2}" presName="circle" presStyleCnt="0"/>
      <dgm:spPr/>
    </dgm:pt>
    <dgm:pt modelId="{74BDB2A4-C920-BA43-BEAA-8FBB9FBCFA1D}" type="pres">
      <dgm:prSet presAssocID="{8CCF9099-5FE6-6B4D-9CFF-FAD296CC93B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AB9F6D-0FE4-7642-B9DF-6B00A87E4F5D}" type="pres">
      <dgm:prSet presAssocID="{8CCF9099-5FE6-6B4D-9CFF-FAD296CC93B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87A8E6-7AE4-4E47-8B2E-C2F72EF2C7CB}" type="pres">
      <dgm:prSet presAssocID="{8CCF9099-5FE6-6B4D-9CFF-FAD296CC93B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66774-4C28-214B-9C73-CD08B65766DC}" type="pres">
      <dgm:prSet presAssocID="{8CCF9099-5FE6-6B4D-9CFF-FAD296CC93B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41B198-29F3-B545-BE4E-03ED1D7BC7E9}" type="pres">
      <dgm:prSet presAssocID="{8CCF9099-5FE6-6B4D-9CFF-FAD296CC93B2}" presName="quadrantPlaceholder" presStyleCnt="0"/>
      <dgm:spPr/>
    </dgm:pt>
    <dgm:pt modelId="{BBFD7EBE-DD3D-E646-B989-A60208DA9592}" type="pres">
      <dgm:prSet presAssocID="{8CCF9099-5FE6-6B4D-9CFF-FAD296CC93B2}" presName="center1" presStyleLbl="fgShp" presStyleIdx="0" presStyleCnt="2"/>
      <dgm:spPr/>
    </dgm:pt>
    <dgm:pt modelId="{A45620CD-808E-D84C-819E-D28080F0C428}" type="pres">
      <dgm:prSet presAssocID="{8CCF9099-5FE6-6B4D-9CFF-FAD296CC93B2}" presName="center2" presStyleLbl="fgShp" presStyleIdx="1" presStyleCnt="2"/>
      <dgm:spPr/>
    </dgm:pt>
  </dgm:ptLst>
  <dgm:cxnLst>
    <dgm:cxn modelId="{C93C5961-DCCE-D44A-8161-E2C012C67ACC}" srcId="{8CCF9099-5FE6-6B4D-9CFF-FAD296CC93B2}" destId="{268471F7-5B51-B743-A94A-EE5B318EACA4}" srcOrd="1" destOrd="0" parTransId="{A0D8D4A9-AC43-BF45-9633-365AED1259A0}" sibTransId="{E46728C1-4666-BC4B-A128-3889958568DC}"/>
    <dgm:cxn modelId="{AA6160D1-C425-274E-A133-C460139E2969}" type="presOf" srcId="{B968235A-139C-164B-837B-89CAD1004550}" destId="{871B5C27-A0AC-6442-8365-5C91969D8E78}" srcOrd="0" destOrd="0" presId="urn:microsoft.com/office/officeart/2005/8/layout/cycle4"/>
    <dgm:cxn modelId="{E32CC712-8DD0-E744-B488-6EC4D0594536}" type="presOf" srcId="{9BA4047E-618B-F04E-AD7D-A6232428657F}" destId="{871B5C27-A0AC-6442-8365-5C91969D8E78}" srcOrd="0" destOrd="1" presId="urn:microsoft.com/office/officeart/2005/8/layout/cycle4"/>
    <dgm:cxn modelId="{FCB95BF0-57F4-034A-947A-85341349FE3B}" srcId="{268471F7-5B51-B743-A94A-EE5B318EACA4}" destId="{B968235A-139C-164B-837B-89CAD1004550}" srcOrd="0" destOrd="0" parTransId="{615419B1-264F-C04F-BF33-B174874D6A4F}" sibTransId="{A9353A68-46C1-FA4F-B99E-6666129E1288}"/>
    <dgm:cxn modelId="{183A4CDF-AD81-9F4B-99A4-6B4E033B154A}" srcId="{BC66382E-4920-0441-BD40-63A62C3C2728}" destId="{B95BD541-5EA4-0240-9BA6-E537D28C015B}" srcOrd="0" destOrd="0" parTransId="{B0AEEF1E-ED9A-3948-BBEF-B780E24B921E}" sibTransId="{51749C7E-CF1C-9148-B6C6-1E25D82C1868}"/>
    <dgm:cxn modelId="{6B798320-9360-414F-AF23-5CB5822141BE}" type="presOf" srcId="{5A8208A3-CF6C-0D41-8A12-E6EDF877DC82}" destId="{A801D205-0A82-5642-9879-53C64B416CAE}" srcOrd="1" destOrd="1" presId="urn:microsoft.com/office/officeart/2005/8/layout/cycle4"/>
    <dgm:cxn modelId="{3C7DBBC5-2D1E-3B44-9D70-FC39ED6F0A90}" srcId="{D3EB62EB-0ADD-1549-AC6E-033A5D14AD6C}" destId="{5A8208A3-CF6C-0D41-8A12-E6EDF877DC82}" srcOrd="1" destOrd="0" parTransId="{6765EF3A-D876-8E4B-98BE-F340E69C091F}" sibTransId="{12410B2F-D2C7-6C43-AAF4-3373CE84ACAC}"/>
    <dgm:cxn modelId="{6636C5AF-9AF0-A34E-92DE-E4CC02969A37}" srcId="{D9C78243-17C7-C74E-AE65-5E359A23EF6A}" destId="{3A6BDB58-6E55-AF43-917C-C8294F08C81A}" srcOrd="0" destOrd="0" parTransId="{9AA54CF9-0FF7-144A-AFB9-96066FD87ABB}" sibTransId="{C32F1D58-43F6-6945-B1C2-4F0752F32375}"/>
    <dgm:cxn modelId="{7B8EE178-274F-774C-BFDF-7519E6975865}" type="presOf" srcId="{9BA4047E-618B-F04E-AD7D-A6232428657F}" destId="{01D188B9-1F15-AC43-B982-FC6511958CBE}" srcOrd="1" destOrd="1" presId="urn:microsoft.com/office/officeart/2005/8/layout/cycle4"/>
    <dgm:cxn modelId="{90FDD787-EF3A-A84B-9082-D08886E6E916}" srcId="{D3EB62EB-0ADD-1549-AC6E-033A5D14AD6C}" destId="{5887AD33-B745-7645-B958-D1F6BD2D44A8}" srcOrd="0" destOrd="0" parTransId="{41A94F06-015F-E74A-9043-0F0CD6B03900}" sibTransId="{B149324C-7045-C34C-845B-0741EFEBFFF6}"/>
    <dgm:cxn modelId="{4852BE96-14A9-2F4D-92D5-37A278D36850}" type="presOf" srcId="{3A6BDB58-6E55-AF43-917C-C8294F08C81A}" destId="{B9B9FF2E-E872-6D46-9FF3-108F2A0DF9CE}" srcOrd="0" destOrd="0" presId="urn:microsoft.com/office/officeart/2005/8/layout/cycle4"/>
    <dgm:cxn modelId="{FBF69A83-A9DE-DA42-970E-0C6590C61677}" type="presOf" srcId="{3A6BDB58-6E55-AF43-917C-C8294F08C81A}" destId="{8AADC8D1-BA26-0846-BFAD-6AD95E94B4BE}" srcOrd="1" destOrd="0" presId="urn:microsoft.com/office/officeart/2005/8/layout/cycle4"/>
    <dgm:cxn modelId="{62A0E670-18AE-4F42-BA7C-EC869503BD25}" type="presOf" srcId="{268471F7-5B51-B743-A94A-EE5B318EACA4}" destId="{F9AB9F6D-0FE4-7642-B9DF-6B00A87E4F5D}" srcOrd="0" destOrd="0" presId="urn:microsoft.com/office/officeart/2005/8/layout/cycle4"/>
    <dgm:cxn modelId="{BED640C1-1BDC-5445-9BBE-A371A83F6D25}" type="presOf" srcId="{8CCF9099-5FE6-6B4D-9CFF-FAD296CC93B2}" destId="{9F14640C-68D6-684A-BE4C-7FE14B36A282}" srcOrd="0" destOrd="0" presId="urn:microsoft.com/office/officeart/2005/8/layout/cycle4"/>
    <dgm:cxn modelId="{B72FBB90-6E45-8941-A050-00B80ED1CCB1}" srcId="{8CCF9099-5FE6-6B4D-9CFF-FAD296CC93B2}" destId="{D3EB62EB-0ADD-1549-AC6E-033A5D14AD6C}" srcOrd="3" destOrd="0" parTransId="{0C4DF96A-7EB4-FB4F-9EAB-C92143CB0D3F}" sibTransId="{84493868-DD70-284D-8EC2-57DCEA0CF77C}"/>
    <dgm:cxn modelId="{1DBC210B-5E2C-4A44-B5D7-9DBF1874D5A6}" type="presOf" srcId="{D3EB62EB-0ADD-1549-AC6E-033A5D14AD6C}" destId="{72D66774-4C28-214B-9C73-CD08B65766DC}" srcOrd="0" destOrd="0" presId="urn:microsoft.com/office/officeart/2005/8/layout/cycle4"/>
    <dgm:cxn modelId="{D259B91F-C4F2-1741-AECA-4EC7EAE5521C}" srcId="{8CCF9099-5FE6-6B4D-9CFF-FAD296CC93B2}" destId="{D9C78243-17C7-C74E-AE65-5E359A23EF6A}" srcOrd="2" destOrd="0" parTransId="{B4043953-356D-474A-8962-E7049E55E7DA}" sibTransId="{166FCD51-2C6D-A84E-8360-E6F1C3433DF4}"/>
    <dgm:cxn modelId="{E7D58C5C-F242-3345-9284-4ADDE6F14832}" type="presOf" srcId="{5A8208A3-CF6C-0D41-8A12-E6EDF877DC82}" destId="{69253CFA-F321-4549-9D85-0D0C911ED462}" srcOrd="0" destOrd="1" presId="urn:microsoft.com/office/officeart/2005/8/layout/cycle4"/>
    <dgm:cxn modelId="{44283C14-4DCE-0F4E-8429-4D33B5FB630B}" type="presOf" srcId="{D9C78243-17C7-C74E-AE65-5E359A23EF6A}" destId="{2A87A8E6-7AE4-4E47-8B2E-C2F72EF2C7CB}" srcOrd="0" destOrd="0" presId="urn:microsoft.com/office/officeart/2005/8/layout/cycle4"/>
    <dgm:cxn modelId="{8CD41801-512F-C645-B9ED-166E2BC6ADCB}" srcId="{8CCF9099-5FE6-6B4D-9CFF-FAD296CC93B2}" destId="{BC66382E-4920-0441-BD40-63A62C3C2728}" srcOrd="0" destOrd="0" parTransId="{B0A3607A-A8EA-AD48-9D54-DB1AEC4E4F6A}" sibTransId="{578BFE59-D60F-1D4B-8034-99DBD91D8A8D}"/>
    <dgm:cxn modelId="{AB260AB4-AD96-A849-8D7B-00DDB0BD1A84}" type="presOf" srcId="{B95BD541-5EA4-0240-9BA6-E537D28C015B}" destId="{23F6BD05-E9F4-2E4F-9275-93047333C220}" srcOrd="1" destOrd="0" presId="urn:microsoft.com/office/officeart/2005/8/layout/cycle4"/>
    <dgm:cxn modelId="{E16D8BA3-8AEA-CA4C-9A31-540C3813FF8D}" type="presOf" srcId="{B95BD541-5EA4-0240-9BA6-E537D28C015B}" destId="{F5DBFF51-1647-C242-B324-F3A6AD0F336E}" srcOrd="0" destOrd="0" presId="urn:microsoft.com/office/officeart/2005/8/layout/cycle4"/>
    <dgm:cxn modelId="{9CD9D1C4-0759-134E-A0D4-61D1E284F8F3}" type="presOf" srcId="{BC66382E-4920-0441-BD40-63A62C3C2728}" destId="{74BDB2A4-C920-BA43-BEAA-8FBB9FBCFA1D}" srcOrd="0" destOrd="0" presId="urn:microsoft.com/office/officeart/2005/8/layout/cycle4"/>
    <dgm:cxn modelId="{01C5B861-D60E-C041-B609-A75643691471}" type="presOf" srcId="{5887AD33-B745-7645-B958-D1F6BD2D44A8}" destId="{A801D205-0A82-5642-9879-53C64B416CAE}" srcOrd="1" destOrd="0" presId="urn:microsoft.com/office/officeart/2005/8/layout/cycle4"/>
    <dgm:cxn modelId="{D73A8AA4-4C4B-C247-805B-085A6E0C10B0}" type="presOf" srcId="{5887AD33-B745-7645-B958-D1F6BD2D44A8}" destId="{69253CFA-F321-4549-9D85-0D0C911ED462}" srcOrd="0" destOrd="0" presId="urn:microsoft.com/office/officeart/2005/8/layout/cycle4"/>
    <dgm:cxn modelId="{9C63DC09-A61F-9045-BAC7-175FC471B209}" srcId="{268471F7-5B51-B743-A94A-EE5B318EACA4}" destId="{9BA4047E-618B-F04E-AD7D-A6232428657F}" srcOrd="1" destOrd="0" parTransId="{8914709F-3FD4-784A-96C4-ABF563E3DC08}" sibTransId="{4FF3517D-F1C5-6643-BB0F-6078F956040C}"/>
    <dgm:cxn modelId="{90E48ADF-E128-1645-9FE7-BA6279101C58}" type="presOf" srcId="{B968235A-139C-164B-837B-89CAD1004550}" destId="{01D188B9-1F15-AC43-B982-FC6511958CBE}" srcOrd="1" destOrd="0" presId="urn:microsoft.com/office/officeart/2005/8/layout/cycle4"/>
    <dgm:cxn modelId="{A56D1F62-296F-474E-B946-441C8B57C39C}" type="presParOf" srcId="{9F14640C-68D6-684A-BE4C-7FE14B36A282}" destId="{193089B2-1E14-FC40-AE14-89AB10816734}" srcOrd="0" destOrd="0" presId="urn:microsoft.com/office/officeart/2005/8/layout/cycle4"/>
    <dgm:cxn modelId="{F4D01FC8-37DA-2A42-AB2C-6712AFED1D13}" type="presParOf" srcId="{193089B2-1E14-FC40-AE14-89AB10816734}" destId="{8EB3E188-878B-904D-A76F-86F925731FB4}" srcOrd="0" destOrd="0" presId="urn:microsoft.com/office/officeart/2005/8/layout/cycle4"/>
    <dgm:cxn modelId="{DE3E4EC6-B54A-D84A-B238-A96B5E7CDC9D}" type="presParOf" srcId="{8EB3E188-878B-904D-A76F-86F925731FB4}" destId="{F5DBFF51-1647-C242-B324-F3A6AD0F336E}" srcOrd="0" destOrd="0" presId="urn:microsoft.com/office/officeart/2005/8/layout/cycle4"/>
    <dgm:cxn modelId="{E65738B8-B7AF-CE4F-ADDA-72B2999B3128}" type="presParOf" srcId="{8EB3E188-878B-904D-A76F-86F925731FB4}" destId="{23F6BD05-E9F4-2E4F-9275-93047333C220}" srcOrd="1" destOrd="0" presId="urn:microsoft.com/office/officeart/2005/8/layout/cycle4"/>
    <dgm:cxn modelId="{553C0C5C-7342-2A47-8D0C-92EB4A0BBF83}" type="presParOf" srcId="{193089B2-1E14-FC40-AE14-89AB10816734}" destId="{70DF2BE6-98AC-0443-8C7D-1CBA25AFDBD1}" srcOrd="1" destOrd="0" presId="urn:microsoft.com/office/officeart/2005/8/layout/cycle4"/>
    <dgm:cxn modelId="{48F69A21-E07B-A647-8AB1-B216126B92AE}" type="presParOf" srcId="{70DF2BE6-98AC-0443-8C7D-1CBA25AFDBD1}" destId="{871B5C27-A0AC-6442-8365-5C91969D8E78}" srcOrd="0" destOrd="0" presId="urn:microsoft.com/office/officeart/2005/8/layout/cycle4"/>
    <dgm:cxn modelId="{DFD5DBF7-AFAB-BC46-8865-A146A888EC71}" type="presParOf" srcId="{70DF2BE6-98AC-0443-8C7D-1CBA25AFDBD1}" destId="{01D188B9-1F15-AC43-B982-FC6511958CBE}" srcOrd="1" destOrd="0" presId="urn:microsoft.com/office/officeart/2005/8/layout/cycle4"/>
    <dgm:cxn modelId="{49A36E0C-E5E2-3A43-8B25-1947261597EB}" type="presParOf" srcId="{193089B2-1E14-FC40-AE14-89AB10816734}" destId="{E52F3747-E627-1E46-A0FF-0F5FF059FB36}" srcOrd="2" destOrd="0" presId="urn:microsoft.com/office/officeart/2005/8/layout/cycle4"/>
    <dgm:cxn modelId="{1E153A01-F52B-7245-B38D-50CF27F89778}" type="presParOf" srcId="{E52F3747-E627-1E46-A0FF-0F5FF059FB36}" destId="{B9B9FF2E-E872-6D46-9FF3-108F2A0DF9CE}" srcOrd="0" destOrd="0" presId="urn:microsoft.com/office/officeart/2005/8/layout/cycle4"/>
    <dgm:cxn modelId="{B0E625E7-0F37-8D4E-A4A7-E07694852676}" type="presParOf" srcId="{E52F3747-E627-1E46-A0FF-0F5FF059FB36}" destId="{8AADC8D1-BA26-0846-BFAD-6AD95E94B4BE}" srcOrd="1" destOrd="0" presId="urn:microsoft.com/office/officeart/2005/8/layout/cycle4"/>
    <dgm:cxn modelId="{124124FE-F11C-EC4C-84BD-7DD5A50AC2D0}" type="presParOf" srcId="{193089B2-1E14-FC40-AE14-89AB10816734}" destId="{EEF5D6D5-9500-AC46-9BED-1FB1FD3E1578}" srcOrd="3" destOrd="0" presId="urn:microsoft.com/office/officeart/2005/8/layout/cycle4"/>
    <dgm:cxn modelId="{F6DC5C92-6B52-5C48-A984-3A17700A1BD3}" type="presParOf" srcId="{EEF5D6D5-9500-AC46-9BED-1FB1FD3E1578}" destId="{69253CFA-F321-4549-9D85-0D0C911ED462}" srcOrd="0" destOrd="0" presId="urn:microsoft.com/office/officeart/2005/8/layout/cycle4"/>
    <dgm:cxn modelId="{A983A0CE-4AAE-5446-8BFD-35FECBCD2B2C}" type="presParOf" srcId="{EEF5D6D5-9500-AC46-9BED-1FB1FD3E1578}" destId="{A801D205-0A82-5642-9879-53C64B416CAE}" srcOrd="1" destOrd="0" presId="urn:microsoft.com/office/officeart/2005/8/layout/cycle4"/>
    <dgm:cxn modelId="{0B6CC6DA-2E0B-6D40-A8B4-1B5614946C30}" type="presParOf" srcId="{193089B2-1E14-FC40-AE14-89AB10816734}" destId="{302D4800-05E8-1C49-A65A-3D6E2996A2AB}" srcOrd="4" destOrd="0" presId="urn:microsoft.com/office/officeart/2005/8/layout/cycle4"/>
    <dgm:cxn modelId="{25D617AB-E376-B141-B918-55BC6E89EB42}" type="presParOf" srcId="{9F14640C-68D6-684A-BE4C-7FE14B36A282}" destId="{6EAA9F89-1E51-B141-8B69-246355CE0971}" srcOrd="1" destOrd="0" presId="urn:microsoft.com/office/officeart/2005/8/layout/cycle4"/>
    <dgm:cxn modelId="{6324BC99-BD3E-054E-BF16-DE9CB0438317}" type="presParOf" srcId="{6EAA9F89-1E51-B141-8B69-246355CE0971}" destId="{74BDB2A4-C920-BA43-BEAA-8FBB9FBCFA1D}" srcOrd="0" destOrd="0" presId="urn:microsoft.com/office/officeart/2005/8/layout/cycle4"/>
    <dgm:cxn modelId="{88145F63-91BE-EC48-8C5D-5873A5172692}" type="presParOf" srcId="{6EAA9F89-1E51-B141-8B69-246355CE0971}" destId="{F9AB9F6D-0FE4-7642-B9DF-6B00A87E4F5D}" srcOrd="1" destOrd="0" presId="urn:microsoft.com/office/officeart/2005/8/layout/cycle4"/>
    <dgm:cxn modelId="{8C91D73D-B7E8-D64E-8026-43D6EBF30395}" type="presParOf" srcId="{6EAA9F89-1E51-B141-8B69-246355CE0971}" destId="{2A87A8E6-7AE4-4E47-8B2E-C2F72EF2C7CB}" srcOrd="2" destOrd="0" presId="urn:microsoft.com/office/officeart/2005/8/layout/cycle4"/>
    <dgm:cxn modelId="{00483BCE-9DE7-7A42-BD16-BE0CC38960B1}" type="presParOf" srcId="{6EAA9F89-1E51-B141-8B69-246355CE0971}" destId="{72D66774-4C28-214B-9C73-CD08B65766DC}" srcOrd="3" destOrd="0" presId="urn:microsoft.com/office/officeart/2005/8/layout/cycle4"/>
    <dgm:cxn modelId="{F81C6864-D773-4141-A72B-B758CCCFB731}" type="presParOf" srcId="{6EAA9F89-1E51-B141-8B69-246355CE0971}" destId="{6F41B198-29F3-B545-BE4E-03ED1D7BC7E9}" srcOrd="4" destOrd="0" presId="urn:microsoft.com/office/officeart/2005/8/layout/cycle4"/>
    <dgm:cxn modelId="{E539E7AE-AD38-2D4B-AC4C-229E85AAD2B3}" type="presParOf" srcId="{9F14640C-68D6-684A-BE4C-7FE14B36A282}" destId="{BBFD7EBE-DD3D-E646-B989-A60208DA9592}" srcOrd="2" destOrd="0" presId="urn:microsoft.com/office/officeart/2005/8/layout/cycle4"/>
    <dgm:cxn modelId="{1320061E-9368-804D-99BA-8AC50DCC97DE}" type="presParOf" srcId="{9F14640C-68D6-684A-BE4C-7FE14B36A282}" destId="{A45620CD-808E-D84C-819E-D28080F0C428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8D8051-F794-A645-8C47-A86389DABD02}" type="doc">
      <dgm:prSet loTypeId="urn:microsoft.com/office/officeart/2005/8/layout/venn3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79C7F71-E086-5046-B00A-18DAF3370AB2}">
      <dgm:prSet phldrT="[Texto]" custT="1"/>
      <dgm:spPr/>
      <dgm:t>
        <a:bodyPr/>
        <a:lstStyle/>
        <a:p>
          <a:r>
            <a:rPr lang="es-MX" sz="2200" dirty="0"/>
            <a:t>Compartir información acerca de la enfermedad</a:t>
          </a:r>
        </a:p>
      </dgm:t>
    </dgm:pt>
    <dgm:pt modelId="{EADF4AA8-0DAC-F540-A362-2B615B131E4A}" type="parTrans" cxnId="{A676DA7E-CA15-A443-A008-6BC014508F19}">
      <dgm:prSet/>
      <dgm:spPr/>
      <dgm:t>
        <a:bodyPr/>
        <a:lstStyle/>
        <a:p>
          <a:endParaRPr lang="es-MX" sz="2200"/>
        </a:p>
      </dgm:t>
    </dgm:pt>
    <dgm:pt modelId="{D5221A60-E00A-7F4E-A62D-D0D50AA1BA9F}" type="sibTrans" cxnId="{A676DA7E-CA15-A443-A008-6BC014508F19}">
      <dgm:prSet/>
      <dgm:spPr/>
      <dgm:t>
        <a:bodyPr/>
        <a:lstStyle/>
        <a:p>
          <a:endParaRPr lang="es-MX" sz="2200"/>
        </a:p>
      </dgm:t>
    </dgm:pt>
    <dgm:pt modelId="{5F533527-4889-B546-A3D9-DDB5FBC1C2AE}">
      <dgm:prSet phldrT="[Texto]" custT="1"/>
      <dgm:spPr/>
      <dgm:t>
        <a:bodyPr/>
        <a:lstStyle/>
        <a:p>
          <a:r>
            <a:rPr lang="es-MX" sz="2200" dirty="0"/>
            <a:t>Evaluar cómo la familia está afrontando la enfermedad</a:t>
          </a:r>
        </a:p>
      </dgm:t>
    </dgm:pt>
    <dgm:pt modelId="{DBE135BC-BFD7-5445-A13A-57A0914F69D8}" type="parTrans" cxnId="{DE92C23A-C59F-B74E-963A-D120BF689821}">
      <dgm:prSet/>
      <dgm:spPr/>
      <dgm:t>
        <a:bodyPr/>
        <a:lstStyle/>
        <a:p>
          <a:endParaRPr lang="es-MX" sz="2200"/>
        </a:p>
      </dgm:t>
    </dgm:pt>
    <dgm:pt modelId="{EB66DF39-F8DD-064C-A52B-D7C1288039DD}" type="sibTrans" cxnId="{DE92C23A-C59F-B74E-963A-D120BF689821}">
      <dgm:prSet/>
      <dgm:spPr/>
      <dgm:t>
        <a:bodyPr/>
        <a:lstStyle/>
        <a:p>
          <a:endParaRPr lang="es-MX" sz="2200"/>
        </a:p>
      </dgm:t>
    </dgm:pt>
    <dgm:pt modelId="{522C4878-AE62-274E-B21E-1F5C4E20F6AC}">
      <dgm:prSet phldrT="[Texto]" custT="1"/>
      <dgm:spPr/>
      <dgm:t>
        <a:bodyPr/>
        <a:lstStyle/>
        <a:p>
          <a:r>
            <a:rPr lang="es-MX" sz="2200" dirty="0"/>
            <a:t>Ofrecer sugerencias para facilitar el proceso de toma de decisiones familiares</a:t>
          </a:r>
        </a:p>
      </dgm:t>
    </dgm:pt>
    <dgm:pt modelId="{98B5B022-C08D-0B49-950E-4B439AF4A465}" type="parTrans" cxnId="{57B6C1B6-18FB-2741-8304-48176F5A593F}">
      <dgm:prSet/>
      <dgm:spPr/>
      <dgm:t>
        <a:bodyPr/>
        <a:lstStyle/>
        <a:p>
          <a:endParaRPr lang="es-MX" sz="2200"/>
        </a:p>
      </dgm:t>
    </dgm:pt>
    <dgm:pt modelId="{3A2D4E63-607F-1D48-95FD-8AA363AF2865}" type="sibTrans" cxnId="{57B6C1B6-18FB-2741-8304-48176F5A593F}">
      <dgm:prSet/>
      <dgm:spPr/>
      <dgm:t>
        <a:bodyPr/>
        <a:lstStyle/>
        <a:p>
          <a:endParaRPr lang="es-MX" sz="2200"/>
        </a:p>
      </dgm:t>
    </dgm:pt>
    <dgm:pt modelId="{34B1A54D-0E0A-CC42-B510-7BFD508965F1}">
      <dgm:prSet phldrT="[Texto]" custT="1"/>
      <dgm:spPr/>
      <dgm:t>
        <a:bodyPr/>
        <a:lstStyle/>
        <a:p>
          <a:r>
            <a:rPr lang="es-MX" sz="2200" dirty="0"/>
            <a:t>Tratar la calidad del cuidado</a:t>
          </a:r>
        </a:p>
      </dgm:t>
    </dgm:pt>
    <dgm:pt modelId="{99A4B832-8CFB-B540-B9A4-00E9F8008D2C}" type="parTrans" cxnId="{C02FC849-C19F-F346-ADB5-617A2DC5C8A1}">
      <dgm:prSet/>
      <dgm:spPr/>
      <dgm:t>
        <a:bodyPr/>
        <a:lstStyle/>
        <a:p>
          <a:endParaRPr lang="es-MX" sz="2200"/>
        </a:p>
      </dgm:t>
    </dgm:pt>
    <dgm:pt modelId="{4B483035-D7A7-4745-B0E9-74E2D59C0653}" type="sibTrans" cxnId="{C02FC849-C19F-F346-ADB5-617A2DC5C8A1}">
      <dgm:prSet/>
      <dgm:spPr/>
      <dgm:t>
        <a:bodyPr/>
        <a:lstStyle/>
        <a:p>
          <a:endParaRPr lang="es-MX" sz="2200"/>
        </a:p>
      </dgm:t>
    </dgm:pt>
    <dgm:pt modelId="{8C2796D6-0B77-A145-8562-F8424249D6D0}" type="pres">
      <dgm:prSet presAssocID="{0B8D8051-F794-A645-8C47-A86389DABD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AFA7F9-D183-CD4A-AB92-9600E5E4FDAF}" type="pres">
      <dgm:prSet presAssocID="{879C7F71-E086-5046-B00A-18DAF3370AB2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1A8651-E378-BB49-92E5-EE50F16CDA4F}" type="pres">
      <dgm:prSet presAssocID="{D5221A60-E00A-7F4E-A62D-D0D50AA1BA9F}" presName="space" presStyleCnt="0"/>
      <dgm:spPr/>
    </dgm:pt>
    <dgm:pt modelId="{818CFFB5-7493-7B48-86B3-EDC032B8B250}" type="pres">
      <dgm:prSet presAssocID="{5F533527-4889-B546-A3D9-DDB5FBC1C2AE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BA47C0-B985-BD44-AE79-C0FE6904A427}" type="pres">
      <dgm:prSet presAssocID="{EB66DF39-F8DD-064C-A52B-D7C1288039DD}" presName="space" presStyleCnt="0"/>
      <dgm:spPr/>
    </dgm:pt>
    <dgm:pt modelId="{B39ABEFD-A8FE-B743-B7B3-EC8FC30E0EEC}" type="pres">
      <dgm:prSet presAssocID="{522C4878-AE62-274E-B21E-1F5C4E20F6A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CA8B89-1E60-2D4D-B1F9-CCE5331575E9}" type="pres">
      <dgm:prSet presAssocID="{3A2D4E63-607F-1D48-95FD-8AA363AF2865}" presName="space" presStyleCnt="0"/>
      <dgm:spPr/>
    </dgm:pt>
    <dgm:pt modelId="{200E5DF7-7DC7-5248-B208-A1F573EA03C1}" type="pres">
      <dgm:prSet presAssocID="{34B1A54D-0E0A-CC42-B510-7BFD508965F1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081A9A6-4388-A647-BBAC-F41577A6EA73}" type="presOf" srcId="{522C4878-AE62-274E-B21E-1F5C4E20F6AC}" destId="{B39ABEFD-A8FE-B743-B7B3-EC8FC30E0EEC}" srcOrd="0" destOrd="0" presId="urn:microsoft.com/office/officeart/2005/8/layout/venn3"/>
    <dgm:cxn modelId="{D834F8CD-69A2-2F4E-A13C-F49EF5F1671C}" type="presOf" srcId="{5F533527-4889-B546-A3D9-DDB5FBC1C2AE}" destId="{818CFFB5-7493-7B48-86B3-EDC032B8B250}" srcOrd="0" destOrd="0" presId="urn:microsoft.com/office/officeart/2005/8/layout/venn3"/>
    <dgm:cxn modelId="{ACDF09CD-A0BB-F44B-BE25-D053439068CF}" type="presOf" srcId="{34B1A54D-0E0A-CC42-B510-7BFD508965F1}" destId="{200E5DF7-7DC7-5248-B208-A1F573EA03C1}" srcOrd="0" destOrd="0" presId="urn:microsoft.com/office/officeart/2005/8/layout/venn3"/>
    <dgm:cxn modelId="{8305E9E8-3641-7942-9435-AB585D30B65C}" type="presOf" srcId="{0B8D8051-F794-A645-8C47-A86389DABD02}" destId="{8C2796D6-0B77-A145-8562-F8424249D6D0}" srcOrd="0" destOrd="0" presId="urn:microsoft.com/office/officeart/2005/8/layout/venn3"/>
    <dgm:cxn modelId="{DE92C23A-C59F-B74E-963A-D120BF689821}" srcId="{0B8D8051-F794-A645-8C47-A86389DABD02}" destId="{5F533527-4889-B546-A3D9-DDB5FBC1C2AE}" srcOrd="1" destOrd="0" parTransId="{DBE135BC-BFD7-5445-A13A-57A0914F69D8}" sibTransId="{EB66DF39-F8DD-064C-A52B-D7C1288039DD}"/>
    <dgm:cxn modelId="{57B6C1B6-18FB-2741-8304-48176F5A593F}" srcId="{0B8D8051-F794-A645-8C47-A86389DABD02}" destId="{522C4878-AE62-274E-B21E-1F5C4E20F6AC}" srcOrd="2" destOrd="0" parTransId="{98B5B022-C08D-0B49-950E-4B439AF4A465}" sibTransId="{3A2D4E63-607F-1D48-95FD-8AA363AF2865}"/>
    <dgm:cxn modelId="{A676DA7E-CA15-A443-A008-6BC014508F19}" srcId="{0B8D8051-F794-A645-8C47-A86389DABD02}" destId="{879C7F71-E086-5046-B00A-18DAF3370AB2}" srcOrd="0" destOrd="0" parTransId="{EADF4AA8-0DAC-F540-A362-2B615B131E4A}" sibTransId="{D5221A60-E00A-7F4E-A62D-D0D50AA1BA9F}"/>
    <dgm:cxn modelId="{C02FC849-C19F-F346-ADB5-617A2DC5C8A1}" srcId="{0B8D8051-F794-A645-8C47-A86389DABD02}" destId="{34B1A54D-0E0A-CC42-B510-7BFD508965F1}" srcOrd="3" destOrd="0" parTransId="{99A4B832-8CFB-B540-B9A4-00E9F8008D2C}" sibTransId="{4B483035-D7A7-4745-B0E9-74E2D59C0653}"/>
    <dgm:cxn modelId="{3CDD5F47-CA04-A746-9D7A-2C37DDB070EF}" type="presOf" srcId="{879C7F71-E086-5046-B00A-18DAF3370AB2}" destId="{B6AFA7F9-D183-CD4A-AB92-9600E5E4FDAF}" srcOrd="0" destOrd="0" presId="urn:microsoft.com/office/officeart/2005/8/layout/venn3"/>
    <dgm:cxn modelId="{537E5557-E977-D843-811C-E7469D4413EF}" type="presParOf" srcId="{8C2796D6-0B77-A145-8562-F8424249D6D0}" destId="{B6AFA7F9-D183-CD4A-AB92-9600E5E4FDAF}" srcOrd="0" destOrd="0" presId="urn:microsoft.com/office/officeart/2005/8/layout/venn3"/>
    <dgm:cxn modelId="{21C6EFC7-3DE2-274C-A9F7-82BCC4347232}" type="presParOf" srcId="{8C2796D6-0B77-A145-8562-F8424249D6D0}" destId="{AF1A8651-E378-BB49-92E5-EE50F16CDA4F}" srcOrd="1" destOrd="0" presId="urn:microsoft.com/office/officeart/2005/8/layout/venn3"/>
    <dgm:cxn modelId="{E654883E-B572-0942-9615-08CA601A1C6F}" type="presParOf" srcId="{8C2796D6-0B77-A145-8562-F8424249D6D0}" destId="{818CFFB5-7493-7B48-86B3-EDC032B8B250}" srcOrd="2" destOrd="0" presId="urn:microsoft.com/office/officeart/2005/8/layout/venn3"/>
    <dgm:cxn modelId="{8464A06F-60F8-DE4F-9B55-A8815E675654}" type="presParOf" srcId="{8C2796D6-0B77-A145-8562-F8424249D6D0}" destId="{CCBA47C0-B985-BD44-AE79-C0FE6904A427}" srcOrd="3" destOrd="0" presId="urn:microsoft.com/office/officeart/2005/8/layout/venn3"/>
    <dgm:cxn modelId="{8E02C550-46E9-B542-8B33-D86D3EAE419A}" type="presParOf" srcId="{8C2796D6-0B77-A145-8562-F8424249D6D0}" destId="{B39ABEFD-A8FE-B743-B7B3-EC8FC30E0EEC}" srcOrd="4" destOrd="0" presId="urn:microsoft.com/office/officeart/2005/8/layout/venn3"/>
    <dgm:cxn modelId="{E809E0BE-114A-E94B-B65F-760CF92668BB}" type="presParOf" srcId="{8C2796D6-0B77-A145-8562-F8424249D6D0}" destId="{CECA8B89-1E60-2D4D-B1F9-CCE5331575E9}" srcOrd="5" destOrd="0" presId="urn:microsoft.com/office/officeart/2005/8/layout/venn3"/>
    <dgm:cxn modelId="{B768DA92-72B6-3648-8717-4F055546D11F}" type="presParOf" srcId="{8C2796D6-0B77-A145-8562-F8424249D6D0}" destId="{200E5DF7-7DC7-5248-B208-A1F573EA03C1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B8D8051-F794-A645-8C47-A86389DABD02}" type="doc">
      <dgm:prSet loTypeId="urn:microsoft.com/office/officeart/2005/8/layout/venn3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79C7F71-E086-5046-B00A-18DAF3370AB2}">
      <dgm:prSet phldrT="[Texto]" custT="1"/>
      <dgm:spPr/>
      <dgm:t>
        <a:bodyPr/>
        <a:lstStyle/>
        <a:p>
          <a:r>
            <a:rPr lang="es-MX" sz="2000" dirty="0"/>
            <a:t>Tratar la calidad de la relación con profesionales sanitarios</a:t>
          </a:r>
        </a:p>
      </dgm:t>
    </dgm:pt>
    <dgm:pt modelId="{EADF4AA8-0DAC-F540-A362-2B615B131E4A}" type="parTrans" cxnId="{A676DA7E-CA15-A443-A008-6BC014508F19}">
      <dgm:prSet/>
      <dgm:spPr/>
      <dgm:t>
        <a:bodyPr/>
        <a:lstStyle/>
        <a:p>
          <a:endParaRPr lang="es-MX" sz="2200"/>
        </a:p>
      </dgm:t>
    </dgm:pt>
    <dgm:pt modelId="{D5221A60-E00A-7F4E-A62D-D0D50AA1BA9F}" type="sibTrans" cxnId="{A676DA7E-CA15-A443-A008-6BC014508F19}">
      <dgm:prSet/>
      <dgm:spPr/>
      <dgm:t>
        <a:bodyPr/>
        <a:lstStyle/>
        <a:p>
          <a:endParaRPr lang="es-MX" sz="2200"/>
        </a:p>
      </dgm:t>
    </dgm:pt>
    <dgm:pt modelId="{5F533527-4889-B546-A3D9-DDB5FBC1C2AE}">
      <dgm:prSet phldrT="[Texto]" custT="1"/>
      <dgm:spPr/>
      <dgm:t>
        <a:bodyPr/>
        <a:lstStyle/>
        <a:p>
          <a:r>
            <a:rPr lang="es-MX" sz="2200" dirty="0"/>
            <a:t>Explorar los sentmientos de la familia hacia el paciente</a:t>
          </a:r>
        </a:p>
      </dgm:t>
    </dgm:pt>
    <dgm:pt modelId="{DBE135BC-BFD7-5445-A13A-57A0914F69D8}" type="parTrans" cxnId="{DE92C23A-C59F-B74E-963A-D120BF689821}">
      <dgm:prSet/>
      <dgm:spPr/>
      <dgm:t>
        <a:bodyPr/>
        <a:lstStyle/>
        <a:p>
          <a:endParaRPr lang="es-MX" sz="2200"/>
        </a:p>
      </dgm:t>
    </dgm:pt>
    <dgm:pt modelId="{EB66DF39-F8DD-064C-A52B-D7C1288039DD}" type="sibTrans" cxnId="{DE92C23A-C59F-B74E-963A-D120BF689821}">
      <dgm:prSet/>
      <dgm:spPr/>
      <dgm:t>
        <a:bodyPr/>
        <a:lstStyle/>
        <a:p>
          <a:endParaRPr lang="es-MX" sz="2200"/>
        </a:p>
      </dgm:t>
    </dgm:pt>
    <dgm:pt modelId="{522C4878-AE62-274E-B21E-1F5C4E20F6AC}">
      <dgm:prSet phldrT="[Texto]" custT="1"/>
      <dgm:spPr/>
      <dgm:t>
        <a:bodyPr/>
        <a:lstStyle/>
        <a:p>
          <a:r>
            <a:rPr lang="es-MX" sz="2000" dirty="0"/>
            <a:t>Explorar los sentimientos del paciente hacia la familia</a:t>
          </a:r>
        </a:p>
      </dgm:t>
    </dgm:pt>
    <dgm:pt modelId="{98B5B022-C08D-0B49-950E-4B439AF4A465}" type="parTrans" cxnId="{57B6C1B6-18FB-2741-8304-48176F5A593F}">
      <dgm:prSet/>
      <dgm:spPr/>
      <dgm:t>
        <a:bodyPr/>
        <a:lstStyle/>
        <a:p>
          <a:endParaRPr lang="es-MX" sz="2200"/>
        </a:p>
      </dgm:t>
    </dgm:pt>
    <dgm:pt modelId="{3A2D4E63-607F-1D48-95FD-8AA363AF2865}" type="sibTrans" cxnId="{57B6C1B6-18FB-2741-8304-48176F5A593F}">
      <dgm:prSet/>
      <dgm:spPr/>
      <dgm:t>
        <a:bodyPr/>
        <a:lstStyle/>
        <a:p>
          <a:endParaRPr lang="es-MX" sz="2200"/>
        </a:p>
      </dgm:t>
    </dgm:pt>
    <dgm:pt modelId="{34B1A54D-0E0A-CC42-B510-7BFD508965F1}">
      <dgm:prSet phldrT="[Texto]" custT="1"/>
      <dgm:spPr/>
      <dgm:t>
        <a:bodyPr/>
        <a:lstStyle/>
        <a:p>
          <a:r>
            <a:rPr lang="es-MX" sz="2200" dirty="0"/>
            <a:t>Nombrar las emociones</a:t>
          </a:r>
        </a:p>
      </dgm:t>
    </dgm:pt>
    <dgm:pt modelId="{99A4B832-8CFB-B540-B9A4-00E9F8008D2C}" type="parTrans" cxnId="{C02FC849-C19F-F346-ADB5-617A2DC5C8A1}">
      <dgm:prSet/>
      <dgm:spPr/>
      <dgm:t>
        <a:bodyPr/>
        <a:lstStyle/>
        <a:p>
          <a:endParaRPr lang="es-MX" sz="2200"/>
        </a:p>
      </dgm:t>
    </dgm:pt>
    <dgm:pt modelId="{4B483035-D7A7-4745-B0E9-74E2D59C0653}" type="sibTrans" cxnId="{C02FC849-C19F-F346-ADB5-617A2DC5C8A1}">
      <dgm:prSet/>
      <dgm:spPr/>
      <dgm:t>
        <a:bodyPr/>
        <a:lstStyle/>
        <a:p>
          <a:endParaRPr lang="es-MX" sz="2200"/>
        </a:p>
      </dgm:t>
    </dgm:pt>
    <dgm:pt modelId="{8C2796D6-0B77-A145-8562-F8424249D6D0}" type="pres">
      <dgm:prSet presAssocID="{0B8D8051-F794-A645-8C47-A86389DABD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AFA7F9-D183-CD4A-AB92-9600E5E4FDAF}" type="pres">
      <dgm:prSet presAssocID="{879C7F71-E086-5046-B00A-18DAF3370AB2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1A8651-E378-BB49-92E5-EE50F16CDA4F}" type="pres">
      <dgm:prSet presAssocID="{D5221A60-E00A-7F4E-A62D-D0D50AA1BA9F}" presName="space" presStyleCnt="0"/>
      <dgm:spPr/>
    </dgm:pt>
    <dgm:pt modelId="{818CFFB5-7493-7B48-86B3-EDC032B8B250}" type="pres">
      <dgm:prSet presAssocID="{5F533527-4889-B546-A3D9-DDB5FBC1C2AE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BA47C0-B985-BD44-AE79-C0FE6904A427}" type="pres">
      <dgm:prSet presAssocID="{EB66DF39-F8DD-064C-A52B-D7C1288039DD}" presName="space" presStyleCnt="0"/>
      <dgm:spPr/>
    </dgm:pt>
    <dgm:pt modelId="{B39ABEFD-A8FE-B743-B7B3-EC8FC30E0EEC}" type="pres">
      <dgm:prSet presAssocID="{522C4878-AE62-274E-B21E-1F5C4E20F6A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CA8B89-1E60-2D4D-B1F9-CCE5331575E9}" type="pres">
      <dgm:prSet presAssocID="{3A2D4E63-607F-1D48-95FD-8AA363AF2865}" presName="space" presStyleCnt="0"/>
      <dgm:spPr/>
    </dgm:pt>
    <dgm:pt modelId="{200E5DF7-7DC7-5248-B208-A1F573EA03C1}" type="pres">
      <dgm:prSet presAssocID="{34B1A54D-0E0A-CC42-B510-7BFD508965F1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081A9A6-4388-A647-BBAC-F41577A6EA73}" type="presOf" srcId="{522C4878-AE62-274E-B21E-1F5C4E20F6AC}" destId="{B39ABEFD-A8FE-B743-B7B3-EC8FC30E0EEC}" srcOrd="0" destOrd="0" presId="urn:microsoft.com/office/officeart/2005/8/layout/venn3"/>
    <dgm:cxn modelId="{D834F8CD-69A2-2F4E-A13C-F49EF5F1671C}" type="presOf" srcId="{5F533527-4889-B546-A3D9-DDB5FBC1C2AE}" destId="{818CFFB5-7493-7B48-86B3-EDC032B8B250}" srcOrd="0" destOrd="0" presId="urn:microsoft.com/office/officeart/2005/8/layout/venn3"/>
    <dgm:cxn modelId="{ACDF09CD-A0BB-F44B-BE25-D053439068CF}" type="presOf" srcId="{34B1A54D-0E0A-CC42-B510-7BFD508965F1}" destId="{200E5DF7-7DC7-5248-B208-A1F573EA03C1}" srcOrd="0" destOrd="0" presId="urn:microsoft.com/office/officeart/2005/8/layout/venn3"/>
    <dgm:cxn modelId="{8305E9E8-3641-7942-9435-AB585D30B65C}" type="presOf" srcId="{0B8D8051-F794-A645-8C47-A86389DABD02}" destId="{8C2796D6-0B77-A145-8562-F8424249D6D0}" srcOrd="0" destOrd="0" presId="urn:microsoft.com/office/officeart/2005/8/layout/venn3"/>
    <dgm:cxn modelId="{DE92C23A-C59F-B74E-963A-D120BF689821}" srcId="{0B8D8051-F794-A645-8C47-A86389DABD02}" destId="{5F533527-4889-B546-A3D9-DDB5FBC1C2AE}" srcOrd="1" destOrd="0" parTransId="{DBE135BC-BFD7-5445-A13A-57A0914F69D8}" sibTransId="{EB66DF39-F8DD-064C-A52B-D7C1288039DD}"/>
    <dgm:cxn modelId="{57B6C1B6-18FB-2741-8304-48176F5A593F}" srcId="{0B8D8051-F794-A645-8C47-A86389DABD02}" destId="{522C4878-AE62-274E-B21E-1F5C4E20F6AC}" srcOrd="2" destOrd="0" parTransId="{98B5B022-C08D-0B49-950E-4B439AF4A465}" sibTransId="{3A2D4E63-607F-1D48-95FD-8AA363AF2865}"/>
    <dgm:cxn modelId="{A676DA7E-CA15-A443-A008-6BC014508F19}" srcId="{0B8D8051-F794-A645-8C47-A86389DABD02}" destId="{879C7F71-E086-5046-B00A-18DAF3370AB2}" srcOrd="0" destOrd="0" parTransId="{EADF4AA8-0DAC-F540-A362-2B615B131E4A}" sibTransId="{D5221A60-E00A-7F4E-A62D-D0D50AA1BA9F}"/>
    <dgm:cxn modelId="{C02FC849-C19F-F346-ADB5-617A2DC5C8A1}" srcId="{0B8D8051-F794-A645-8C47-A86389DABD02}" destId="{34B1A54D-0E0A-CC42-B510-7BFD508965F1}" srcOrd="3" destOrd="0" parTransId="{99A4B832-8CFB-B540-B9A4-00E9F8008D2C}" sibTransId="{4B483035-D7A7-4745-B0E9-74E2D59C0653}"/>
    <dgm:cxn modelId="{3CDD5F47-CA04-A746-9D7A-2C37DDB070EF}" type="presOf" srcId="{879C7F71-E086-5046-B00A-18DAF3370AB2}" destId="{B6AFA7F9-D183-CD4A-AB92-9600E5E4FDAF}" srcOrd="0" destOrd="0" presId="urn:microsoft.com/office/officeart/2005/8/layout/venn3"/>
    <dgm:cxn modelId="{537E5557-E977-D843-811C-E7469D4413EF}" type="presParOf" srcId="{8C2796D6-0B77-A145-8562-F8424249D6D0}" destId="{B6AFA7F9-D183-CD4A-AB92-9600E5E4FDAF}" srcOrd="0" destOrd="0" presId="urn:microsoft.com/office/officeart/2005/8/layout/venn3"/>
    <dgm:cxn modelId="{21C6EFC7-3DE2-274C-A9F7-82BCC4347232}" type="presParOf" srcId="{8C2796D6-0B77-A145-8562-F8424249D6D0}" destId="{AF1A8651-E378-BB49-92E5-EE50F16CDA4F}" srcOrd="1" destOrd="0" presId="urn:microsoft.com/office/officeart/2005/8/layout/venn3"/>
    <dgm:cxn modelId="{E654883E-B572-0942-9615-08CA601A1C6F}" type="presParOf" srcId="{8C2796D6-0B77-A145-8562-F8424249D6D0}" destId="{818CFFB5-7493-7B48-86B3-EDC032B8B250}" srcOrd="2" destOrd="0" presId="urn:microsoft.com/office/officeart/2005/8/layout/venn3"/>
    <dgm:cxn modelId="{8464A06F-60F8-DE4F-9B55-A8815E675654}" type="presParOf" srcId="{8C2796D6-0B77-A145-8562-F8424249D6D0}" destId="{CCBA47C0-B985-BD44-AE79-C0FE6904A427}" srcOrd="3" destOrd="0" presId="urn:microsoft.com/office/officeart/2005/8/layout/venn3"/>
    <dgm:cxn modelId="{8E02C550-46E9-B542-8B33-D86D3EAE419A}" type="presParOf" srcId="{8C2796D6-0B77-A145-8562-F8424249D6D0}" destId="{B39ABEFD-A8FE-B743-B7B3-EC8FC30E0EEC}" srcOrd="4" destOrd="0" presId="urn:microsoft.com/office/officeart/2005/8/layout/venn3"/>
    <dgm:cxn modelId="{E809E0BE-114A-E94B-B65F-760CF92668BB}" type="presParOf" srcId="{8C2796D6-0B77-A145-8562-F8424249D6D0}" destId="{CECA8B89-1E60-2D4D-B1F9-CCE5331575E9}" srcOrd="5" destOrd="0" presId="urn:microsoft.com/office/officeart/2005/8/layout/venn3"/>
    <dgm:cxn modelId="{B768DA92-72B6-3648-8717-4F055546D11F}" type="presParOf" srcId="{8C2796D6-0B77-A145-8562-F8424249D6D0}" destId="{200E5DF7-7DC7-5248-B208-A1F573EA03C1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56A874F-4B0F-AF41-A842-2DF499B26A2C}" type="doc">
      <dgm:prSet loTypeId="urn:microsoft.com/office/officeart/2005/8/layout/venn1" loCatId="" qsTypeId="urn:microsoft.com/office/officeart/2005/8/quickstyle/simple4" qsCatId="simple" csTypeId="urn:microsoft.com/office/officeart/2005/8/colors/colorful1" csCatId="colorful" phldr="1"/>
      <dgm:spPr/>
    </dgm:pt>
    <dgm:pt modelId="{6C6A9646-BDE0-2846-A329-C7113C8D28D9}">
      <dgm:prSet phldrT="[Texto]"/>
      <dgm:spPr/>
      <dgm:t>
        <a:bodyPr/>
        <a:lstStyle/>
        <a:p>
          <a:r>
            <a:rPr lang="es-MX" dirty="0"/>
            <a:t>Proporcionar apoyo emocional y aliviar sentimientos de duelo o angustia</a:t>
          </a:r>
        </a:p>
      </dgm:t>
    </dgm:pt>
    <dgm:pt modelId="{550C1613-EEF7-0C47-B472-F85B60E8CDF7}" type="parTrans" cxnId="{308756E1-14D8-7D4E-B7BE-BDEA0A3E0148}">
      <dgm:prSet/>
      <dgm:spPr/>
      <dgm:t>
        <a:bodyPr/>
        <a:lstStyle/>
        <a:p>
          <a:endParaRPr lang="es-MX"/>
        </a:p>
      </dgm:t>
    </dgm:pt>
    <dgm:pt modelId="{D6501E89-D48D-3345-825A-D1DA63BA13A6}" type="sibTrans" cxnId="{308756E1-14D8-7D4E-B7BE-BDEA0A3E0148}">
      <dgm:prSet/>
      <dgm:spPr/>
      <dgm:t>
        <a:bodyPr/>
        <a:lstStyle/>
        <a:p>
          <a:endParaRPr lang="es-MX"/>
        </a:p>
      </dgm:t>
    </dgm:pt>
    <dgm:pt modelId="{CB60C4B9-1D8C-E144-A18B-B37759B5FD0D}">
      <dgm:prSet phldrT="[Texto]"/>
      <dgm:spPr/>
      <dgm:t>
        <a:bodyPr/>
        <a:lstStyle/>
        <a:p>
          <a:r>
            <a:rPr lang="es-MX" dirty="0"/>
            <a:t>Ayuda a la familia a resolver problemas concretos</a:t>
          </a:r>
        </a:p>
      </dgm:t>
    </dgm:pt>
    <dgm:pt modelId="{ABD3AC2C-E49F-7E4E-BD4E-1A851EA6CB48}" type="parTrans" cxnId="{0A838600-6BA0-2442-B0D0-0060A8A7AFA7}">
      <dgm:prSet/>
      <dgm:spPr/>
      <dgm:t>
        <a:bodyPr/>
        <a:lstStyle/>
        <a:p>
          <a:endParaRPr lang="es-MX"/>
        </a:p>
      </dgm:t>
    </dgm:pt>
    <dgm:pt modelId="{4BEAEE19-109C-1040-BE85-1DFAF7061934}" type="sibTrans" cxnId="{0A838600-6BA0-2442-B0D0-0060A8A7AFA7}">
      <dgm:prSet/>
      <dgm:spPr/>
      <dgm:t>
        <a:bodyPr/>
        <a:lstStyle/>
        <a:p>
          <a:endParaRPr lang="es-MX"/>
        </a:p>
      </dgm:t>
    </dgm:pt>
    <dgm:pt modelId="{D8E57BA6-F622-9343-BC34-691A186F372F}">
      <dgm:prSet phldrT="[Texto]"/>
      <dgm:spPr/>
      <dgm:t>
        <a:bodyPr/>
        <a:lstStyle/>
        <a:p>
          <a:r>
            <a:rPr lang="es-MX" dirty="0"/>
            <a:t>Proporcionar información médica</a:t>
          </a:r>
        </a:p>
      </dgm:t>
    </dgm:pt>
    <dgm:pt modelId="{101C731A-D02B-3D45-A079-DAB9003D1936}" type="parTrans" cxnId="{30235B35-76FF-E745-86FE-90B30412070C}">
      <dgm:prSet/>
      <dgm:spPr/>
      <dgm:t>
        <a:bodyPr/>
        <a:lstStyle/>
        <a:p>
          <a:endParaRPr lang="es-MX"/>
        </a:p>
      </dgm:t>
    </dgm:pt>
    <dgm:pt modelId="{5FCE0A22-D472-C448-91F4-9A4A7B7520B4}" type="sibTrans" cxnId="{30235B35-76FF-E745-86FE-90B30412070C}">
      <dgm:prSet/>
      <dgm:spPr/>
      <dgm:t>
        <a:bodyPr/>
        <a:lstStyle/>
        <a:p>
          <a:endParaRPr lang="es-MX"/>
        </a:p>
      </dgm:t>
    </dgm:pt>
    <dgm:pt modelId="{C627722F-2BCE-CE44-9894-1203FF6124F3}" type="pres">
      <dgm:prSet presAssocID="{756A874F-4B0F-AF41-A842-2DF499B26A2C}" presName="compositeShape" presStyleCnt="0">
        <dgm:presLayoutVars>
          <dgm:chMax val="7"/>
          <dgm:dir/>
          <dgm:resizeHandles val="exact"/>
        </dgm:presLayoutVars>
      </dgm:prSet>
      <dgm:spPr/>
    </dgm:pt>
    <dgm:pt modelId="{BD8361D4-F82A-2840-97F2-55CDCF53D292}" type="pres">
      <dgm:prSet presAssocID="{6C6A9646-BDE0-2846-A329-C7113C8D28D9}" presName="circ1" presStyleLbl="vennNode1" presStyleIdx="0" presStyleCnt="3"/>
      <dgm:spPr/>
      <dgm:t>
        <a:bodyPr/>
        <a:lstStyle/>
        <a:p>
          <a:endParaRPr lang="en-US"/>
        </a:p>
      </dgm:t>
    </dgm:pt>
    <dgm:pt modelId="{DA10A4EC-8631-7D44-818B-41901FDA9445}" type="pres">
      <dgm:prSet presAssocID="{6C6A9646-BDE0-2846-A329-C7113C8D28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D2C12E-5284-9741-A8B5-B6162C26F928}" type="pres">
      <dgm:prSet presAssocID="{CB60C4B9-1D8C-E144-A18B-B37759B5FD0D}" presName="circ2" presStyleLbl="vennNode1" presStyleIdx="1" presStyleCnt="3"/>
      <dgm:spPr/>
      <dgm:t>
        <a:bodyPr/>
        <a:lstStyle/>
        <a:p>
          <a:endParaRPr lang="en-US"/>
        </a:p>
      </dgm:t>
    </dgm:pt>
    <dgm:pt modelId="{28B4D3A8-41E6-EF41-8DFC-A8D5521F669E}" type="pres">
      <dgm:prSet presAssocID="{CB60C4B9-1D8C-E144-A18B-B37759B5FD0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A36-3D0D-3B45-A01A-D152B08490D3}" type="pres">
      <dgm:prSet presAssocID="{D8E57BA6-F622-9343-BC34-691A186F372F}" presName="circ3" presStyleLbl="vennNode1" presStyleIdx="2" presStyleCnt="3"/>
      <dgm:spPr/>
      <dgm:t>
        <a:bodyPr/>
        <a:lstStyle/>
        <a:p>
          <a:endParaRPr lang="en-US"/>
        </a:p>
      </dgm:t>
    </dgm:pt>
    <dgm:pt modelId="{A37D601E-B8C6-BD45-9C8A-885743B00C27}" type="pres">
      <dgm:prSet presAssocID="{D8E57BA6-F622-9343-BC34-691A186F372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77C899-0E66-5440-B2EA-40610A6D2EB5}" type="presOf" srcId="{756A874F-4B0F-AF41-A842-2DF499B26A2C}" destId="{C627722F-2BCE-CE44-9894-1203FF6124F3}" srcOrd="0" destOrd="0" presId="urn:microsoft.com/office/officeart/2005/8/layout/venn1"/>
    <dgm:cxn modelId="{0A838600-6BA0-2442-B0D0-0060A8A7AFA7}" srcId="{756A874F-4B0F-AF41-A842-2DF499B26A2C}" destId="{CB60C4B9-1D8C-E144-A18B-B37759B5FD0D}" srcOrd="1" destOrd="0" parTransId="{ABD3AC2C-E49F-7E4E-BD4E-1A851EA6CB48}" sibTransId="{4BEAEE19-109C-1040-BE85-1DFAF7061934}"/>
    <dgm:cxn modelId="{28223A59-EE0A-F540-83BD-173AE0FBF904}" type="presOf" srcId="{D8E57BA6-F622-9343-BC34-691A186F372F}" destId="{CC5FBA36-3D0D-3B45-A01A-D152B08490D3}" srcOrd="0" destOrd="0" presId="urn:microsoft.com/office/officeart/2005/8/layout/venn1"/>
    <dgm:cxn modelId="{30235B35-76FF-E745-86FE-90B30412070C}" srcId="{756A874F-4B0F-AF41-A842-2DF499B26A2C}" destId="{D8E57BA6-F622-9343-BC34-691A186F372F}" srcOrd="2" destOrd="0" parTransId="{101C731A-D02B-3D45-A079-DAB9003D1936}" sibTransId="{5FCE0A22-D472-C448-91F4-9A4A7B7520B4}"/>
    <dgm:cxn modelId="{CB45075A-CEB7-6E40-AB78-6927DA69F68F}" type="presOf" srcId="{6C6A9646-BDE0-2846-A329-C7113C8D28D9}" destId="{BD8361D4-F82A-2840-97F2-55CDCF53D292}" srcOrd="0" destOrd="0" presId="urn:microsoft.com/office/officeart/2005/8/layout/venn1"/>
    <dgm:cxn modelId="{AD6996FD-DF00-BA4F-8B8A-8A46D5E13AD3}" type="presOf" srcId="{D8E57BA6-F622-9343-BC34-691A186F372F}" destId="{A37D601E-B8C6-BD45-9C8A-885743B00C27}" srcOrd="1" destOrd="0" presId="urn:microsoft.com/office/officeart/2005/8/layout/venn1"/>
    <dgm:cxn modelId="{A4C8E35A-4CDA-1D4B-A641-DA76A4F0488E}" type="presOf" srcId="{CB60C4B9-1D8C-E144-A18B-B37759B5FD0D}" destId="{28B4D3A8-41E6-EF41-8DFC-A8D5521F669E}" srcOrd="1" destOrd="0" presId="urn:microsoft.com/office/officeart/2005/8/layout/venn1"/>
    <dgm:cxn modelId="{634B9A37-77CC-9442-A660-2CBE4B88044A}" type="presOf" srcId="{CB60C4B9-1D8C-E144-A18B-B37759B5FD0D}" destId="{58D2C12E-5284-9741-A8B5-B6162C26F928}" srcOrd="0" destOrd="0" presId="urn:microsoft.com/office/officeart/2005/8/layout/venn1"/>
    <dgm:cxn modelId="{3EA9B888-FD1F-9F41-9EDC-C49F90229D6E}" type="presOf" srcId="{6C6A9646-BDE0-2846-A329-C7113C8D28D9}" destId="{DA10A4EC-8631-7D44-818B-41901FDA9445}" srcOrd="1" destOrd="0" presId="urn:microsoft.com/office/officeart/2005/8/layout/venn1"/>
    <dgm:cxn modelId="{308756E1-14D8-7D4E-B7BE-BDEA0A3E0148}" srcId="{756A874F-4B0F-AF41-A842-2DF499B26A2C}" destId="{6C6A9646-BDE0-2846-A329-C7113C8D28D9}" srcOrd="0" destOrd="0" parTransId="{550C1613-EEF7-0C47-B472-F85B60E8CDF7}" sibTransId="{D6501E89-D48D-3345-825A-D1DA63BA13A6}"/>
    <dgm:cxn modelId="{9B58D0D2-6588-0A49-AD5B-2C61BD2A97A0}" type="presParOf" srcId="{C627722F-2BCE-CE44-9894-1203FF6124F3}" destId="{BD8361D4-F82A-2840-97F2-55CDCF53D292}" srcOrd="0" destOrd="0" presId="urn:microsoft.com/office/officeart/2005/8/layout/venn1"/>
    <dgm:cxn modelId="{2422F9C0-12A4-B240-96E5-81887FD3C220}" type="presParOf" srcId="{C627722F-2BCE-CE44-9894-1203FF6124F3}" destId="{DA10A4EC-8631-7D44-818B-41901FDA9445}" srcOrd="1" destOrd="0" presId="urn:microsoft.com/office/officeart/2005/8/layout/venn1"/>
    <dgm:cxn modelId="{37B823D7-F441-9E48-94B1-BC4BE1C7E5F9}" type="presParOf" srcId="{C627722F-2BCE-CE44-9894-1203FF6124F3}" destId="{58D2C12E-5284-9741-A8B5-B6162C26F928}" srcOrd="2" destOrd="0" presId="urn:microsoft.com/office/officeart/2005/8/layout/venn1"/>
    <dgm:cxn modelId="{95C6EF11-7DFF-CC46-BA9F-04FF6A693A00}" type="presParOf" srcId="{C627722F-2BCE-CE44-9894-1203FF6124F3}" destId="{28B4D3A8-41E6-EF41-8DFC-A8D5521F669E}" srcOrd="3" destOrd="0" presId="urn:microsoft.com/office/officeart/2005/8/layout/venn1"/>
    <dgm:cxn modelId="{B048B086-D34B-BD44-BECE-938DB31C3E1D}" type="presParOf" srcId="{C627722F-2BCE-CE44-9894-1203FF6124F3}" destId="{CC5FBA36-3D0D-3B45-A01A-D152B08490D3}" srcOrd="4" destOrd="0" presId="urn:microsoft.com/office/officeart/2005/8/layout/venn1"/>
    <dgm:cxn modelId="{03383E38-292B-B740-91B4-1B35A3EACEA4}" type="presParOf" srcId="{C627722F-2BCE-CE44-9894-1203FF6124F3}" destId="{A37D601E-B8C6-BD45-9C8A-885743B00C2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CD69F7D-E01C-E541-B562-760B04FB033E}" type="doc">
      <dgm:prSet loTypeId="urn:microsoft.com/office/officeart/2005/8/layout/venn1" loCatId="" qsTypeId="urn:microsoft.com/office/officeart/2005/8/quickstyle/simple4" qsCatId="simple" csTypeId="urn:microsoft.com/office/officeart/2005/8/colors/colorful4" csCatId="colorful" phldr="1"/>
      <dgm:spPr/>
    </dgm:pt>
    <dgm:pt modelId="{78E04A3D-6494-FC4F-AFB3-032DA2BC7C26}">
      <dgm:prSet phldrT="[Texto]"/>
      <dgm:spPr/>
      <dgm:t>
        <a:bodyPr/>
        <a:lstStyle/>
        <a:p>
          <a:r>
            <a:rPr lang="es-MX" dirty="0"/>
            <a:t>Promocionar contacto con la realidad de la enfermedad</a:t>
          </a:r>
        </a:p>
      </dgm:t>
    </dgm:pt>
    <dgm:pt modelId="{2F1DF9D9-B4C5-5D4A-9BDF-14F9CB303166}" type="parTrans" cxnId="{87C95EA8-7083-B040-ABA6-BB47B84770EA}">
      <dgm:prSet/>
      <dgm:spPr/>
      <dgm:t>
        <a:bodyPr/>
        <a:lstStyle/>
        <a:p>
          <a:endParaRPr lang="es-MX"/>
        </a:p>
      </dgm:t>
    </dgm:pt>
    <dgm:pt modelId="{3420E8E4-FB68-324D-8E24-76B2829B0223}" type="sibTrans" cxnId="{87C95EA8-7083-B040-ABA6-BB47B84770EA}">
      <dgm:prSet/>
      <dgm:spPr/>
      <dgm:t>
        <a:bodyPr/>
        <a:lstStyle/>
        <a:p>
          <a:endParaRPr lang="es-MX"/>
        </a:p>
      </dgm:t>
    </dgm:pt>
    <dgm:pt modelId="{8DC45108-6D0C-8341-B688-BF22F944D3AB}">
      <dgm:prSet phldrT="[Texto]"/>
      <dgm:spPr/>
      <dgm:t>
        <a:bodyPr/>
        <a:lstStyle/>
        <a:p>
          <a:r>
            <a:rPr lang="es-MX" dirty="0"/>
            <a:t>Escucha activa</a:t>
          </a:r>
        </a:p>
      </dgm:t>
    </dgm:pt>
    <dgm:pt modelId="{45D75729-63D3-C149-81E3-222FE3DD2581}" type="parTrans" cxnId="{13241A0F-D3B5-7C4A-BA0B-5F8727D1D5E4}">
      <dgm:prSet/>
      <dgm:spPr/>
      <dgm:t>
        <a:bodyPr/>
        <a:lstStyle/>
        <a:p>
          <a:endParaRPr lang="es-MX"/>
        </a:p>
      </dgm:t>
    </dgm:pt>
    <dgm:pt modelId="{14C062A4-7DA8-484B-B5DA-84206B3AC533}" type="sibTrans" cxnId="{13241A0F-D3B5-7C4A-BA0B-5F8727D1D5E4}">
      <dgm:prSet/>
      <dgm:spPr/>
      <dgm:t>
        <a:bodyPr/>
        <a:lstStyle/>
        <a:p>
          <a:endParaRPr lang="es-MX"/>
        </a:p>
      </dgm:t>
    </dgm:pt>
    <dgm:pt modelId="{1698E3B6-6AE9-FE4C-A8A0-F429FEAC6279}">
      <dgm:prSet phldrT="[Texto]"/>
      <dgm:spPr/>
      <dgm:t>
        <a:bodyPr/>
        <a:lstStyle/>
        <a:p>
          <a:r>
            <a:rPr lang="es-MX" dirty="0"/>
            <a:t>Lenguaje y comentarios constructivos</a:t>
          </a:r>
        </a:p>
      </dgm:t>
    </dgm:pt>
    <dgm:pt modelId="{41B734D3-7DEF-244E-9738-60741E050946}" type="parTrans" cxnId="{26F1F20F-B9D3-5E49-AA60-03F63DF5DC9A}">
      <dgm:prSet/>
      <dgm:spPr/>
      <dgm:t>
        <a:bodyPr/>
        <a:lstStyle/>
        <a:p>
          <a:endParaRPr lang="es-MX"/>
        </a:p>
      </dgm:t>
    </dgm:pt>
    <dgm:pt modelId="{B0474950-542A-E046-BF15-1D0C4D7B6347}" type="sibTrans" cxnId="{26F1F20F-B9D3-5E49-AA60-03F63DF5DC9A}">
      <dgm:prSet/>
      <dgm:spPr/>
      <dgm:t>
        <a:bodyPr/>
        <a:lstStyle/>
        <a:p>
          <a:endParaRPr lang="es-MX"/>
        </a:p>
      </dgm:t>
    </dgm:pt>
    <dgm:pt modelId="{4ABC6139-A282-D94E-A876-FF734F4C7DD1}" type="pres">
      <dgm:prSet presAssocID="{BCD69F7D-E01C-E541-B562-760B04FB033E}" presName="compositeShape" presStyleCnt="0">
        <dgm:presLayoutVars>
          <dgm:chMax val="7"/>
          <dgm:dir/>
          <dgm:resizeHandles val="exact"/>
        </dgm:presLayoutVars>
      </dgm:prSet>
      <dgm:spPr/>
    </dgm:pt>
    <dgm:pt modelId="{878D595D-37A2-5842-ADE1-D03E72FBEB9C}" type="pres">
      <dgm:prSet presAssocID="{78E04A3D-6494-FC4F-AFB3-032DA2BC7C26}" presName="circ1" presStyleLbl="vennNode1" presStyleIdx="0" presStyleCnt="3"/>
      <dgm:spPr/>
      <dgm:t>
        <a:bodyPr/>
        <a:lstStyle/>
        <a:p>
          <a:endParaRPr lang="en-US"/>
        </a:p>
      </dgm:t>
    </dgm:pt>
    <dgm:pt modelId="{07CDD319-D381-E34D-B8F4-73A0AA853EB0}" type="pres">
      <dgm:prSet presAssocID="{78E04A3D-6494-FC4F-AFB3-032DA2BC7C2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6EE23-3CF6-DF4C-89F3-4B47A5F04C7A}" type="pres">
      <dgm:prSet presAssocID="{8DC45108-6D0C-8341-B688-BF22F944D3AB}" presName="circ2" presStyleLbl="vennNode1" presStyleIdx="1" presStyleCnt="3"/>
      <dgm:spPr/>
      <dgm:t>
        <a:bodyPr/>
        <a:lstStyle/>
        <a:p>
          <a:endParaRPr lang="en-US"/>
        </a:p>
      </dgm:t>
    </dgm:pt>
    <dgm:pt modelId="{D7D9F0EE-8693-8B4D-A52E-FD195EF525C7}" type="pres">
      <dgm:prSet presAssocID="{8DC45108-6D0C-8341-B688-BF22F944D3A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9252F-1200-3A42-9DED-0FE5819F8D1A}" type="pres">
      <dgm:prSet presAssocID="{1698E3B6-6AE9-FE4C-A8A0-F429FEAC6279}" presName="circ3" presStyleLbl="vennNode1" presStyleIdx="2" presStyleCnt="3"/>
      <dgm:spPr/>
      <dgm:t>
        <a:bodyPr/>
        <a:lstStyle/>
        <a:p>
          <a:endParaRPr lang="en-US"/>
        </a:p>
      </dgm:t>
    </dgm:pt>
    <dgm:pt modelId="{2BA84A92-8C93-3F4F-B423-64EE94EC673A}" type="pres">
      <dgm:prSet presAssocID="{1698E3B6-6AE9-FE4C-A8A0-F429FEAC627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ADBEEF-26D1-1B47-BEE9-7CCD4D75E26B}" type="presOf" srcId="{BCD69F7D-E01C-E541-B562-760B04FB033E}" destId="{4ABC6139-A282-D94E-A876-FF734F4C7DD1}" srcOrd="0" destOrd="0" presId="urn:microsoft.com/office/officeart/2005/8/layout/venn1"/>
    <dgm:cxn modelId="{13241A0F-D3B5-7C4A-BA0B-5F8727D1D5E4}" srcId="{BCD69F7D-E01C-E541-B562-760B04FB033E}" destId="{8DC45108-6D0C-8341-B688-BF22F944D3AB}" srcOrd="1" destOrd="0" parTransId="{45D75729-63D3-C149-81E3-222FE3DD2581}" sibTransId="{14C062A4-7DA8-484B-B5DA-84206B3AC533}"/>
    <dgm:cxn modelId="{9552EA79-7FDD-214A-894F-05EA2645DAB0}" type="presOf" srcId="{8DC45108-6D0C-8341-B688-BF22F944D3AB}" destId="{A236EE23-3CF6-DF4C-89F3-4B47A5F04C7A}" srcOrd="0" destOrd="0" presId="urn:microsoft.com/office/officeart/2005/8/layout/venn1"/>
    <dgm:cxn modelId="{78646E46-857E-E645-BAAA-C01594149C0E}" type="presOf" srcId="{1698E3B6-6AE9-FE4C-A8A0-F429FEAC6279}" destId="{2BA84A92-8C93-3F4F-B423-64EE94EC673A}" srcOrd="1" destOrd="0" presId="urn:microsoft.com/office/officeart/2005/8/layout/venn1"/>
    <dgm:cxn modelId="{4C7E6386-7CE7-F342-9810-FE2AA5EC2AD5}" type="presOf" srcId="{78E04A3D-6494-FC4F-AFB3-032DA2BC7C26}" destId="{07CDD319-D381-E34D-B8F4-73A0AA853EB0}" srcOrd="1" destOrd="0" presId="urn:microsoft.com/office/officeart/2005/8/layout/venn1"/>
    <dgm:cxn modelId="{58132DB7-6863-CF4F-964C-2A215734BFAA}" type="presOf" srcId="{8DC45108-6D0C-8341-B688-BF22F944D3AB}" destId="{D7D9F0EE-8693-8B4D-A52E-FD195EF525C7}" srcOrd="1" destOrd="0" presId="urn:microsoft.com/office/officeart/2005/8/layout/venn1"/>
    <dgm:cxn modelId="{426E6FBE-BEEF-374C-BFEB-9EF7BA0870B0}" type="presOf" srcId="{1698E3B6-6AE9-FE4C-A8A0-F429FEAC6279}" destId="{2189252F-1200-3A42-9DED-0FE5819F8D1A}" srcOrd="0" destOrd="0" presId="urn:microsoft.com/office/officeart/2005/8/layout/venn1"/>
    <dgm:cxn modelId="{26F1F20F-B9D3-5E49-AA60-03F63DF5DC9A}" srcId="{BCD69F7D-E01C-E541-B562-760B04FB033E}" destId="{1698E3B6-6AE9-FE4C-A8A0-F429FEAC6279}" srcOrd="2" destOrd="0" parTransId="{41B734D3-7DEF-244E-9738-60741E050946}" sibTransId="{B0474950-542A-E046-BF15-1D0C4D7B6347}"/>
    <dgm:cxn modelId="{55EC794D-3CBB-354D-8EE8-AF73E0FBC07A}" type="presOf" srcId="{78E04A3D-6494-FC4F-AFB3-032DA2BC7C26}" destId="{878D595D-37A2-5842-ADE1-D03E72FBEB9C}" srcOrd="0" destOrd="0" presId="urn:microsoft.com/office/officeart/2005/8/layout/venn1"/>
    <dgm:cxn modelId="{87C95EA8-7083-B040-ABA6-BB47B84770EA}" srcId="{BCD69F7D-E01C-E541-B562-760B04FB033E}" destId="{78E04A3D-6494-FC4F-AFB3-032DA2BC7C26}" srcOrd="0" destOrd="0" parTransId="{2F1DF9D9-B4C5-5D4A-9BDF-14F9CB303166}" sibTransId="{3420E8E4-FB68-324D-8E24-76B2829B0223}"/>
    <dgm:cxn modelId="{50C6E6F1-38AB-764B-BE17-4E6FC347B21E}" type="presParOf" srcId="{4ABC6139-A282-D94E-A876-FF734F4C7DD1}" destId="{878D595D-37A2-5842-ADE1-D03E72FBEB9C}" srcOrd="0" destOrd="0" presId="urn:microsoft.com/office/officeart/2005/8/layout/venn1"/>
    <dgm:cxn modelId="{CFBC7B15-177E-504F-813D-456ADAFB9E86}" type="presParOf" srcId="{4ABC6139-A282-D94E-A876-FF734F4C7DD1}" destId="{07CDD319-D381-E34D-B8F4-73A0AA853EB0}" srcOrd="1" destOrd="0" presId="urn:microsoft.com/office/officeart/2005/8/layout/venn1"/>
    <dgm:cxn modelId="{5115DAB0-91FB-C347-B0EB-4EBB15269E57}" type="presParOf" srcId="{4ABC6139-A282-D94E-A876-FF734F4C7DD1}" destId="{A236EE23-3CF6-DF4C-89F3-4B47A5F04C7A}" srcOrd="2" destOrd="0" presId="urn:microsoft.com/office/officeart/2005/8/layout/venn1"/>
    <dgm:cxn modelId="{F73A67D7-9073-9B44-B212-EA19B17EA5D6}" type="presParOf" srcId="{4ABC6139-A282-D94E-A876-FF734F4C7DD1}" destId="{D7D9F0EE-8693-8B4D-A52E-FD195EF525C7}" srcOrd="3" destOrd="0" presId="urn:microsoft.com/office/officeart/2005/8/layout/venn1"/>
    <dgm:cxn modelId="{9A8D3A97-1085-FD45-BD71-22680AC65BEB}" type="presParOf" srcId="{4ABC6139-A282-D94E-A876-FF734F4C7DD1}" destId="{2189252F-1200-3A42-9DED-0FE5819F8D1A}" srcOrd="4" destOrd="0" presId="urn:microsoft.com/office/officeart/2005/8/layout/venn1"/>
    <dgm:cxn modelId="{AC7EB963-61D9-0E45-A386-7BC5FBEB4233}" type="presParOf" srcId="{4ABC6139-A282-D94E-A876-FF734F4C7DD1}" destId="{2BA84A92-8C93-3F4F-B423-64EE94EC673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148B36-5DE7-0845-BB94-10AA433965E5}">
      <dsp:nvSpPr>
        <dsp:cNvPr id="0" name=""/>
        <dsp:cNvSpPr/>
      </dsp:nvSpPr>
      <dsp:spPr>
        <a:xfrm>
          <a:off x="3531602" y="769567"/>
          <a:ext cx="5128794" cy="5128794"/>
        </a:xfrm>
        <a:prstGeom prst="blockArc">
          <a:avLst>
            <a:gd name="adj1" fmla="val 10800000"/>
            <a:gd name="adj2" fmla="val 16200000"/>
            <a:gd name="adj3" fmla="val 463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48A0A-1726-5B47-9879-CBD0466BE7DD}">
      <dsp:nvSpPr>
        <dsp:cNvPr id="0" name=""/>
        <dsp:cNvSpPr/>
      </dsp:nvSpPr>
      <dsp:spPr>
        <a:xfrm>
          <a:off x="3531602" y="769567"/>
          <a:ext cx="5128794" cy="5128794"/>
        </a:xfrm>
        <a:prstGeom prst="blockArc">
          <a:avLst>
            <a:gd name="adj1" fmla="val 5400000"/>
            <a:gd name="adj2" fmla="val 10800000"/>
            <a:gd name="adj3" fmla="val 463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DC1989-FA4E-0B44-B200-3F6D68AAFF0F}">
      <dsp:nvSpPr>
        <dsp:cNvPr id="0" name=""/>
        <dsp:cNvSpPr/>
      </dsp:nvSpPr>
      <dsp:spPr>
        <a:xfrm>
          <a:off x="3531602" y="769567"/>
          <a:ext cx="5128794" cy="5128794"/>
        </a:xfrm>
        <a:prstGeom prst="blockArc">
          <a:avLst>
            <a:gd name="adj1" fmla="val 0"/>
            <a:gd name="adj2" fmla="val 5400000"/>
            <a:gd name="adj3" fmla="val 463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FF3B22-829B-E34D-B5E4-645F2CD242FB}">
      <dsp:nvSpPr>
        <dsp:cNvPr id="0" name=""/>
        <dsp:cNvSpPr/>
      </dsp:nvSpPr>
      <dsp:spPr>
        <a:xfrm>
          <a:off x="3531602" y="769567"/>
          <a:ext cx="5128794" cy="5128794"/>
        </a:xfrm>
        <a:prstGeom prst="blockArc">
          <a:avLst>
            <a:gd name="adj1" fmla="val 16200000"/>
            <a:gd name="adj2" fmla="val 0"/>
            <a:gd name="adj3" fmla="val 463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A77FDF-E9AD-F544-B25B-FECFCC969FA6}">
      <dsp:nvSpPr>
        <dsp:cNvPr id="0" name=""/>
        <dsp:cNvSpPr/>
      </dsp:nvSpPr>
      <dsp:spPr>
        <a:xfrm>
          <a:off x="4915792" y="2153757"/>
          <a:ext cx="2360414" cy="23604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+mj-lt"/>
            </a:rPr>
            <a:t>Pacientes con diagnóstico y tratamiento de cáncer</a:t>
          </a:r>
        </a:p>
      </dsp:txBody>
      <dsp:txXfrm>
        <a:off x="5261467" y="2499432"/>
        <a:ext cx="1669064" cy="1669064"/>
      </dsp:txXfrm>
    </dsp:sp>
    <dsp:sp modelId="{246E6976-B36A-C34A-BD5C-FFDE431499F3}">
      <dsp:nvSpPr>
        <dsp:cNvPr id="0" name=""/>
        <dsp:cNvSpPr/>
      </dsp:nvSpPr>
      <dsp:spPr>
        <a:xfrm>
          <a:off x="5269855" y="2904"/>
          <a:ext cx="1652289" cy="165228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+mj-lt"/>
            </a:rPr>
            <a:t>Dificultades cognitivas</a:t>
          </a:r>
        </a:p>
      </dsp:txBody>
      <dsp:txXfrm>
        <a:off x="5511827" y="244876"/>
        <a:ext cx="1168345" cy="1168345"/>
      </dsp:txXfrm>
    </dsp:sp>
    <dsp:sp modelId="{247F0DD2-B803-BC43-B5D8-871DB4E215A0}">
      <dsp:nvSpPr>
        <dsp:cNvPr id="0" name=""/>
        <dsp:cNvSpPr/>
      </dsp:nvSpPr>
      <dsp:spPr>
        <a:xfrm>
          <a:off x="7774769" y="2507819"/>
          <a:ext cx="1652289" cy="16522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>
              <a:latin typeface="+mj-lt"/>
            </a:rPr>
            <a:t>Dificultades emocionales</a:t>
          </a:r>
        </a:p>
      </dsp:txBody>
      <dsp:txXfrm>
        <a:off x="8016741" y="2749791"/>
        <a:ext cx="1168345" cy="1168345"/>
      </dsp:txXfrm>
    </dsp:sp>
    <dsp:sp modelId="{314DFDB1-BD4C-734A-98A6-3490C75614BD}">
      <dsp:nvSpPr>
        <dsp:cNvPr id="0" name=""/>
        <dsp:cNvSpPr/>
      </dsp:nvSpPr>
      <dsp:spPr>
        <a:xfrm>
          <a:off x="5269855" y="5012734"/>
          <a:ext cx="1652289" cy="165228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>
              <a:latin typeface="+mj-lt"/>
            </a:rPr>
            <a:t>Dificultades motivacionales</a:t>
          </a:r>
        </a:p>
      </dsp:txBody>
      <dsp:txXfrm>
        <a:off x="5511827" y="5254706"/>
        <a:ext cx="1168345" cy="1168345"/>
      </dsp:txXfrm>
    </dsp:sp>
    <dsp:sp modelId="{32E030C4-FF6F-A046-847D-BB663502D0DE}">
      <dsp:nvSpPr>
        <dsp:cNvPr id="0" name=""/>
        <dsp:cNvSpPr/>
      </dsp:nvSpPr>
      <dsp:spPr>
        <a:xfrm>
          <a:off x="2764940" y="2507819"/>
          <a:ext cx="1652289" cy="165228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>
              <a:latin typeface="+mj-lt"/>
            </a:rPr>
            <a:t>Dificultades de comunicación</a:t>
          </a:r>
        </a:p>
      </dsp:txBody>
      <dsp:txXfrm>
        <a:off x="3006912" y="2749791"/>
        <a:ext cx="1168345" cy="116834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8D595D-37A2-5842-ADE1-D03E72FBEB9C}">
      <dsp:nvSpPr>
        <dsp:cNvPr id="0" name=""/>
        <dsp:cNvSpPr/>
      </dsp:nvSpPr>
      <dsp:spPr>
        <a:xfrm>
          <a:off x="909173" y="50594"/>
          <a:ext cx="2428525" cy="242852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Comportamiento no verbal</a:t>
          </a:r>
        </a:p>
      </dsp:txBody>
      <dsp:txXfrm>
        <a:off x="1232977" y="475586"/>
        <a:ext cx="1780918" cy="1092836"/>
      </dsp:txXfrm>
    </dsp:sp>
    <dsp:sp modelId="{A236EE23-3CF6-DF4C-89F3-4B47A5F04C7A}">
      <dsp:nvSpPr>
        <dsp:cNvPr id="0" name=""/>
        <dsp:cNvSpPr/>
      </dsp:nvSpPr>
      <dsp:spPr>
        <a:xfrm>
          <a:off x="1785466" y="1568422"/>
          <a:ext cx="2428525" cy="242852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Continuidad de las sesiones</a:t>
          </a:r>
        </a:p>
      </dsp:txBody>
      <dsp:txXfrm>
        <a:off x="2528190" y="2195792"/>
        <a:ext cx="1457115" cy="1335689"/>
      </dsp:txXfrm>
    </dsp:sp>
    <dsp:sp modelId="{2189252F-1200-3A42-9DED-0FE5819F8D1A}">
      <dsp:nvSpPr>
        <dsp:cNvPr id="0" name=""/>
        <dsp:cNvSpPr/>
      </dsp:nvSpPr>
      <dsp:spPr>
        <a:xfrm>
          <a:off x="32880" y="1568422"/>
          <a:ext cx="2428525" cy="242852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Errores comunes</a:t>
          </a:r>
        </a:p>
      </dsp:txBody>
      <dsp:txXfrm>
        <a:off x="261566" y="2195792"/>
        <a:ext cx="1457115" cy="13356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B8B29C-E087-8049-AC88-1AA0158E58E6}">
      <dsp:nvSpPr>
        <dsp:cNvPr id="0" name=""/>
        <dsp:cNvSpPr/>
      </dsp:nvSpPr>
      <dsp:spPr>
        <a:xfrm>
          <a:off x="0" y="0"/>
          <a:ext cx="8128000" cy="1625600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/>
            <a:t>Objetivos de la intervención psicológica</a:t>
          </a:r>
        </a:p>
      </dsp:txBody>
      <dsp:txXfrm>
        <a:off x="0" y="0"/>
        <a:ext cx="8128000" cy="1625600"/>
      </dsp:txXfrm>
    </dsp:sp>
    <dsp:sp modelId="{2FBE7C77-3660-294B-97BB-D9388C1251DF}">
      <dsp:nvSpPr>
        <dsp:cNvPr id="0" name=""/>
        <dsp:cNvSpPr/>
      </dsp:nvSpPr>
      <dsp:spPr>
        <a:xfrm>
          <a:off x="3968" y="1625600"/>
          <a:ext cx="2706687" cy="34137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/>
            <a:t>Garantizar al máximo el bienestar posible para el paciente</a:t>
          </a:r>
        </a:p>
      </dsp:txBody>
      <dsp:txXfrm>
        <a:off x="3968" y="1625600"/>
        <a:ext cx="2706687" cy="3413760"/>
      </dsp:txXfrm>
    </dsp:sp>
    <dsp:sp modelId="{B44403AC-8F09-204D-A963-25619A36609F}">
      <dsp:nvSpPr>
        <dsp:cNvPr id="0" name=""/>
        <dsp:cNvSpPr/>
      </dsp:nvSpPr>
      <dsp:spPr>
        <a:xfrm>
          <a:off x="2710656" y="1625600"/>
          <a:ext cx="2706687" cy="341376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/>
            <a:t>Minimizar el sufrimiento evitable</a:t>
          </a:r>
        </a:p>
      </dsp:txBody>
      <dsp:txXfrm>
        <a:off x="2710656" y="1625600"/>
        <a:ext cx="2706687" cy="3413760"/>
      </dsp:txXfrm>
    </dsp:sp>
    <dsp:sp modelId="{8A99C060-F823-2742-87BB-0C201FC318A3}">
      <dsp:nvSpPr>
        <dsp:cNvPr id="0" name=""/>
        <dsp:cNvSpPr/>
      </dsp:nvSpPr>
      <dsp:spPr>
        <a:xfrm>
          <a:off x="5417343" y="1625600"/>
          <a:ext cx="2706687" cy="34137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/>
            <a:t>Acompañar el sufrimiento inevitable</a:t>
          </a:r>
        </a:p>
      </dsp:txBody>
      <dsp:txXfrm>
        <a:off x="5417343" y="1625600"/>
        <a:ext cx="2706687" cy="3413760"/>
      </dsp:txXfrm>
    </dsp:sp>
    <dsp:sp modelId="{C0F4FEF5-12CB-C44D-AA5C-CA2BB8D7C54C}">
      <dsp:nvSpPr>
        <dsp:cNvPr id="0" name=""/>
        <dsp:cNvSpPr/>
      </dsp:nvSpPr>
      <dsp:spPr>
        <a:xfrm>
          <a:off x="0" y="5039360"/>
          <a:ext cx="8128000" cy="379306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ACDF3-C9FD-3E47-98DD-E62D02225C24}">
      <dsp:nvSpPr>
        <dsp:cNvPr id="0" name=""/>
        <dsp:cNvSpPr/>
      </dsp:nvSpPr>
      <dsp:spPr>
        <a:xfrm>
          <a:off x="5655" y="2050917"/>
          <a:ext cx="3292078" cy="131683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kern="1200" dirty="0">
              <a:latin typeface="+mj-lt"/>
            </a:rPr>
            <a:t>Posibilidad de morir </a:t>
          </a:r>
        </a:p>
      </dsp:txBody>
      <dsp:txXfrm>
        <a:off x="664071" y="2050917"/>
        <a:ext cx="1975247" cy="1316831"/>
      </dsp:txXfrm>
    </dsp:sp>
    <dsp:sp modelId="{75453911-D7A6-DE48-A9DD-0955E23382FF}">
      <dsp:nvSpPr>
        <dsp:cNvPr id="0" name=""/>
        <dsp:cNvSpPr/>
      </dsp:nvSpPr>
      <dsp:spPr>
        <a:xfrm>
          <a:off x="8375961" y="2050917"/>
          <a:ext cx="3292078" cy="131683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0" i="0" u="none" kern="1200" dirty="0">
              <a:latin typeface="+mj-lt"/>
            </a:rPr>
            <a:t>Cuestionamientos respecto de situaciones traumáticas y estresantes, penas y dificultades importantes vividas en el pasado</a:t>
          </a:r>
          <a:endParaRPr lang="es-MX" sz="1500" kern="1200" dirty="0">
            <a:latin typeface="+mj-lt"/>
          </a:endParaRPr>
        </a:p>
      </dsp:txBody>
      <dsp:txXfrm>
        <a:off x="9034377" y="2050917"/>
        <a:ext cx="1975247" cy="1316831"/>
      </dsp:txXfrm>
    </dsp:sp>
    <dsp:sp modelId="{373B9B13-F770-D341-BA2B-87DAE1C498EB}">
      <dsp:nvSpPr>
        <dsp:cNvPr id="0" name=""/>
        <dsp:cNvSpPr/>
      </dsp:nvSpPr>
      <dsp:spPr>
        <a:xfrm>
          <a:off x="2803921" y="2050917"/>
          <a:ext cx="3292078" cy="131683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0" i="0" u="none" kern="1200" dirty="0">
              <a:latin typeface="+mj-lt"/>
            </a:rPr>
            <a:t>¿Por qué a mí? ¿Qué hice para que me sucediera esto?</a:t>
          </a:r>
          <a:endParaRPr lang="es-MX" sz="1500" kern="1200" dirty="0">
            <a:latin typeface="+mj-lt"/>
          </a:endParaRPr>
        </a:p>
      </dsp:txBody>
      <dsp:txXfrm>
        <a:off x="3462337" y="2050917"/>
        <a:ext cx="1975247" cy="1316831"/>
      </dsp:txXfrm>
    </dsp:sp>
    <dsp:sp modelId="{35E552A0-4355-C44A-AD12-7AF06DA8195B}">
      <dsp:nvSpPr>
        <dsp:cNvPr id="0" name=""/>
        <dsp:cNvSpPr/>
      </dsp:nvSpPr>
      <dsp:spPr>
        <a:xfrm>
          <a:off x="5611669" y="2050917"/>
          <a:ext cx="3292078" cy="131683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0" i="0" u="none" kern="1200" dirty="0">
              <a:latin typeface="+mj-lt"/>
            </a:rPr>
            <a:t>Se preguntan qué hicieron mal o qué no hicieron, pensando en que ellos mismos se causaron el cáncer</a:t>
          </a:r>
          <a:endParaRPr lang="es-MX" sz="1500" kern="1200" dirty="0">
            <a:latin typeface="+mj-lt"/>
          </a:endParaRPr>
        </a:p>
      </dsp:txBody>
      <dsp:txXfrm>
        <a:off x="6270085" y="2050917"/>
        <a:ext cx="1975247" cy="13168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8D165E-EE44-CA41-8909-3A6CB84533E4}">
      <dsp:nvSpPr>
        <dsp:cNvPr id="0" name=""/>
        <dsp:cNvSpPr/>
      </dsp:nvSpPr>
      <dsp:spPr>
        <a:xfrm>
          <a:off x="790761" y="596701"/>
          <a:ext cx="4356622" cy="238194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000" kern="1200" dirty="0"/>
            <a:t>Etapas del duelo oncológico</a:t>
          </a:r>
        </a:p>
      </dsp:txBody>
      <dsp:txXfrm>
        <a:off x="860526" y="666466"/>
        <a:ext cx="4217092" cy="2242412"/>
      </dsp:txXfrm>
    </dsp:sp>
    <dsp:sp modelId="{054990B0-DC45-B646-9DAA-D0831F07C6E7}">
      <dsp:nvSpPr>
        <dsp:cNvPr id="0" name=""/>
        <dsp:cNvSpPr/>
      </dsp:nvSpPr>
      <dsp:spPr>
        <a:xfrm rot="21539741">
          <a:off x="5835345" y="1391338"/>
          <a:ext cx="1459575" cy="7516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5835362" y="1543649"/>
        <a:ext cx="1234073" cy="451004"/>
      </dsp:txXfrm>
    </dsp:sp>
    <dsp:sp modelId="{9768A426-C52F-C347-8CC8-64DC5AA1B949}">
      <dsp:nvSpPr>
        <dsp:cNvPr id="0" name=""/>
        <dsp:cNvSpPr/>
      </dsp:nvSpPr>
      <dsp:spPr>
        <a:xfrm>
          <a:off x="7900877" y="765364"/>
          <a:ext cx="3030946" cy="181856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/>
            <a:t>Miedo, temor e incertidumbre</a:t>
          </a:r>
        </a:p>
      </dsp:txBody>
      <dsp:txXfrm>
        <a:off x="7954141" y="818628"/>
        <a:ext cx="2924418" cy="1712040"/>
      </dsp:txXfrm>
    </dsp:sp>
    <dsp:sp modelId="{29C8861E-2B3D-DE4A-9DE5-D8C03FD6F86C}">
      <dsp:nvSpPr>
        <dsp:cNvPr id="0" name=""/>
        <dsp:cNvSpPr/>
      </dsp:nvSpPr>
      <dsp:spPr>
        <a:xfrm rot="4797276">
          <a:off x="9294283" y="2957633"/>
          <a:ext cx="831835" cy="7516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 rot="-5400000">
        <a:off x="9465031" y="2919281"/>
        <a:ext cx="451004" cy="606333"/>
      </dsp:txXfrm>
    </dsp:sp>
    <dsp:sp modelId="{2ABA9F9B-4BF9-4D4D-9E0D-63027EC72325}">
      <dsp:nvSpPr>
        <dsp:cNvPr id="0" name=""/>
        <dsp:cNvSpPr/>
      </dsp:nvSpPr>
      <dsp:spPr>
        <a:xfrm>
          <a:off x="8496791" y="4129372"/>
          <a:ext cx="3030946" cy="181856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/>
            <a:t>Pena, tristeza, cambios a nivel emocional</a:t>
          </a:r>
        </a:p>
      </dsp:txBody>
      <dsp:txXfrm>
        <a:off x="8550055" y="4182636"/>
        <a:ext cx="2924418" cy="1712040"/>
      </dsp:txXfrm>
    </dsp:sp>
    <dsp:sp modelId="{77977EFE-1C25-D54C-8AD1-8AB84B4F5EFC}">
      <dsp:nvSpPr>
        <dsp:cNvPr id="0" name=""/>
        <dsp:cNvSpPr/>
      </dsp:nvSpPr>
      <dsp:spPr>
        <a:xfrm rot="10800000">
          <a:off x="7587507" y="4662819"/>
          <a:ext cx="642560" cy="7516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 rot="10800000">
        <a:off x="7780275" y="4813154"/>
        <a:ext cx="449792" cy="451004"/>
      </dsp:txXfrm>
    </dsp:sp>
    <dsp:sp modelId="{9AB8E036-D604-1B49-9D01-5B90FE72DD89}">
      <dsp:nvSpPr>
        <dsp:cNvPr id="0" name=""/>
        <dsp:cNvSpPr/>
      </dsp:nvSpPr>
      <dsp:spPr>
        <a:xfrm>
          <a:off x="4253466" y="4129372"/>
          <a:ext cx="3030946" cy="181856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/>
            <a:t>Rabia, ira y enojo</a:t>
          </a:r>
        </a:p>
      </dsp:txBody>
      <dsp:txXfrm>
        <a:off x="4306730" y="4182636"/>
        <a:ext cx="2924418" cy="1712040"/>
      </dsp:txXfrm>
    </dsp:sp>
    <dsp:sp modelId="{FFB1019E-B0A5-7E4F-9726-28A33B21611F}">
      <dsp:nvSpPr>
        <dsp:cNvPr id="0" name=""/>
        <dsp:cNvSpPr/>
      </dsp:nvSpPr>
      <dsp:spPr>
        <a:xfrm rot="10800000">
          <a:off x="3344182" y="4662819"/>
          <a:ext cx="642560" cy="7516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 rot="10800000">
        <a:off x="3536950" y="4813154"/>
        <a:ext cx="449792" cy="451004"/>
      </dsp:txXfrm>
    </dsp:sp>
    <dsp:sp modelId="{78632037-CADA-F042-8B5A-4EE0D61BD378}">
      <dsp:nvSpPr>
        <dsp:cNvPr id="0" name=""/>
        <dsp:cNvSpPr/>
      </dsp:nvSpPr>
      <dsp:spPr>
        <a:xfrm>
          <a:off x="10140" y="4129372"/>
          <a:ext cx="3030946" cy="181856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/>
            <a:t>Asume y acepta</a:t>
          </a:r>
        </a:p>
      </dsp:txBody>
      <dsp:txXfrm>
        <a:off x="63404" y="4182636"/>
        <a:ext cx="2924418" cy="17120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B9FF2E-E872-6D46-9FF3-108F2A0DF9CE}">
      <dsp:nvSpPr>
        <dsp:cNvPr id="0" name=""/>
        <dsp:cNvSpPr/>
      </dsp:nvSpPr>
      <dsp:spPr>
        <a:xfrm>
          <a:off x="4477532" y="3213299"/>
          <a:ext cx="2334367" cy="15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/>
            <a:t>Me aislo, hago menos cosas</a:t>
          </a:r>
        </a:p>
      </dsp:txBody>
      <dsp:txXfrm>
        <a:off x="5211059" y="3624551"/>
        <a:ext cx="1567623" cy="1067671"/>
      </dsp:txXfrm>
    </dsp:sp>
    <dsp:sp modelId="{69253CFA-F321-4549-9D85-0D0C911ED462}">
      <dsp:nvSpPr>
        <dsp:cNvPr id="0" name=""/>
        <dsp:cNvSpPr/>
      </dsp:nvSpPr>
      <dsp:spPr>
        <a:xfrm>
          <a:off x="668827" y="3213299"/>
          <a:ext cx="2334367" cy="15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/>
            <a:t>Deprimido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/>
            <a:t>Desesperanzado</a:t>
          </a:r>
        </a:p>
      </dsp:txBody>
      <dsp:txXfrm>
        <a:off x="702044" y="3624551"/>
        <a:ext cx="1567623" cy="1067671"/>
      </dsp:txXfrm>
    </dsp:sp>
    <dsp:sp modelId="{871B5C27-A0AC-6442-8365-5C91969D8E78}">
      <dsp:nvSpPr>
        <dsp:cNvPr id="0" name=""/>
        <dsp:cNvSpPr/>
      </dsp:nvSpPr>
      <dsp:spPr>
        <a:xfrm>
          <a:off x="4477532" y="0"/>
          <a:ext cx="2334367" cy="15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/>
            <a:t>“Ya no puedo hacer nada”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/>
            <a:t>“Soy un inútil”</a:t>
          </a:r>
        </a:p>
      </dsp:txBody>
      <dsp:txXfrm>
        <a:off x="5211059" y="33217"/>
        <a:ext cx="1567623" cy="1067671"/>
      </dsp:txXfrm>
    </dsp:sp>
    <dsp:sp modelId="{F5DBFF51-1647-C242-B324-F3A6AD0F336E}">
      <dsp:nvSpPr>
        <dsp:cNvPr id="0" name=""/>
        <dsp:cNvSpPr/>
      </dsp:nvSpPr>
      <dsp:spPr>
        <a:xfrm>
          <a:off x="668827" y="0"/>
          <a:ext cx="2334367" cy="15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/>
            <a:t>Cansancio</a:t>
          </a:r>
          <a:endParaRPr lang="es-MX" sz="1500" kern="1200" dirty="0"/>
        </a:p>
      </dsp:txBody>
      <dsp:txXfrm>
        <a:off x="702044" y="33217"/>
        <a:ext cx="1567623" cy="1067671"/>
      </dsp:txXfrm>
    </dsp:sp>
    <dsp:sp modelId="{74BDB2A4-C920-BA43-BEAA-8FBB9FBCFA1D}">
      <dsp:nvSpPr>
        <dsp:cNvPr id="0" name=""/>
        <dsp:cNvSpPr/>
      </dsp:nvSpPr>
      <dsp:spPr>
        <a:xfrm>
          <a:off x="1646994" y="269350"/>
          <a:ext cx="2046115" cy="2046115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/>
            <a:t>Sensaciones físicas</a:t>
          </a:r>
        </a:p>
      </dsp:txBody>
      <dsp:txXfrm>
        <a:off x="2246287" y="868643"/>
        <a:ext cx="1446822" cy="1446822"/>
      </dsp:txXfrm>
    </dsp:sp>
    <dsp:sp modelId="{F9AB9F6D-0FE4-7642-B9DF-6B00A87E4F5D}">
      <dsp:nvSpPr>
        <dsp:cNvPr id="0" name=""/>
        <dsp:cNvSpPr/>
      </dsp:nvSpPr>
      <dsp:spPr>
        <a:xfrm rot="5400000">
          <a:off x="3787618" y="269350"/>
          <a:ext cx="2046115" cy="2046115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/>
            <a:t>Pensamientos</a:t>
          </a:r>
          <a:endParaRPr lang="es-MX" sz="1800" kern="1200" dirty="0"/>
        </a:p>
      </dsp:txBody>
      <dsp:txXfrm rot="-5400000">
        <a:off x="3787618" y="868643"/>
        <a:ext cx="1446822" cy="1446822"/>
      </dsp:txXfrm>
    </dsp:sp>
    <dsp:sp modelId="{2A87A8E6-7AE4-4E47-8B2E-C2F72EF2C7CB}">
      <dsp:nvSpPr>
        <dsp:cNvPr id="0" name=""/>
        <dsp:cNvSpPr/>
      </dsp:nvSpPr>
      <dsp:spPr>
        <a:xfrm rot="10800000">
          <a:off x="3787618" y="2409974"/>
          <a:ext cx="2046115" cy="2046115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/>
            <a:t>Comportamientos</a:t>
          </a:r>
        </a:p>
      </dsp:txBody>
      <dsp:txXfrm rot="10800000">
        <a:off x="3787618" y="2409974"/>
        <a:ext cx="1446822" cy="1446822"/>
      </dsp:txXfrm>
    </dsp:sp>
    <dsp:sp modelId="{72D66774-4C28-214B-9C73-CD08B65766DC}">
      <dsp:nvSpPr>
        <dsp:cNvPr id="0" name=""/>
        <dsp:cNvSpPr/>
      </dsp:nvSpPr>
      <dsp:spPr>
        <a:xfrm rot="16200000">
          <a:off x="1646994" y="2409974"/>
          <a:ext cx="2046115" cy="2046115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Emociones</a:t>
          </a:r>
          <a:endParaRPr lang="es-MX" sz="1300" kern="1200" dirty="0"/>
        </a:p>
      </dsp:txBody>
      <dsp:txXfrm rot="5400000">
        <a:off x="2246287" y="2409974"/>
        <a:ext cx="1446822" cy="1446822"/>
      </dsp:txXfrm>
    </dsp:sp>
    <dsp:sp modelId="{BBFD7EBE-DD3D-E646-B989-A60208DA9592}">
      <dsp:nvSpPr>
        <dsp:cNvPr id="0" name=""/>
        <dsp:cNvSpPr/>
      </dsp:nvSpPr>
      <dsp:spPr>
        <a:xfrm>
          <a:off x="3387137" y="1937430"/>
          <a:ext cx="706453" cy="614307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5620CD-808E-D84C-819E-D28080F0C428}">
      <dsp:nvSpPr>
        <dsp:cNvPr id="0" name=""/>
        <dsp:cNvSpPr/>
      </dsp:nvSpPr>
      <dsp:spPr>
        <a:xfrm rot="10800000">
          <a:off x="3387137" y="2173702"/>
          <a:ext cx="706453" cy="614307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AFA7F9-D183-CD4A-AB92-9600E5E4FDAF}">
      <dsp:nvSpPr>
        <dsp:cNvPr id="0" name=""/>
        <dsp:cNvSpPr/>
      </dsp:nvSpPr>
      <dsp:spPr>
        <a:xfrm>
          <a:off x="2381" y="1514739"/>
          <a:ext cx="2389187" cy="2389187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485" tIns="27940" rIns="131485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/>
            <a:t>Compartir información acerca de la enfermedad</a:t>
          </a:r>
        </a:p>
      </dsp:txBody>
      <dsp:txXfrm>
        <a:off x="352269" y="1864627"/>
        <a:ext cx="1689411" cy="1689411"/>
      </dsp:txXfrm>
    </dsp:sp>
    <dsp:sp modelId="{818CFFB5-7493-7B48-86B3-EDC032B8B250}">
      <dsp:nvSpPr>
        <dsp:cNvPr id="0" name=""/>
        <dsp:cNvSpPr/>
      </dsp:nvSpPr>
      <dsp:spPr>
        <a:xfrm>
          <a:off x="1913731" y="1514739"/>
          <a:ext cx="2389187" cy="238918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485" tIns="27940" rIns="131485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/>
            <a:t>Evaluar cómo la familia está afrontando la enfermedad</a:t>
          </a:r>
        </a:p>
      </dsp:txBody>
      <dsp:txXfrm>
        <a:off x="2263619" y="1864627"/>
        <a:ext cx="1689411" cy="1689411"/>
      </dsp:txXfrm>
    </dsp:sp>
    <dsp:sp modelId="{B39ABEFD-A8FE-B743-B7B3-EC8FC30E0EEC}">
      <dsp:nvSpPr>
        <dsp:cNvPr id="0" name=""/>
        <dsp:cNvSpPr/>
      </dsp:nvSpPr>
      <dsp:spPr>
        <a:xfrm>
          <a:off x="3825081" y="1514739"/>
          <a:ext cx="2389187" cy="2389187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485" tIns="27940" rIns="131485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/>
            <a:t>Ofrecer sugerencias para facilitar el proceso de toma de decisiones familiares</a:t>
          </a:r>
        </a:p>
      </dsp:txBody>
      <dsp:txXfrm>
        <a:off x="4174969" y="1864627"/>
        <a:ext cx="1689411" cy="1689411"/>
      </dsp:txXfrm>
    </dsp:sp>
    <dsp:sp modelId="{200E5DF7-7DC7-5248-B208-A1F573EA03C1}">
      <dsp:nvSpPr>
        <dsp:cNvPr id="0" name=""/>
        <dsp:cNvSpPr/>
      </dsp:nvSpPr>
      <dsp:spPr>
        <a:xfrm>
          <a:off x="5736431" y="1514739"/>
          <a:ext cx="2389187" cy="2389187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485" tIns="27940" rIns="131485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/>
            <a:t>Tratar la calidad del cuidado</a:t>
          </a:r>
        </a:p>
      </dsp:txBody>
      <dsp:txXfrm>
        <a:off x="6086319" y="1864627"/>
        <a:ext cx="1689411" cy="16894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AFA7F9-D183-CD4A-AB92-9600E5E4FDAF}">
      <dsp:nvSpPr>
        <dsp:cNvPr id="0" name=""/>
        <dsp:cNvSpPr/>
      </dsp:nvSpPr>
      <dsp:spPr>
        <a:xfrm>
          <a:off x="2381" y="1514739"/>
          <a:ext cx="2389187" cy="2389187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485" tIns="25400" rIns="131485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Tratar la calidad de la relación con profesionales sanitarios</a:t>
          </a:r>
        </a:p>
      </dsp:txBody>
      <dsp:txXfrm>
        <a:off x="352269" y="1864627"/>
        <a:ext cx="1689411" cy="1689411"/>
      </dsp:txXfrm>
    </dsp:sp>
    <dsp:sp modelId="{818CFFB5-7493-7B48-86B3-EDC032B8B250}">
      <dsp:nvSpPr>
        <dsp:cNvPr id="0" name=""/>
        <dsp:cNvSpPr/>
      </dsp:nvSpPr>
      <dsp:spPr>
        <a:xfrm>
          <a:off x="1913731" y="1514739"/>
          <a:ext cx="2389187" cy="238918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485" tIns="27940" rIns="131485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/>
            <a:t>Explorar los sentmientos de la familia hacia el paciente</a:t>
          </a:r>
        </a:p>
      </dsp:txBody>
      <dsp:txXfrm>
        <a:off x="2263619" y="1864627"/>
        <a:ext cx="1689411" cy="1689411"/>
      </dsp:txXfrm>
    </dsp:sp>
    <dsp:sp modelId="{B39ABEFD-A8FE-B743-B7B3-EC8FC30E0EEC}">
      <dsp:nvSpPr>
        <dsp:cNvPr id="0" name=""/>
        <dsp:cNvSpPr/>
      </dsp:nvSpPr>
      <dsp:spPr>
        <a:xfrm>
          <a:off x="3825081" y="1514739"/>
          <a:ext cx="2389187" cy="2389187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485" tIns="25400" rIns="131485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Explorar los sentimientos del paciente hacia la familia</a:t>
          </a:r>
        </a:p>
      </dsp:txBody>
      <dsp:txXfrm>
        <a:off x="4174969" y="1864627"/>
        <a:ext cx="1689411" cy="1689411"/>
      </dsp:txXfrm>
    </dsp:sp>
    <dsp:sp modelId="{200E5DF7-7DC7-5248-B208-A1F573EA03C1}">
      <dsp:nvSpPr>
        <dsp:cNvPr id="0" name=""/>
        <dsp:cNvSpPr/>
      </dsp:nvSpPr>
      <dsp:spPr>
        <a:xfrm>
          <a:off x="5736431" y="1514739"/>
          <a:ext cx="2389187" cy="2389187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1485" tIns="27940" rIns="131485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/>
            <a:t>Nombrar las emociones</a:t>
          </a:r>
        </a:p>
      </dsp:txBody>
      <dsp:txXfrm>
        <a:off x="6086319" y="1864627"/>
        <a:ext cx="1689411" cy="168941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361D4-F82A-2840-97F2-55CDCF53D292}">
      <dsp:nvSpPr>
        <dsp:cNvPr id="0" name=""/>
        <dsp:cNvSpPr/>
      </dsp:nvSpPr>
      <dsp:spPr>
        <a:xfrm>
          <a:off x="1545490" y="50594"/>
          <a:ext cx="2428525" cy="242852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/>
            <a:t>Proporcionar apoyo emocional y aliviar sentimientos de duelo o angustia</a:t>
          </a:r>
        </a:p>
      </dsp:txBody>
      <dsp:txXfrm>
        <a:off x="1869293" y="475586"/>
        <a:ext cx="1780918" cy="1092836"/>
      </dsp:txXfrm>
    </dsp:sp>
    <dsp:sp modelId="{58D2C12E-5284-9741-A8B5-B6162C26F928}">
      <dsp:nvSpPr>
        <dsp:cNvPr id="0" name=""/>
        <dsp:cNvSpPr/>
      </dsp:nvSpPr>
      <dsp:spPr>
        <a:xfrm>
          <a:off x="2421783" y="1568422"/>
          <a:ext cx="2428525" cy="2428525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/>
            <a:t>Ayuda a la familia a resolver problemas concretos</a:t>
          </a:r>
        </a:p>
      </dsp:txBody>
      <dsp:txXfrm>
        <a:off x="3164507" y="2195792"/>
        <a:ext cx="1457115" cy="1335689"/>
      </dsp:txXfrm>
    </dsp:sp>
    <dsp:sp modelId="{CC5FBA36-3D0D-3B45-A01A-D152B08490D3}">
      <dsp:nvSpPr>
        <dsp:cNvPr id="0" name=""/>
        <dsp:cNvSpPr/>
      </dsp:nvSpPr>
      <dsp:spPr>
        <a:xfrm>
          <a:off x="669197" y="1568422"/>
          <a:ext cx="2428525" cy="242852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/>
            <a:t>Proporcionar información médica</a:t>
          </a:r>
        </a:p>
      </dsp:txBody>
      <dsp:txXfrm>
        <a:off x="897883" y="2195792"/>
        <a:ext cx="1457115" cy="133568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8D595D-37A2-5842-ADE1-D03E72FBEB9C}">
      <dsp:nvSpPr>
        <dsp:cNvPr id="0" name=""/>
        <dsp:cNvSpPr/>
      </dsp:nvSpPr>
      <dsp:spPr>
        <a:xfrm>
          <a:off x="1335155" y="50594"/>
          <a:ext cx="2428525" cy="242852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/>
            <a:t>Promocionar contacto con la realidad de la enfermedad</a:t>
          </a:r>
        </a:p>
      </dsp:txBody>
      <dsp:txXfrm>
        <a:off x="1658958" y="475586"/>
        <a:ext cx="1780918" cy="1092836"/>
      </dsp:txXfrm>
    </dsp:sp>
    <dsp:sp modelId="{A236EE23-3CF6-DF4C-89F3-4B47A5F04C7A}">
      <dsp:nvSpPr>
        <dsp:cNvPr id="0" name=""/>
        <dsp:cNvSpPr/>
      </dsp:nvSpPr>
      <dsp:spPr>
        <a:xfrm>
          <a:off x="2211448" y="1568422"/>
          <a:ext cx="2428525" cy="242852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4900445"/>
                <a:satOff val="-20388"/>
                <a:lumOff val="4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4900445"/>
                <a:satOff val="-20388"/>
                <a:lumOff val="4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4900445"/>
                <a:satOff val="-20388"/>
                <a:lumOff val="4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/>
            <a:t>Escucha activa</a:t>
          </a:r>
        </a:p>
      </dsp:txBody>
      <dsp:txXfrm>
        <a:off x="2954172" y="2195792"/>
        <a:ext cx="1457115" cy="1335689"/>
      </dsp:txXfrm>
    </dsp:sp>
    <dsp:sp modelId="{2189252F-1200-3A42-9DED-0FE5819F8D1A}">
      <dsp:nvSpPr>
        <dsp:cNvPr id="0" name=""/>
        <dsp:cNvSpPr/>
      </dsp:nvSpPr>
      <dsp:spPr>
        <a:xfrm>
          <a:off x="458862" y="1568422"/>
          <a:ext cx="2428525" cy="242852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/>
            <a:t>Lenguaje y comentarios constructivos</a:t>
          </a:r>
        </a:p>
      </dsp:txBody>
      <dsp:txXfrm>
        <a:off x="687548" y="2195792"/>
        <a:ext cx="1457115" cy="1335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29/5/2023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29/5/2023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29/5/2023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29/5/2023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29/5/2023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29/5/2023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29/5/2023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29/5/2023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29/5/2023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t>29/5/2023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hyperlink" Target="https://elderechodeserdiferente.blogspot.com/2013/09/familias-perfectas.html" TargetMode="Externa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23.jp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hyperlink" Target="https://creativecommons.org/licenses/by/3.0/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diagramLayout" Target="../diagrams/layout10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diagramData" Target="../diagrams/data10.xml"/><Relationship Id="rId2" Type="http://schemas.openxmlformats.org/officeDocument/2006/relationships/diagramData" Target="../diagrams/data8.xml"/><Relationship Id="rId16" Type="http://schemas.microsoft.com/office/2007/relationships/diagramDrawing" Target="../diagrams/drawing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5" Type="http://schemas.openxmlformats.org/officeDocument/2006/relationships/diagramColors" Target="../diagrams/colors10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Relationship Id="rId14" Type="http://schemas.openxmlformats.org/officeDocument/2006/relationships/diagramQuickStyle" Target="../diagrams/quickStyle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s/illustrations/psicolog%C3%ADa-mente-pensamientos-2422442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svgsilh.com/es/00bcd4/tag/mente-1.html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acpsico.blogspot.com/2019/03/interacciones-psicologicas.html" TargetMode="Externa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reativecommons.org/licenses/by-nd/3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pt/photo/511776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11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7F5FBC-0A1A-DCF8-7180-0D453B3BC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2449" y="5874940"/>
            <a:ext cx="6127102" cy="621900"/>
          </a:xfrm>
        </p:spPr>
        <p:txBody>
          <a:bodyPr>
            <a:normAutofit fontScale="90000"/>
          </a:bodyPr>
          <a:lstStyle/>
          <a:p>
            <a:r>
              <a:rPr lang="es-ES" sz="2200" dirty="0">
                <a:latin typeface="Arial" panose="020B0604020202020204" pitchFamily="34" charset="0"/>
                <a:ea typeface="Open Sans" pitchFamily="2" charset="0"/>
              </a:rPr>
              <a:t>Dra. Evelyn Silva E.</a:t>
            </a:r>
            <a:br>
              <a:rPr lang="es-ES" sz="2200" dirty="0">
                <a:latin typeface="Arial" panose="020B0604020202020204" pitchFamily="34" charset="0"/>
                <a:ea typeface="Open Sans" pitchFamily="2" charset="0"/>
              </a:rPr>
            </a:br>
            <a:r>
              <a:rPr lang="es-ES" sz="2200" dirty="0">
                <a:latin typeface="Arial" panose="020B0604020202020204" pitchFamily="34" charset="0"/>
                <a:ea typeface="Open Sans" pitchFamily="2" charset="0"/>
              </a:rPr>
              <a:t>Psicóloga Clínica/ Máster en Psicooncología</a:t>
            </a:r>
            <a:r>
              <a:rPr lang="es-MX" sz="4000" dirty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/>
            </a:r>
            <a:br>
              <a:rPr lang="es-MX" sz="4000" dirty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</a:br>
            <a:r>
              <a:rPr lang="es-EC" sz="1600" dirty="0"/>
              <a:t/>
            </a:r>
            <a:br>
              <a:rPr lang="es-EC" sz="1600" dirty="0"/>
            </a:br>
            <a:endParaRPr lang="es-EC" sz="4000" dirty="0"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xmlns="" id="{D9962C04-4DB9-031F-5212-A08E2896B60A}"/>
              </a:ext>
            </a:extLst>
          </p:cNvPr>
          <p:cNvSpPr txBox="1">
            <a:spLocks/>
          </p:cNvSpPr>
          <p:nvPr/>
        </p:nvSpPr>
        <p:spPr>
          <a:xfrm>
            <a:off x="620486" y="3429000"/>
            <a:ext cx="10951028" cy="9021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/>
              <a:t>Abordaje psicológico en pacientes oncológicos y su familia</a:t>
            </a:r>
            <a:endParaRPr lang="es-EC" dirty="0"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3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B4226EE-C0AF-9BF4-D5B4-E8418F27BA8D}"/>
              </a:ext>
            </a:extLst>
          </p:cNvPr>
          <p:cNvSpPr txBox="1">
            <a:spLocks/>
          </p:cNvSpPr>
          <p:nvPr/>
        </p:nvSpPr>
        <p:spPr>
          <a:xfrm>
            <a:off x="334107" y="755042"/>
            <a:ext cx="7885652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dirty="0">
                <a:latin typeface="+mj-lt"/>
              </a:rPr>
              <a:t>Duelo oncológico</a:t>
            </a:r>
          </a:p>
        </p:txBody>
      </p:sp>
      <p:sp>
        <p:nvSpPr>
          <p:cNvPr id="3" name="Marcador de contenido 4">
            <a:extLst>
              <a:ext uri="{FF2B5EF4-FFF2-40B4-BE49-F238E27FC236}">
                <a16:creationId xmlns:a16="http://schemas.microsoft.com/office/drawing/2014/main" xmlns="" id="{A53EA27A-364A-ACC4-A343-1561D1D6759F}"/>
              </a:ext>
            </a:extLst>
          </p:cNvPr>
          <p:cNvSpPr txBox="1">
            <a:spLocks/>
          </p:cNvSpPr>
          <p:nvPr/>
        </p:nvSpPr>
        <p:spPr>
          <a:xfrm>
            <a:off x="334107" y="1828790"/>
            <a:ext cx="7720832" cy="44281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C" sz="2400" b="0" i="0" u="none" strike="noStrike" dirty="0">
                <a:solidFill>
                  <a:srgbClr val="333333"/>
                </a:solidFill>
                <a:effectLst/>
                <a:latin typeface="+mj-lt"/>
              </a:rPr>
              <a:t>El cáncer supone un impacto significativo en la vida de una persona y de sus seres queridos. </a:t>
            </a:r>
          </a:p>
          <a:p>
            <a:pPr algn="just"/>
            <a:r>
              <a:rPr lang="es-EC" sz="2400" b="0" i="0" u="none" strike="noStrike" dirty="0">
                <a:solidFill>
                  <a:srgbClr val="333333"/>
                </a:solidFill>
                <a:effectLst/>
                <a:latin typeface="+mj-lt"/>
              </a:rPr>
              <a:t>Marca un antes y un después en la vida del individuo debido a que s</a:t>
            </a:r>
            <a:r>
              <a:rPr lang="es-EC" sz="2400" dirty="0">
                <a:solidFill>
                  <a:srgbClr val="333333"/>
                </a:solidFill>
                <a:latin typeface="+mj-lt"/>
              </a:rPr>
              <a:t>e ve obligado a modificar su funcionamiento habitual en cuanto a los roles que desempeñaba en todos los aspectos: social, emocional, familiar, laboral y espiritualmente. </a:t>
            </a:r>
          </a:p>
          <a:p>
            <a:pPr algn="just"/>
            <a:r>
              <a:rPr lang="es-EC" sz="2400" b="0" i="0" u="none" strike="noStrike" dirty="0">
                <a:solidFill>
                  <a:srgbClr val="333333"/>
                </a:solidFill>
                <a:effectLst/>
                <a:latin typeface="+mj-lt"/>
              </a:rPr>
              <a:t>En la fase del tratamiento que se ven mas visible las consecuencias de las pérdidas físicas (por ejemplo: pérdida del cabello, pérdida de peso, etc.)</a:t>
            </a:r>
            <a:endParaRPr lang="es-EC" sz="2400" dirty="0">
              <a:solidFill>
                <a:srgbClr val="333333"/>
              </a:solidFill>
              <a:latin typeface="+mj-lt"/>
            </a:endParaRPr>
          </a:p>
        </p:txBody>
      </p:sp>
      <p:pic>
        <p:nvPicPr>
          <p:cNvPr id="5122" name="Picture 2" descr="La familia y el paciente oncológico. El duelo - ISEP">
            <a:extLst>
              <a:ext uri="{FF2B5EF4-FFF2-40B4-BE49-F238E27FC236}">
                <a16:creationId xmlns:a16="http://schemas.microsoft.com/office/drawing/2014/main" xmlns="" id="{2239048F-0B72-7DF1-E817-F1015FC6F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64" y="2080605"/>
            <a:ext cx="3348173" cy="334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B784E058-DDB1-EB59-B314-B00552375937}"/>
              </a:ext>
            </a:extLst>
          </p:cNvPr>
          <p:cNvSpPr txBox="1"/>
          <p:nvPr/>
        </p:nvSpPr>
        <p:spPr>
          <a:xfrm>
            <a:off x="6592977" y="6488668"/>
            <a:ext cx="4944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>
                <a:latin typeface="+mj-lt"/>
              </a:rPr>
              <a:t>(</a:t>
            </a:r>
            <a:r>
              <a:rPr lang="es-EC" b="0" i="0" u="none" strike="noStrike" dirty="0">
                <a:solidFill>
                  <a:srgbClr val="222222"/>
                </a:solidFill>
                <a:effectLst/>
                <a:latin typeface="+mj-lt"/>
              </a:rPr>
              <a:t>El duelo oncológico: Las pérdidas del cáncer. 2021</a:t>
            </a:r>
            <a:r>
              <a:rPr lang="es-EC" dirty="0"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182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2EB7252-9189-292A-91FC-5A938722FE3B}"/>
              </a:ext>
            </a:extLst>
          </p:cNvPr>
          <p:cNvSpPr txBox="1">
            <a:spLocks/>
          </p:cNvSpPr>
          <p:nvPr/>
        </p:nvSpPr>
        <p:spPr>
          <a:xfrm>
            <a:off x="334107" y="1145460"/>
            <a:ext cx="7885652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dirty="0">
                <a:latin typeface="+mj-lt"/>
              </a:rPr>
              <a:t>Duelo oncológico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18570FC1-09BE-295F-61FB-591117A646A0}"/>
              </a:ext>
            </a:extLst>
          </p:cNvPr>
          <p:cNvSpPr txBox="1"/>
          <p:nvPr/>
        </p:nvSpPr>
        <p:spPr>
          <a:xfrm>
            <a:off x="334107" y="2189875"/>
            <a:ext cx="609771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C" sz="2400" b="0" i="0" u="none" strike="noStrike" dirty="0">
                <a:solidFill>
                  <a:srgbClr val="333333"/>
                </a:solidFill>
                <a:effectLst/>
                <a:latin typeface="+mj-lt"/>
              </a:rPr>
              <a:t>Existen diversos factores que pueden condicionar el proceso de adaptación del paciente oncológico, durante la enfermedad y en los sobrevivientes del cáncer: el apoyo social, la resiliencia</a:t>
            </a:r>
            <a:r>
              <a:rPr lang="es-EC" sz="2400" dirty="0">
                <a:solidFill>
                  <a:srgbClr val="333333"/>
                </a:solidFill>
                <a:latin typeface="+mj-lt"/>
              </a:rPr>
              <a:t> y </a:t>
            </a:r>
            <a:r>
              <a:rPr lang="es-EC" sz="2400" b="0" i="0" u="none" strike="noStrike" dirty="0">
                <a:solidFill>
                  <a:srgbClr val="333333"/>
                </a:solidFill>
                <a:effectLst/>
                <a:latin typeface="+mj-lt"/>
              </a:rPr>
              <a:t>en caso de remitir el cáncer, tiene lugar una readaptación a la vida</a:t>
            </a:r>
            <a:r>
              <a:rPr lang="es-EC" sz="2400" dirty="0">
                <a:solidFill>
                  <a:srgbClr val="333333"/>
                </a:solidFill>
                <a:latin typeface="+mj-lt"/>
              </a:rPr>
              <a:t>.</a:t>
            </a:r>
            <a:endParaRPr lang="es-EC" sz="2400" b="0" i="0" u="none" strike="noStrike" dirty="0">
              <a:solidFill>
                <a:srgbClr val="333333"/>
              </a:solidFill>
              <a:effectLst/>
              <a:latin typeface="+mj-lt"/>
            </a:endParaRPr>
          </a:p>
          <a:p>
            <a:pPr algn="just"/>
            <a:endParaRPr lang="es-EC" sz="2400" b="0" i="0" u="none" strike="noStrike" dirty="0">
              <a:solidFill>
                <a:srgbClr val="333333"/>
              </a:solidFill>
              <a:effectLst/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C" sz="2400" b="0" i="0" u="none" strike="noStrike" dirty="0">
                <a:solidFill>
                  <a:srgbClr val="333333"/>
                </a:solidFill>
                <a:effectLst/>
                <a:latin typeface="+mj-lt"/>
              </a:rPr>
              <a:t>A pesar de haberse curado de cáncer, surge un miedo a su reactivación. </a:t>
            </a:r>
            <a:endParaRPr lang="es-EC" b="0" i="0" u="none" strike="noStrike" dirty="0">
              <a:solidFill>
                <a:srgbClr val="333333"/>
              </a:solidFill>
              <a:effectLst/>
              <a:latin typeface="+mj-lt"/>
            </a:endParaRPr>
          </a:p>
        </p:txBody>
      </p:sp>
      <p:pic>
        <p:nvPicPr>
          <p:cNvPr id="6146" name="Picture 2" descr="Depresión Archives - Salud y Oncología">
            <a:extLst>
              <a:ext uri="{FF2B5EF4-FFF2-40B4-BE49-F238E27FC236}">
                <a16:creationId xmlns:a16="http://schemas.microsoft.com/office/drawing/2014/main" xmlns="" id="{6EF73B08-22FB-E3DB-4AFA-F37E8E7A2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152" y="1926888"/>
            <a:ext cx="5043155" cy="378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41296B8D-70AD-B4ED-7943-D5A8D9F13D63}"/>
              </a:ext>
            </a:extLst>
          </p:cNvPr>
          <p:cNvSpPr txBox="1"/>
          <p:nvPr/>
        </p:nvSpPr>
        <p:spPr>
          <a:xfrm>
            <a:off x="6592977" y="6488668"/>
            <a:ext cx="4944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>
                <a:latin typeface="+mj-lt"/>
              </a:rPr>
              <a:t>(</a:t>
            </a:r>
            <a:r>
              <a:rPr lang="es-EC" b="0" i="0" u="none" strike="noStrike" dirty="0">
                <a:solidFill>
                  <a:srgbClr val="222222"/>
                </a:solidFill>
                <a:effectLst/>
                <a:latin typeface="+mj-lt"/>
              </a:rPr>
              <a:t>El duelo oncológico: Las pérdidas del cáncer. 2021</a:t>
            </a:r>
            <a:r>
              <a:rPr lang="es-EC" dirty="0"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6079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1D2EF4A0-662B-7541-096C-67A43AF5CD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718764"/>
              </p:ext>
            </p:extLst>
          </p:nvPr>
        </p:nvGraphicFramePr>
        <p:xfrm>
          <a:off x="267128" y="246580"/>
          <a:ext cx="11537879" cy="6482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54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8C25616-EE43-2C7A-5AC9-9D6A734CFE86}"/>
              </a:ext>
            </a:extLst>
          </p:cNvPr>
          <p:cNvSpPr txBox="1">
            <a:spLocks/>
          </p:cNvSpPr>
          <p:nvPr/>
        </p:nvSpPr>
        <p:spPr>
          <a:xfrm>
            <a:off x="334107" y="1145460"/>
            <a:ext cx="11491448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b="1" dirty="0">
                <a:latin typeface="+mj-lt"/>
              </a:rPr>
              <a:t>¿</a:t>
            </a:r>
            <a:r>
              <a:rPr lang="es-EC" b="1" dirty="0" smtClean="0">
                <a:latin typeface="+mj-lt"/>
              </a:rPr>
              <a:t>Por </a:t>
            </a:r>
            <a:r>
              <a:rPr lang="es-EC" b="1" dirty="0">
                <a:latin typeface="+mj-lt"/>
              </a:rPr>
              <a:t>qué es importante una adecuada intervención psicológica?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38933166-56FC-97FE-2289-5E38CA007472}"/>
              </a:ext>
            </a:extLst>
          </p:cNvPr>
          <p:cNvSpPr txBox="1"/>
          <p:nvPr/>
        </p:nvSpPr>
        <p:spPr>
          <a:xfrm>
            <a:off x="334106" y="2580293"/>
            <a:ext cx="11573641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3200" b="0" i="0" u="none" strike="noStrike" dirty="0">
                <a:solidFill>
                  <a:srgbClr val="333333"/>
                </a:solidFill>
                <a:effectLst/>
                <a:latin typeface="+mj-lt"/>
              </a:rPr>
              <a:t>- Los pacientes oncológicos con mayores niveles de malestar psicológico: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C" sz="3200" dirty="0">
                <a:solidFill>
                  <a:srgbClr val="333333"/>
                </a:solidFill>
                <a:latin typeface="+mj-lt"/>
              </a:rPr>
              <a:t>Más servicios médicos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C" sz="3200" b="0" i="0" u="none" strike="noStrike" dirty="0">
                <a:solidFill>
                  <a:srgbClr val="333333"/>
                </a:solidFill>
                <a:effectLst/>
                <a:latin typeface="+mj-lt"/>
              </a:rPr>
              <a:t>Dificultades a la hora de tomar decisiones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C" sz="3200" b="0" i="0" u="none" strike="noStrike" dirty="0">
                <a:solidFill>
                  <a:srgbClr val="333333"/>
                </a:solidFill>
                <a:effectLst/>
                <a:latin typeface="+mj-lt"/>
              </a:rPr>
              <a:t>Menos adherentes a sus tratamientos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C" sz="3200" dirty="0">
                <a:solidFill>
                  <a:srgbClr val="333333"/>
                </a:solidFill>
                <a:latin typeface="+mj-lt"/>
              </a:rPr>
              <a:t>Menos satisfechos con la labor médica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C" sz="3200" b="0" i="0" u="none" strike="noStrike" dirty="0">
                <a:solidFill>
                  <a:srgbClr val="333333"/>
                </a:solidFill>
                <a:effectLst/>
                <a:latin typeface="+mj-lt"/>
              </a:rPr>
              <a:t>Peor adaptación de la enfermedad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C" sz="3200" dirty="0">
                <a:solidFill>
                  <a:srgbClr val="333333"/>
                </a:solidFill>
                <a:latin typeface="+mj-lt"/>
              </a:rPr>
              <a:t>Menor calidad de vida</a:t>
            </a:r>
            <a:endParaRPr lang="es-EC" sz="3200" b="0" i="0" u="none" strike="noStrike" dirty="0">
              <a:solidFill>
                <a:srgbClr val="333333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203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2C71CD22-FDA3-FF19-434C-B3DD2C74CD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3" r="46463"/>
          <a:stretch/>
        </p:blipFill>
        <p:spPr>
          <a:xfrm>
            <a:off x="1520574" y="0"/>
            <a:ext cx="5853945" cy="702457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31128A3B-CF1B-97AD-D078-02CE9D6CFF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66" r="8769"/>
          <a:stretch/>
        </p:blipFill>
        <p:spPr>
          <a:xfrm>
            <a:off x="7483011" y="504665"/>
            <a:ext cx="2169711" cy="321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8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466F6C41-D4CF-5C00-F608-A19833B1CD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3" r="51957"/>
          <a:stretch/>
        </p:blipFill>
        <p:spPr>
          <a:xfrm>
            <a:off x="2268566" y="379974"/>
            <a:ext cx="2497399" cy="340197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63F4CD3E-DD11-37C0-95F8-BB5F867E0A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23" r="8769"/>
          <a:stretch/>
        </p:blipFill>
        <p:spPr>
          <a:xfrm>
            <a:off x="5018850" y="-222292"/>
            <a:ext cx="5673356" cy="730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5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863F4E3-9874-AB65-F29D-E94F24C21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Modelos de intervención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5409B1B-E4A6-ED08-D251-E7E6BB49D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6097514" cy="2516674"/>
          </a:xfrm>
        </p:spPr>
        <p:txBody>
          <a:bodyPr/>
          <a:lstStyle/>
          <a:p>
            <a:r>
              <a:rPr lang="es-EC" dirty="0">
                <a:latin typeface="+mj-lt"/>
              </a:rPr>
              <a:t>TERAPIA COGNITIVA: hace énfasis en como los pensamientos afectan la forma en que sentimos</a:t>
            </a:r>
          </a:p>
          <a:p>
            <a:r>
              <a:rPr lang="es-EC" dirty="0">
                <a:latin typeface="+mj-lt"/>
              </a:rPr>
              <a:t>Es difícil modificar nuestras emociones directamente </a:t>
            </a:r>
          </a:p>
          <a:p>
            <a:endParaRPr lang="es-EC" dirty="0">
              <a:latin typeface="+mj-lt"/>
            </a:endParaRPr>
          </a:p>
          <a:p>
            <a:pPr lvl="1"/>
            <a:endParaRPr lang="es-EC" dirty="0">
              <a:latin typeface="+mj-lt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5E44D324-57AD-7165-6C4A-95AB5347F7FE}"/>
              </a:ext>
            </a:extLst>
          </p:cNvPr>
          <p:cNvSpPr txBox="1"/>
          <p:nvPr/>
        </p:nvSpPr>
        <p:spPr>
          <a:xfrm>
            <a:off x="334108" y="6511636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ISBN: 978-84-09-03502-1</a:t>
            </a:r>
          </a:p>
        </p:txBody>
      </p:sp>
    </p:spTree>
    <p:extLst>
      <p:ext uri="{BB962C8B-B14F-4D97-AF65-F5344CB8AC3E}">
        <p14:creationId xmlns:p14="http://schemas.microsoft.com/office/powerpoint/2010/main" val="255136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825823-A341-EE68-7F97-FF3E27D53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es-EC" dirty="0">
                <a:latin typeface="+mj-lt"/>
              </a:rPr>
              <a:t>Terapia Cognitivo Conductual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409F32D2-099F-4924-5BF1-6A744DC53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4000" dirty="0">
                <a:latin typeface="+mj-lt"/>
              </a:rPr>
              <a:t>Objetivo:</a:t>
            </a:r>
          </a:p>
          <a:p>
            <a:pPr marL="0" indent="0">
              <a:buNone/>
            </a:pPr>
            <a:endParaRPr lang="es-EC" sz="4000" dirty="0">
              <a:latin typeface="+mj-lt"/>
            </a:endParaRPr>
          </a:p>
          <a:p>
            <a:pPr marL="0" indent="0">
              <a:buNone/>
            </a:pPr>
            <a:r>
              <a:rPr lang="es-EC" sz="4000" dirty="0">
                <a:latin typeface="+mj-lt"/>
              </a:rPr>
              <a:t>Modificar emociones a través de los cambios en el pensamiento y en el comportamiento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xmlns="" id="{4FED9A25-70A5-0276-0C89-9BCCF28DD8F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r"/>
            <a:endParaRPr lang="es-EC" dirty="0"/>
          </a:p>
        </p:txBody>
      </p:sp>
      <p:pic>
        <p:nvPicPr>
          <p:cNvPr id="8194" name="Picture 2" descr="Terapia cognitivo conductual: qué es, síntomas y tratamiento | Top Doctors">
            <a:extLst>
              <a:ext uri="{FF2B5EF4-FFF2-40B4-BE49-F238E27FC236}">
                <a16:creationId xmlns:a16="http://schemas.microsoft.com/office/drawing/2014/main" xmlns="" id="{850A1456-1603-D60B-1D6C-6EC4EE0AE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73" y="3213589"/>
            <a:ext cx="4355000" cy="313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AE74804E-9BF2-4F9A-0BD9-BE982119BE4D}"/>
              </a:ext>
            </a:extLst>
          </p:cNvPr>
          <p:cNvSpPr txBox="1"/>
          <p:nvPr/>
        </p:nvSpPr>
        <p:spPr>
          <a:xfrm>
            <a:off x="8840799" y="6488668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ISBN: 978-84-09-03502-1</a:t>
            </a:r>
          </a:p>
        </p:txBody>
      </p:sp>
    </p:spTree>
    <p:extLst>
      <p:ext uri="{BB962C8B-B14F-4D97-AF65-F5344CB8AC3E}">
        <p14:creationId xmlns:p14="http://schemas.microsoft.com/office/powerpoint/2010/main" val="363718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4BD0CFD-F920-EE4A-750E-1E3DD83F0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19" y="1288375"/>
            <a:ext cx="11239219" cy="1325563"/>
          </a:xfrm>
        </p:spPr>
        <p:txBody>
          <a:bodyPr/>
          <a:lstStyle/>
          <a:p>
            <a:r>
              <a:rPr lang="es-EC" dirty="0">
                <a:latin typeface="+mj-lt"/>
              </a:rPr>
              <a:t>Etapas de la Terapia Cognitivo Conductual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1CD8B6C-512E-347D-801A-0ACD821C727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C" dirty="0">
                <a:latin typeface="+mj-lt"/>
              </a:rPr>
              <a:t>Identificación del problema que trae el paciente a la consulta:</a:t>
            </a:r>
          </a:p>
          <a:p>
            <a:pPr marL="0" indent="0">
              <a:buNone/>
            </a:pPr>
            <a:r>
              <a:rPr lang="es-EC" dirty="0">
                <a:latin typeface="+mj-lt"/>
              </a:rPr>
              <a:t> - “Qué le ha hecho acudir hoy a la consulta?” </a:t>
            </a:r>
          </a:p>
          <a:p>
            <a:pPr marL="0" indent="0">
              <a:buNone/>
            </a:pPr>
            <a:r>
              <a:rPr lang="es-EC" dirty="0">
                <a:latin typeface="+mj-lt"/>
              </a:rPr>
              <a:t> - ”Cuál es el mayor reto al que se está enfrentando en este momento?  </a:t>
            </a:r>
          </a:p>
          <a:p>
            <a:pPr marL="514350" indent="-514350">
              <a:buFont typeface="+mj-lt"/>
              <a:buAutoNum type="arabicPeriod"/>
            </a:pPr>
            <a:endParaRPr lang="es-EC" dirty="0">
              <a:latin typeface="+mj-lt"/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B044E4C1-EA1F-B341-7B24-E03C8639713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dirty="0">
                <a:latin typeface="+mj-lt"/>
              </a:rPr>
              <a:t>2.  Definir la técnica cognitivo conductual que sea más eficaz para la situación concreta</a:t>
            </a:r>
          </a:p>
          <a:p>
            <a:pPr marL="0" indent="0">
              <a:buNone/>
            </a:pPr>
            <a:endParaRPr lang="es-EC" dirty="0">
              <a:latin typeface="+mj-lt"/>
            </a:endParaRPr>
          </a:p>
          <a:p>
            <a:pPr marL="0" indent="0">
              <a:buNone/>
            </a:pPr>
            <a:r>
              <a:rPr lang="es-EC" dirty="0">
                <a:latin typeface="+mj-lt"/>
              </a:rPr>
              <a:t>3.  Facilitar que el paciente explore diferentes alternativas acerca de que piensa en una situación en concreta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E2F37463-0312-FDF4-38FD-F4899CEF8C42}"/>
              </a:ext>
            </a:extLst>
          </p:cNvPr>
          <p:cNvSpPr txBox="1"/>
          <p:nvPr/>
        </p:nvSpPr>
        <p:spPr>
          <a:xfrm>
            <a:off x="8840799" y="6488668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ISBN: 978-84-09-03502-1</a:t>
            </a:r>
          </a:p>
        </p:txBody>
      </p:sp>
    </p:spTree>
    <p:extLst>
      <p:ext uri="{BB962C8B-B14F-4D97-AF65-F5344CB8AC3E}">
        <p14:creationId xmlns:p14="http://schemas.microsoft.com/office/powerpoint/2010/main" val="43320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4DED9AB-9F75-4B82-E76A-557CEA0C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Etapas de la Terapia Cognitivo Conductual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1D1555D-3C4A-1EF6-92A6-BB8154F349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dirty="0">
                <a:latin typeface="+mj-lt"/>
              </a:rPr>
              <a:t>4. Ayudarle a identificar lo que necesitaría cambiar para sentirse mejor. </a:t>
            </a:r>
          </a:p>
          <a:p>
            <a:pPr marL="0" indent="0">
              <a:buNone/>
            </a:pPr>
            <a:endParaRPr lang="es-EC" dirty="0">
              <a:latin typeface="+mj-lt"/>
            </a:endParaRPr>
          </a:p>
          <a:p>
            <a:pPr marL="0" indent="0">
              <a:buNone/>
            </a:pPr>
            <a:r>
              <a:rPr lang="es-EC" dirty="0">
                <a:latin typeface="+mj-lt"/>
              </a:rPr>
              <a:t>5. Registrar de forma continuada los pensamientos que tienen lugar en la situación problemática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5D47A574-9803-C03B-5AA7-3C7832CED5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dirty="0">
                <a:latin typeface="+mj-lt"/>
              </a:rPr>
              <a:t>6. Retar los pensamientos negativos </a:t>
            </a:r>
          </a:p>
          <a:p>
            <a:pPr marL="0" indent="0">
              <a:buNone/>
            </a:pPr>
            <a:endParaRPr lang="es-EC" dirty="0">
              <a:latin typeface="+mj-lt"/>
            </a:endParaRPr>
          </a:p>
          <a:p>
            <a:pPr marL="0" indent="0">
              <a:buNone/>
            </a:pPr>
            <a:r>
              <a:rPr lang="es-EC" dirty="0">
                <a:latin typeface="+mj-lt"/>
              </a:rPr>
              <a:t>7.  Practicar y reforzar los pensamientos positivos.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7E33641C-5C9C-CFBB-68B8-B8266581D31A}"/>
              </a:ext>
            </a:extLst>
          </p:cNvPr>
          <p:cNvSpPr txBox="1"/>
          <p:nvPr/>
        </p:nvSpPr>
        <p:spPr>
          <a:xfrm>
            <a:off x="8840799" y="6488668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ISBN: 978-84-09-03502-1</a:t>
            </a:r>
          </a:p>
        </p:txBody>
      </p:sp>
    </p:spTree>
    <p:extLst>
      <p:ext uri="{BB962C8B-B14F-4D97-AF65-F5344CB8AC3E}">
        <p14:creationId xmlns:p14="http://schemas.microsoft.com/office/powerpoint/2010/main" val="57280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encer o câncer é mais fácil quando se está cercado de amor.mp4">
            <a:hlinkClick r:id="" action="ppaction://media"/>
            <a:extLst>
              <a:ext uri="{FF2B5EF4-FFF2-40B4-BE49-F238E27FC236}">
                <a16:creationId xmlns:a16="http://schemas.microsoft.com/office/drawing/2014/main" xmlns="" id="{0037F801-FFCB-9340-0154-8E8F155C419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73200" y="1236663"/>
            <a:ext cx="924560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20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5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EAF6C92-9CD2-60C0-51EA-133D6C0ED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174" y="719667"/>
            <a:ext cx="10515600" cy="1325563"/>
          </a:xfrm>
        </p:spPr>
        <p:txBody>
          <a:bodyPr/>
          <a:lstStyle/>
          <a:p>
            <a:pPr algn="ctr"/>
            <a:r>
              <a:rPr lang="es-EC" dirty="0">
                <a:latin typeface="+mj-lt"/>
              </a:rPr>
              <a:t>Ejemplo de Terapia Cognitivo Conductual:</a:t>
            </a:r>
            <a:br>
              <a:rPr lang="es-EC" dirty="0">
                <a:latin typeface="+mj-lt"/>
              </a:rPr>
            </a:br>
            <a:r>
              <a:rPr lang="es-EC" dirty="0">
                <a:latin typeface="+mj-lt"/>
              </a:rPr>
              <a:t>Cansancio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C403AE8F-B179-45E7-6B05-7E5BB514DC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250428"/>
              </p:ext>
            </p:extLst>
          </p:nvPr>
        </p:nvGraphicFramePr>
        <p:xfrm>
          <a:off x="2355636" y="2045230"/>
          <a:ext cx="7480728" cy="4725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40B9D741-3098-D936-81DF-3F66E9CFC343}"/>
              </a:ext>
            </a:extLst>
          </p:cNvPr>
          <p:cNvSpPr txBox="1"/>
          <p:nvPr/>
        </p:nvSpPr>
        <p:spPr>
          <a:xfrm>
            <a:off x="9145599" y="6488668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ISBN: 978-84-09-03502-1</a:t>
            </a:r>
          </a:p>
        </p:txBody>
      </p:sp>
    </p:spTree>
    <p:extLst>
      <p:ext uri="{BB962C8B-B14F-4D97-AF65-F5344CB8AC3E}">
        <p14:creationId xmlns:p14="http://schemas.microsoft.com/office/powerpoint/2010/main" val="280927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72A63432-F323-506A-1193-2D96103C4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>
                <a:latin typeface="+mj-lt"/>
              </a:rPr>
              <a:t>Ejemplo de Terapia Cognitivo Conductual:</a:t>
            </a:r>
            <a:br>
              <a:rPr lang="es-EC" dirty="0">
                <a:latin typeface="+mj-lt"/>
              </a:rPr>
            </a:br>
            <a:r>
              <a:rPr lang="es-EC" dirty="0">
                <a:latin typeface="+mj-lt"/>
              </a:rPr>
              <a:t>Cansancio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28C840E7-7CAA-45F5-5CDE-0E0168E0DA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El paciente debe cuestionar pensamientos negativos y retarlos con preguntas como: </a:t>
            </a:r>
          </a:p>
          <a:p>
            <a:pPr lvl="1"/>
            <a:r>
              <a:rPr lang="es-EC" dirty="0">
                <a:latin typeface="+mj-lt"/>
              </a:rPr>
              <a:t>Qué razones tengo para pensar que esto que pienso es cierto?</a:t>
            </a:r>
          </a:p>
          <a:p>
            <a:pPr lvl="1"/>
            <a:r>
              <a:rPr lang="es-EC" dirty="0">
                <a:latin typeface="+mj-lt"/>
              </a:rPr>
              <a:t>Cuales son las razones para considerar que esto no es cierto?</a:t>
            </a:r>
          </a:p>
          <a:p>
            <a:pPr lvl="1"/>
            <a:r>
              <a:rPr lang="es-EC" dirty="0">
                <a:latin typeface="+mj-lt"/>
              </a:rPr>
              <a:t>Existe una explicación alternativa?</a:t>
            </a:r>
          </a:p>
          <a:p>
            <a:pPr lvl="1"/>
            <a:r>
              <a:rPr lang="es-EC" dirty="0">
                <a:latin typeface="+mj-lt"/>
              </a:rPr>
              <a:t>Hay otras formas de ver esta situación?</a:t>
            </a:r>
          </a:p>
        </p:txBody>
      </p:sp>
      <p:pic>
        <p:nvPicPr>
          <p:cNvPr id="9218" name="Picture 2" descr="Terapia Cognitivo-Conductual |Psicodex - Psiquiatría, Psicología Hospi">
            <a:extLst>
              <a:ext uri="{FF2B5EF4-FFF2-40B4-BE49-F238E27FC236}">
                <a16:creationId xmlns:a16="http://schemas.microsoft.com/office/drawing/2014/main" xmlns="" id="{BB02F0EE-9ACB-F6D2-1129-3DF80D3AD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112" y="2204225"/>
            <a:ext cx="4083927" cy="424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A19075CD-AE23-C716-81B3-7EBC1A0EA99D}"/>
              </a:ext>
            </a:extLst>
          </p:cNvPr>
          <p:cNvSpPr txBox="1"/>
          <p:nvPr/>
        </p:nvSpPr>
        <p:spPr>
          <a:xfrm>
            <a:off x="8840799" y="6426501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ISBN: 978-84-09-03502-1</a:t>
            </a:r>
          </a:p>
        </p:txBody>
      </p:sp>
    </p:spTree>
    <p:extLst>
      <p:ext uri="{BB962C8B-B14F-4D97-AF65-F5344CB8AC3E}">
        <p14:creationId xmlns:p14="http://schemas.microsoft.com/office/powerpoint/2010/main" val="51835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AE1BC7A-AC55-7502-8483-C47034241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Ejemplo de Terapia Cognitivo Conductual:</a:t>
            </a:r>
            <a:br>
              <a:rPr lang="es-EC" dirty="0">
                <a:latin typeface="+mj-lt"/>
              </a:rPr>
            </a:br>
            <a:r>
              <a:rPr lang="es-EC" dirty="0">
                <a:latin typeface="+mj-lt"/>
              </a:rPr>
              <a:t>Cansancio</a:t>
            </a:r>
            <a:endParaRPr lang="es-EC" dirty="0"/>
          </a:p>
        </p:txBody>
      </p:sp>
      <p:sp>
        <p:nvSpPr>
          <p:cNvPr id="3" name="Marcador de contenido 4">
            <a:extLst>
              <a:ext uri="{FF2B5EF4-FFF2-40B4-BE49-F238E27FC236}">
                <a16:creationId xmlns:a16="http://schemas.microsoft.com/office/drawing/2014/main" xmlns="" id="{BDEC3AC8-75EB-58C6-CD9E-69B7233F3733}"/>
              </a:ext>
            </a:extLst>
          </p:cNvPr>
          <p:cNvSpPr txBox="1">
            <a:spLocks/>
          </p:cNvSpPr>
          <p:nvPr/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s-EC" dirty="0">
                <a:latin typeface="+mj-lt"/>
              </a:rPr>
              <a:t>Qué le diría a un amigo que estuviera en esta situación?</a:t>
            </a:r>
          </a:p>
          <a:p>
            <a:pPr lvl="1"/>
            <a:r>
              <a:rPr lang="es-EC" dirty="0">
                <a:latin typeface="+mj-lt"/>
              </a:rPr>
              <a:t>Qué es lo peor que prodría pasar?</a:t>
            </a:r>
          </a:p>
          <a:p>
            <a:pPr lvl="1"/>
            <a:r>
              <a:rPr lang="es-EC" dirty="0">
                <a:latin typeface="+mj-lt"/>
              </a:rPr>
              <a:t>Qué es lo mejor que podría pasar?</a:t>
            </a:r>
          </a:p>
          <a:p>
            <a:pPr lvl="1"/>
            <a:r>
              <a:rPr lang="es-EC" dirty="0">
                <a:latin typeface="+mj-lt"/>
              </a:rPr>
              <a:t>Qué es lo más probable que pase? </a:t>
            </a:r>
          </a:p>
          <a:p>
            <a:pPr lvl="1"/>
            <a:r>
              <a:rPr lang="es-EC" dirty="0">
                <a:latin typeface="+mj-lt"/>
              </a:rPr>
              <a:t>Cómo puede aforntarlo?</a:t>
            </a:r>
          </a:p>
          <a:p>
            <a:pPr lvl="1"/>
            <a:r>
              <a:rPr lang="es-EC" dirty="0">
                <a:latin typeface="+mj-lt"/>
              </a:rPr>
              <a:t>Qué ventajas tiene pensar de esta manera?</a:t>
            </a:r>
          </a:p>
          <a:p>
            <a:pPr lvl="1"/>
            <a:r>
              <a:rPr lang="es-EC" dirty="0">
                <a:latin typeface="+mj-lt"/>
              </a:rPr>
              <a:t>Qué desventajas tiene pensar asi?</a:t>
            </a:r>
          </a:p>
        </p:txBody>
      </p:sp>
      <p:pic>
        <p:nvPicPr>
          <p:cNvPr id="10242" name="Picture 2" descr="Qué es la terapia cognitivo conductual? -">
            <a:extLst>
              <a:ext uri="{FF2B5EF4-FFF2-40B4-BE49-F238E27FC236}">
                <a16:creationId xmlns:a16="http://schemas.microsoft.com/office/drawing/2014/main" xmlns="" id="{CFD1976A-1625-6A77-AA7B-D29E628EE3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56" y="2606991"/>
            <a:ext cx="4647532" cy="348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0590E9A7-23AB-30E3-008D-94358A7C5F0F}"/>
              </a:ext>
            </a:extLst>
          </p:cNvPr>
          <p:cNvSpPr txBox="1"/>
          <p:nvPr/>
        </p:nvSpPr>
        <p:spPr>
          <a:xfrm>
            <a:off x="8840799" y="6488668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ISBN: 978-84-09-03502-1</a:t>
            </a:r>
          </a:p>
        </p:txBody>
      </p:sp>
    </p:spTree>
    <p:extLst>
      <p:ext uri="{BB962C8B-B14F-4D97-AF65-F5344CB8AC3E}">
        <p14:creationId xmlns:p14="http://schemas.microsoft.com/office/powerpoint/2010/main" val="289360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809811C-1F46-D18A-6C1C-C15CF0E2F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Modelo familiar sistémico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7994E06-9DC6-12A7-BD34-C1AC6E120D7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Factores que determinan la reacción familiar ante el diagnóstico:</a:t>
            </a:r>
          </a:p>
          <a:p>
            <a:pPr lvl="1"/>
            <a:r>
              <a:rPr lang="es-EC" dirty="0">
                <a:latin typeface="+mj-lt"/>
              </a:rPr>
              <a:t>Experiencia previa de la familia con enfermedades e historial de perdidas.</a:t>
            </a:r>
          </a:p>
          <a:p>
            <a:pPr lvl="1"/>
            <a:r>
              <a:rPr lang="es-EC" dirty="0">
                <a:latin typeface="+mj-lt"/>
              </a:rPr>
              <a:t>Los sistemas de apoyo con los que cuenta mi familia.</a:t>
            </a:r>
          </a:p>
          <a:p>
            <a:pPr lvl="1"/>
            <a:r>
              <a:rPr lang="es-EC" dirty="0">
                <a:latin typeface="+mj-lt"/>
              </a:rPr>
              <a:t>La reacción a crisis familiares pre-morbidos </a:t>
            </a:r>
          </a:p>
          <a:p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0CC7251B-8CA8-5387-7770-8D594716561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s-EC" dirty="0">
                <a:latin typeface="+mj-lt"/>
              </a:rPr>
              <a:t>El sistema de creencias</a:t>
            </a:r>
          </a:p>
          <a:p>
            <a:pPr lvl="1"/>
            <a:r>
              <a:rPr lang="es-EC" dirty="0">
                <a:latin typeface="+mj-lt"/>
              </a:rPr>
              <a:t>El curso de tratamiento de la enfermedad oncológica.</a:t>
            </a:r>
          </a:p>
          <a:p>
            <a:pPr lvl="1"/>
            <a:r>
              <a:rPr lang="es-EC" dirty="0">
                <a:latin typeface="+mj-lt"/>
              </a:rPr>
              <a:t>Etapa evolutiva en la que se encuentra la familia en el momento del diagnóstico.</a:t>
            </a:r>
          </a:p>
          <a:p>
            <a:pPr lvl="1"/>
            <a:r>
              <a:rPr lang="es-EC" dirty="0">
                <a:latin typeface="+mj-lt"/>
              </a:rPr>
              <a:t>La presencia de conflictos psicopatológicos premórbidos en la familia.</a:t>
            </a:r>
          </a:p>
          <a:p>
            <a:pPr lvl="1"/>
            <a:r>
              <a:rPr lang="es-EC" dirty="0">
                <a:latin typeface="+mj-lt"/>
              </a:rPr>
              <a:t>Calidad y estructura del entorno familiar</a:t>
            </a:r>
            <a:endParaRPr lang="es-EC" dirty="0"/>
          </a:p>
        </p:txBody>
      </p:sp>
      <p:pic>
        <p:nvPicPr>
          <p:cNvPr id="11266" name="Picture 2" descr="El modelo sistémico en la intervención familiar (Artículo). | by Elena  Ávalos Villalobos | Teorías y sistemas psicoterapéuticos 2019–1 | Medium">
            <a:extLst>
              <a:ext uri="{FF2B5EF4-FFF2-40B4-BE49-F238E27FC236}">
                <a16:creationId xmlns:a16="http://schemas.microsoft.com/office/drawing/2014/main" xmlns="" id="{79B89812-FECB-55C9-B160-1F41741F34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" t="17967" r="4533" b="17361"/>
          <a:stretch/>
        </p:blipFill>
        <p:spPr bwMode="auto">
          <a:xfrm>
            <a:off x="6910374" y="636192"/>
            <a:ext cx="4808306" cy="181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63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CD37061-B304-E980-1D01-12C243010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Modelo familiar sistémico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0E0C1D6-A334-CECB-4BE6-91039F78EA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Demandas sobre los familiares</a:t>
            </a:r>
          </a:p>
          <a:p>
            <a:pPr lvl="1"/>
            <a:r>
              <a:rPr lang="es-EC" dirty="0">
                <a:latin typeface="+mj-lt"/>
              </a:rPr>
              <a:t>Necesidad de proporcionar cuidados médicos básicos</a:t>
            </a:r>
          </a:p>
          <a:p>
            <a:pPr lvl="1"/>
            <a:r>
              <a:rPr lang="es-EC" dirty="0">
                <a:latin typeface="+mj-lt"/>
              </a:rPr>
              <a:t>Necesidad de adaptarse a los cambios físicos, sociales y afectivos del paciente.</a:t>
            </a:r>
          </a:p>
          <a:p>
            <a:pPr lvl="1"/>
            <a:r>
              <a:rPr lang="es-EC" dirty="0">
                <a:latin typeface="+mj-lt"/>
              </a:rPr>
              <a:t>La necesidad de continuar resolviendo problemas y responsanbilidades familiares diarios.</a:t>
            </a:r>
          </a:p>
          <a:p>
            <a:pPr lvl="1"/>
            <a:endParaRPr lang="es-EC" dirty="0">
              <a:latin typeface="+mj-lt"/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BB01366D-BD99-4121-DBA5-96ED9CFCE7E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s-EC" dirty="0">
                <a:latin typeface="+mj-lt"/>
              </a:rPr>
              <a:t>El aislamiento social al que se ve sometido la familia </a:t>
            </a:r>
          </a:p>
          <a:p>
            <a:pPr lvl="1"/>
            <a:r>
              <a:rPr lang="es-EC" dirty="0">
                <a:latin typeface="+mj-lt"/>
              </a:rPr>
              <a:t>Estresores familiares adicionales, ajenos a la enfermedad, como los problemas económicos, sociales, etc.</a:t>
            </a:r>
          </a:p>
          <a:p>
            <a:pPr lvl="1"/>
            <a:r>
              <a:rPr lang="es-EC" dirty="0">
                <a:latin typeface="+mj-lt"/>
              </a:rPr>
              <a:t>La expectativas que tienen los familiares de si mismos de tener que “contener” sus emociones ante el paciente u otros miembros de la familia. </a:t>
            </a:r>
          </a:p>
          <a:p>
            <a:pPr lvl="1"/>
            <a:endParaRPr lang="es-EC" dirty="0">
              <a:latin typeface="+mj-lt"/>
            </a:endParaRPr>
          </a:p>
        </p:txBody>
      </p:sp>
      <p:pic>
        <p:nvPicPr>
          <p:cNvPr id="12290" name="Picture 2" descr="La intervención familiar desde el modelo sistémico">
            <a:extLst>
              <a:ext uri="{FF2B5EF4-FFF2-40B4-BE49-F238E27FC236}">
                <a16:creationId xmlns:a16="http://schemas.microsoft.com/office/drawing/2014/main" xmlns="" id="{B48F4A93-B053-D904-2F5C-F079CCD42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138" y="93747"/>
            <a:ext cx="4234736" cy="258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C1EBFD28-8E37-B97F-83C3-D8831778CD5D}"/>
              </a:ext>
            </a:extLst>
          </p:cNvPr>
          <p:cNvSpPr txBox="1"/>
          <p:nvPr/>
        </p:nvSpPr>
        <p:spPr>
          <a:xfrm>
            <a:off x="8840799" y="6488668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ISBN: 978-84-09-03502-1</a:t>
            </a:r>
          </a:p>
        </p:txBody>
      </p:sp>
    </p:spTree>
    <p:extLst>
      <p:ext uri="{BB962C8B-B14F-4D97-AF65-F5344CB8AC3E}">
        <p14:creationId xmlns:p14="http://schemas.microsoft.com/office/powerpoint/2010/main" val="199982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26DD662-C637-9479-CF69-1AC7FD49972C}"/>
              </a:ext>
            </a:extLst>
          </p:cNvPr>
          <p:cNvSpPr txBox="1">
            <a:spLocks/>
          </p:cNvSpPr>
          <p:nvPr/>
        </p:nvSpPr>
        <p:spPr>
          <a:xfrm>
            <a:off x="463046" y="846586"/>
            <a:ext cx="10436468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dirty="0">
                <a:latin typeface="+mj-lt"/>
              </a:rPr>
              <a:t>Modelo familiar sistémico</a:t>
            </a:r>
          </a:p>
          <a:p>
            <a:r>
              <a:rPr lang="es-EC" dirty="0">
                <a:latin typeface="+mj-lt"/>
              </a:rPr>
              <a:t>Temas a tratar con la familia: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A59AAD99-947E-F9A2-3792-F47C7E591F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8525031"/>
              </p:ext>
            </p:extLst>
          </p:nvPr>
        </p:nvGraphicFramePr>
        <p:xfrm>
          <a:off x="121007" y="59274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DB6398CE-C2B4-5F2C-AA65-4F39B78C2C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3829172"/>
              </p:ext>
            </p:extLst>
          </p:nvPr>
        </p:nvGraphicFramePr>
        <p:xfrm>
          <a:off x="3182704" y="289607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FA30976B-F7F3-1F33-DD49-B198889F844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13"/>
              </a:ext>
            </a:extLst>
          </a:blip>
          <a:stretch>
            <a:fillRect/>
          </a:stretch>
        </p:blipFill>
        <p:spPr>
          <a:xfrm>
            <a:off x="8354291" y="207672"/>
            <a:ext cx="3716702" cy="247780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C2855942-032F-BBF3-AB4E-DD84FA8EF3BE}"/>
              </a:ext>
            </a:extLst>
          </p:cNvPr>
          <p:cNvSpPr txBox="1"/>
          <p:nvPr/>
        </p:nvSpPr>
        <p:spPr>
          <a:xfrm>
            <a:off x="11176173" y="2899554"/>
            <a:ext cx="89482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900">
                <a:hlinkClick r:id="rId13" tooltip="https://elderechodeserdiferente.blogspot.com/2013/09/familias-perfectas.html"/>
              </a:rPr>
              <a:t>Esta foto</a:t>
            </a:r>
            <a:r>
              <a:rPr lang="es-EC" sz="900"/>
              <a:t> de Autor desconocido está bajo licencia </a:t>
            </a:r>
            <a:r>
              <a:rPr lang="es-EC" sz="900">
                <a:hlinkClick r:id="rId14" tooltip="https://creativecommons.org/licenses/by/3.0/"/>
              </a:rPr>
              <a:t>CC BY</a:t>
            </a:r>
            <a:endParaRPr lang="es-EC" sz="90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86A19D2F-8649-F595-946D-AA794EF49FBB}"/>
              </a:ext>
            </a:extLst>
          </p:cNvPr>
          <p:cNvSpPr txBox="1"/>
          <p:nvPr/>
        </p:nvSpPr>
        <p:spPr>
          <a:xfrm>
            <a:off x="171980" y="6465662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ISBN: 978-84-09-03502-1</a:t>
            </a:r>
          </a:p>
        </p:txBody>
      </p:sp>
    </p:spTree>
    <p:extLst>
      <p:ext uri="{BB962C8B-B14F-4D97-AF65-F5344CB8AC3E}">
        <p14:creationId xmlns:p14="http://schemas.microsoft.com/office/powerpoint/2010/main" val="174939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35544B1-B653-3F44-49FD-E87EFD19FC40}"/>
              </a:ext>
            </a:extLst>
          </p:cNvPr>
          <p:cNvSpPr txBox="1">
            <a:spLocks/>
          </p:cNvSpPr>
          <p:nvPr/>
        </p:nvSpPr>
        <p:spPr>
          <a:xfrm>
            <a:off x="473320" y="1288375"/>
            <a:ext cx="10436468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dirty="0">
                <a:latin typeface="+mj-lt"/>
              </a:rPr>
              <a:t>Modelo familiar sistémico</a:t>
            </a:r>
          </a:p>
          <a:p>
            <a:r>
              <a:rPr lang="es-EC" dirty="0">
                <a:latin typeface="+mj-lt"/>
              </a:rPr>
              <a:t>Habilidades de comunicación con la familia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5F466265-AE2F-C067-31DF-86772395FC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3527119"/>
              </p:ext>
            </p:extLst>
          </p:nvPr>
        </p:nvGraphicFramePr>
        <p:xfrm>
          <a:off x="-670103" y="2619914"/>
          <a:ext cx="5519506" cy="4047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633238CF-F50A-AD5F-431D-5C6A6FCC03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4112815"/>
              </p:ext>
            </p:extLst>
          </p:nvPr>
        </p:nvGraphicFramePr>
        <p:xfrm>
          <a:off x="3546582" y="2613936"/>
          <a:ext cx="5098836" cy="4047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A6E3A7CE-7716-2435-6F6F-5A2BBAA99E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0728383"/>
              </p:ext>
            </p:extLst>
          </p:nvPr>
        </p:nvGraphicFramePr>
        <p:xfrm>
          <a:off x="7945127" y="2607958"/>
          <a:ext cx="4246873" cy="4047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2C3713AC-4FCD-C47E-1AF6-C729099F7871}"/>
              </a:ext>
            </a:extLst>
          </p:cNvPr>
          <p:cNvSpPr txBox="1"/>
          <p:nvPr/>
        </p:nvSpPr>
        <p:spPr>
          <a:xfrm>
            <a:off x="9639248" y="85685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ISBN: 978-84-09-03502-1</a:t>
            </a:r>
          </a:p>
        </p:txBody>
      </p:sp>
    </p:spTree>
    <p:extLst>
      <p:ext uri="{BB962C8B-B14F-4D97-AF65-F5344CB8AC3E}">
        <p14:creationId xmlns:p14="http://schemas.microsoft.com/office/powerpoint/2010/main" val="287657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5460A0E-C9C9-B34A-EE4B-95AB4D57F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>
                <a:latin typeface="+mj-lt"/>
              </a:rPr>
              <a:t>Abordaje psicológico en pacientes oncológicos y su familia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9E05400-3036-4F99-0F26-64B44FD64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La psicooncología se encarga del  </a:t>
            </a:r>
            <a:r>
              <a:rPr lang="es-EC" sz="3200" dirty="0">
                <a:solidFill>
                  <a:srgbClr val="2E2E2E"/>
                </a:solidFill>
                <a:latin typeface="+mj-lt"/>
              </a:rPr>
              <a:t>ajuste psicosocial del paciente oncológico a la enfermedad y sus diversos efectos.</a:t>
            </a:r>
          </a:p>
          <a:p>
            <a:r>
              <a:rPr lang="es-EC" dirty="0">
                <a:latin typeface="+mj-lt"/>
              </a:rPr>
              <a:t>Pacientes con diagnóstico de cáncer pueden presentar dificultades cognitivas, emocionales, motivacionales y de comunicación.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98C4D30C-1ECB-F2BF-9F4D-45CFD3163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2989385"/>
            <a:ext cx="3932237" cy="2840038"/>
          </a:xfrm>
        </p:spPr>
        <p:txBody>
          <a:bodyPr/>
          <a:lstStyle/>
          <a:p>
            <a:r>
              <a:rPr lang="es-EC" sz="3200" dirty="0">
                <a:latin typeface="+mj-lt"/>
              </a:rPr>
              <a:t>- Conclusiones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68ACE783-6E46-0400-3A7D-24B0D3932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1016639" y="3533647"/>
            <a:ext cx="3490608" cy="349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4604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5460A0E-C9C9-B34A-EE4B-95AB4D57F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>
                <a:latin typeface="+mj-lt"/>
              </a:rPr>
              <a:t>Abordaje psicológico en pacientes oncológicos y su familia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9E05400-3036-4F99-0F26-64B44FD64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Uno de los principales objetivos de la intervención psicológica es garantizar al máximo el bienestar del paciente.</a:t>
            </a:r>
          </a:p>
          <a:p>
            <a:r>
              <a:rPr lang="es-EC" dirty="0">
                <a:latin typeface="+mj-lt"/>
              </a:rPr>
              <a:t>Los pacientes con diagnóstico de cáncer pasan por un proceso y duelo oncológico, cada uno con sus respectivas etapas.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98C4D30C-1ECB-F2BF-9F4D-45CFD3163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C" sz="3200" dirty="0">
                <a:latin typeface="+mj-lt"/>
              </a:rPr>
              <a:t>- Conclusiones</a:t>
            </a: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xmlns="" id="{C15A1C3E-667B-E3BB-876A-C935EE8956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>
            <a:fillRect/>
          </a:stretch>
        </p:blipFill>
        <p:spPr>
          <a:xfrm>
            <a:off x="-524724" y="3557155"/>
            <a:ext cx="6393028" cy="340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477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5460A0E-C9C9-B34A-EE4B-95AB4D57F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>
                <a:latin typeface="+mj-lt"/>
              </a:rPr>
              <a:t>Abordaje psicológico en pacientes oncológicos y su familia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9E05400-3036-4F99-0F26-64B44FD64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La intervención psicológica en un paciente con cáncer es de suma importancia y la misma debe ser realizada por un especialista en el tema</a:t>
            </a:r>
          </a:p>
          <a:p>
            <a:r>
              <a:rPr lang="es-EC" dirty="0">
                <a:latin typeface="+mj-lt"/>
              </a:rPr>
              <a:t>El modelo cognitivo conductual es uno de los modelos de intervención más usados en la psicooncología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98C4D30C-1ECB-F2BF-9F4D-45CFD3163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2989385"/>
            <a:ext cx="3932237" cy="2840038"/>
          </a:xfrm>
        </p:spPr>
        <p:txBody>
          <a:bodyPr/>
          <a:lstStyle/>
          <a:p>
            <a:r>
              <a:rPr lang="es-EC" sz="3200" dirty="0">
                <a:latin typeface="+mj-lt"/>
              </a:rPr>
              <a:t>- Conclusiones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DF7CFBD8-B3F1-9077-A560-64AC559ACD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969818" y="3528413"/>
            <a:ext cx="3204895" cy="320489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AC61AFFA-C202-0ABE-6304-706F9766826E}"/>
              </a:ext>
            </a:extLst>
          </p:cNvPr>
          <p:cNvSpPr txBox="1"/>
          <p:nvPr/>
        </p:nvSpPr>
        <p:spPr>
          <a:xfrm>
            <a:off x="969818" y="6797985"/>
            <a:ext cx="32048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900">
                <a:hlinkClick r:id="rId3" tooltip="https://interacpsico.blogspot.com/2019/03/interacciones-psicologicas.html"/>
              </a:rPr>
              <a:t>Esta foto</a:t>
            </a:r>
            <a:r>
              <a:rPr lang="es-EC" sz="900"/>
              <a:t> de Autor desconocido está bajo licencia </a:t>
            </a:r>
            <a:r>
              <a:rPr lang="es-EC" sz="900">
                <a:hlinkClick r:id="rId4" tooltip="https://creativecommons.org/licenses/by-nd/3.0/"/>
              </a:rPr>
              <a:t>CC BY-ND</a:t>
            </a:r>
            <a:endParaRPr lang="es-EC" sz="900"/>
          </a:p>
        </p:txBody>
      </p:sp>
    </p:spTree>
    <p:extLst>
      <p:ext uri="{BB962C8B-B14F-4D97-AF65-F5344CB8AC3E}">
        <p14:creationId xmlns:p14="http://schemas.microsoft.com/office/powerpoint/2010/main" val="714249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AC69FF2-FDA6-8D7B-1A77-C6CD1587A51E}"/>
              </a:ext>
            </a:extLst>
          </p:cNvPr>
          <p:cNvSpPr txBox="1">
            <a:spLocks/>
          </p:cNvSpPr>
          <p:nvPr/>
        </p:nvSpPr>
        <p:spPr>
          <a:xfrm>
            <a:off x="334107" y="935152"/>
            <a:ext cx="7885652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dirty="0"/>
              <a:t>¿</a:t>
            </a:r>
            <a:r>
              <a:rPr lang="es-EC" dirty="0" smtClean="0"/>
              <a:t>Qué es la </a:t>
            </a:r>
            <a:r>
              <a:rPr lang="es-EC" dirty="0" err="1" smtClean="0"/>
              <a:t>psicooncología</a:t>
            </a:r>
            <a:r>
              <a:rPr lang="es-EC" dirty="0" smtClean="0"/>
              <a:t>?</a:t>
            </a:r>
            <a:endParaRPr lang="es-EC" dirty="0"/>
          </a:p>
        </p:txBody>
      </p:sp>
      <p:sp>
        <p:nvSpPr>
          <p:cNvPr id="4" name="Marcador de contenido 4">
            <a:extLst>
              <a:ext uri="{FF2B5EF4-FFF2-40B4-BE49-F238E27FC236}">
                <a16:creationId xmlns:a16="http://schemas.microsoft.com/office/drawing/2014/main" xmlns="" id="{C0F94E65-9471-DB8D-17FB-393C539665BE}"/>
              </a:ext>
            </a:extLst>
          </p:cNvPr>
          <p:cNvSpPr txBox="1">
            <a:spLocks/>
          </p:cNvSpPr>
          <p:nvPr/>
        </p:nvSpPr>
        <p:spPr>
          <a:xfrm>
            <a:off x="334107" y="2910665"/>
            <a:ext cx="6981093" cy="197877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C" sz="2400" dirty="0">
                <a:solidFill>
                  <a:srgbClr val="2E2E2E"/>
                </a:solidFill>
                <a:latin typeface="+mj-lt"/>
              </a:rPr>
              <a:t>Durante años el único apoyo psicológico formal para pacientes con cáncer era grupos de apoyo con otros pacientes que ya habían pasado por las mismas o similares situaciones (grupos de ostomía y programas de mujeres que habían sufrido una mastectomía).</a:t>
            </a:r>
          </a:p>
        </p:txBody>
      </p:sp>
      <p:pic>
        <p:nvPicPr>
          <p:cNvPr id="2052" name="Picture 4" descr="Psicooncología: Cuidado emocional para profesionales - Noticias en Salud">
            <a:extLst>
              <a:ext uri="{FF2B5EF4-FFF2-40B4-BE49-F238E27FC236}">
                <a16:creationId xmlns:a16="http://schemas.microsoft.com/office/drawing/2014/main" xmlns="" id="{0B83B79E-F253-D274-DED5-F94EA05FD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430" y="2618508"/>
            <a:ext cx="4556606" cy="256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3A24CF6F-E380-B14C-FB5C-D0396AF457F2}"/>
              </a:ext>
            </a:extLst>
          </p:cNvPr>
          <p:cNvSpPr txBox="1"/>
          <p:nvPr/>
        </p:nvSpPr>
        <p:spPr>
          <a:xfrm>
            <a:off x="7606145" y="17595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C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EB9A8AE3-92AE-F7BB-7206-75305A17E449}"/>
              </a:ext>
            </a:extLst>
          </p:cNvPr>
          <p:cNvSpPr txBox="1"/>
          <p:nvPr/>
        </p:nvSpPr>
        <p:spPr>
          <a:xfrm>
            <a:off x="10058400" y="6488668"/>
            <a:ext cx="15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>
                <a:latin typeface="+mj-lt"/>
              </a:rPr>
              <a:t>(Doi: </a:t>
            </a:r>
            <a:r>
              <a:rPr lang="es-EC" b="0" i="0" u="none" strike="noStrike" dirty="0">
                <a:solidFill>
                  <a:srgbClr val="222222"/>
                </a:solidFill>
                <a:effectLst/>
                <a:latin typeface="+mj-lt"/>
              </a:rPr>
              <a:t>677-684)</a:t>
            </a:r>
            <a:endParaRPr lang="es-EC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193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5460A0E-C9C9-B34A-EE4B-95AB4D57F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>
                <a:latin typeface="+mj-lt"/>
              </a:rPr>
              <a:t>Abordaje psicológico en pacientes oncológicos y su familia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9E05400-3036-4F99-0F26-64B44FD64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>
                <a:latin typeface="+mj-lt"/>
              </a:rPr>
              <a:t>La familia o seres queridos son de mucha importancia desde el inicio hasta el fin del proceso oncológico.</a:t>
            </a:r>
          </a:p>
          <a:p>
            <a:r>
              <a:rPr lang="es-EC" dirty="0">
                <a:latin typeface="+mj-lt"/>
              </a:rPr>
              <a:t>Existen diferentes factores que determinan la reacción familiar ante el diagnóstico.</a:t>
            </a:r>
          </a:p>
          <a:p>
            <a:r>
              <a:rPr lang="es-EC" dirty="0">
                <a:latin typeface="+mj-lt"/>
              </a:rPr>
              <a:t>Se debe conocer los temas a tratar y las habilidades de comunicación con la familia.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98C4D30C-1ECB-F2BF-9F4D-45CFD3163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C" sz="3200" dirty="0">
                <a:latin typeface="+mj-lt"/>
              </a:rPr>
              <a:t>- Conclusiones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55DBA6DF-7CF0-21BF-E56A-D1EE15B6DF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524503" y="3721406"/>
            <a:ext cx="4297040" cy="286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9959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2F2B4AD-2128-DD87-DCC6-A58E69ACFD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1534D90D-8BD4-23F2-405A-A889EABCEB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20482" name="Picture 2" descr="Vectores e ilustraciones de Gracias para descargar gratis | Freepik">
            <a:extLst>
              <a:ext uri="{FF2B5EF4-FFF2-40B4-BE49-F238E27FC236}">
                <a16:creationId xmlns:a16="http://schemas.microsoft.com/office/drawing/2014/main" xmlns="" id="{FAC8CF9E-3ECA-5422-E57B-7FD0A89903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244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1F821B-BAFC-1772-423B-717AD2FA87C0}"/>
              </a:ext>
            </a:extLst>
          </p:cNvPr>
          <p:cNvSpPr txBox="1">
            <a:spLocks/>
          </p:cNvSpPr>
          <p:nvPr/>
        </p:nvSpPr>
        <p:spPr>
          <a:xfrm>
            <a:off x="334107" y="935152"/>
            <a:ext cx="7885652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dirty="0">
                <a:latin typeface="+mj-lt"/>
              </a:rPr>
              <a:t>¿</a:t>
            </a:r>
            <a:r>
              <a:rPr lang="es-EC" b="1" dirty="0" smtClean="0">
                <a:latin typeface="+mj-lt"/>
              </a:rPr>
              <a:t>Qué </a:t>
            </a:r>
            <a:r>
              <a:rPr lang="es-EC" b="1" dirty="0">
                <a:latin typeface="+mj-lt"/>
              </a:rPr>
              <a:t>es la psicooncología</a:t>
            </a:r>
            <a:r>
              <a:rPr lang="es-EC" dirty="0">
                <a:latin typeface="+mj-lt"/>
              </a:rPr>
              <a:t>?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A0E53C5B-03F3-C19A-48AF-61D8A11A8C68}"/>
              </a:ext>
            </a:extLst>
          </p:cNvPr>
          <p:cNvSpPr txBox="1">
            <a:spLocks/>
          </p:cNvSpPr>
          <p:nvPr/>
        </p:nvSpPr>
        <p:spPr>
          <a:xfrm>
            <a:off x="334107" y="3123744"/>
            <a:ext cx="6087241" cy="41262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C" sz="2400" dirty="0">
                <a:solidFill>
                  <a:srgbClr val="2E2E2E"/>
                </a:solidFill>
                <a:latin typeface="+mj-lt"/>
              </a:rPr>
              <a:t>En 1970, comienza a emerger la sub especialidad oncológica de psicooncología a favor del ajuste psicosocial del paciente oncológico a la enfermedad y sus diversos efectos.</a:t>
            </a:r>
          </a:p>
        </p:txBody>
      </p:sp>
      <p:pic>
        <p:nvPicPr>
          <p:cNvPr id="3074" name="Picture 2" descr="Psico-oncologia - Enfrente | Instituto de Psico-Oncologia">
            <a:extLst>
              <a:ext uri="{FF2B5EF4-FFF2-40B4-BE49-F238E27FC236}">
                <a16:creationId xmlns:a16="http://schemas.microsoft.com/office/drawing/2014/main" xmlns="" id="{080C1B65-E94D-5B5B-8F49-93FD50300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220" y="2545423"/>
            <a:ext cx="4241698" cy="317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50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AC69FF2-FDA6-8D7B-1A77-C6CD1587A51E}"/>
              </a:ext>
            </a:extLst>
          </p:cNvPr>
          <p:cNvSpPr txBox="1">
            <a:spLocks/>
          </p:cNvSpPr>
          <p:nvPr/>
        </p:nvSpPr>
        <p:spPr>
          <a:xfrm>
            <a:off x="334107" y="935152"/>
            <a:ext cx="9273532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dirty="0"/>
              <a:t>¿</a:t>
            </a:r>
            <a:r>
              <a:rPr lang="es-EC" dirty="0" smtClean="0"/>
              <a:t>Qué abarca la </a:t>
            </a:r>
            <a:r>
              <a:rPr lang="es-EC" dirty="0" err="1" smtClean="0"/>
              <a:t>psicooncología</a:t>
            </a:r>
            <a:r>
              <a:rPr lang="es-EC" dirty="0" smtClean="0"/>
              <a:t> ?</a:t>
            </a:r>
            <a:endParaRPr lang="es-EC" dirty="0"/>
          </a:p>
        </p:txBody>
      </p:sp>
      <p:sp>
        <p:nvSpPr>
          <p:cNvPr id="4" name="Marcador de contenido 4">
            <a:extLst>
              <a:ext uri="{FF2B5EF4-FFF2-40B4-BE49-F238E27FC236}">
                <a16:creationId xmlns:a16="http://schemas.microsoft.com/office/drawing/2014/main" xmlns="" id="{C0F94E65-9471-DB8D-17FB-393C539665BE}"/>
              </a:ext>
            </a:extLst>
          </p:cNvPr>
          <p:cNvSpPr txBox="1">
            <a:spLocks/>
          </p:cNvSpPr>
          <p:nvPr/>
        </p:nvSpPr>
        <p:spPr>
          <a:xfrm>
            <a:off x="334107" y="2128859"/>
            <a:ext cx="6981093" cy="27605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 smtClean="0"/>
              <a:t>Es una rama especializada  entre la medicina y la psicología</a:t>
            </a:r>
          </a:p>
          <a:p>
            <a:r>
              <a:rPr lang="es-ES" sz="2400" dirty="0" smtClean="0"/>
              <a:t> Ayuda a los pacientes de cáncer y a sus familiares a canalizar de forma saludable sus emociones.</a:t>
            </a:r>
          </a:p>
          <a:p>
            <a:r>
              <a:rPr lang="es-ES" sz="2400" dirty="0" smtClean="0"/>
              <a:t> El objetivo es mejorar la calidad de vida del enfermo.</a:t>
            </a:r>
          </a:p>
          <a:p>
            <a:r>
              <a:rPr lang="es-ES" sz="2400" dirty="0" smtClean="0"/>
              <a:t> Mejorar la adherencia al tratamiento médico y el autocuidado del paciente,</a:t>
            </a:r>
          </a:p>
          <a:p>
            <a:r>
              <a:rPr lang="es-ES" sz="2400" dirty="0" smtClean="0"/>
              <a:t>Restituir el equilibrio personal y familiar durante y tras la enfermedad.</a:t>
            </a:r>
            <a:endParaRPr lang="en-US" sz="2400" dirty="0"/>
          </a:p>
        </p:txBody>
      </p:sp>
      <p:pic>
        <p:nvPicPr>
          <p:cNvPr id="2052" name="Picture 4" descr="Psicooncología: Cuidado emocional para profesionales - Noticias en Salud">
            <a:extLst>
              <a:ext uri="{FF2B5EF4-FFF2-40B4-BE49-F238E27FC236}">
                <a16:creationId xmlns:a16="http://schemas.microsoft.com/office/drawing/2014/main" xmlns="" id="{0B83B79E-F253-D274-DED5-F94EA05FD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430" y="2618508"/>
            <a:ext cx="4556606" cy="256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3A24CF6F-E380-B14C-FB5C-D0396AF457F2}"/>
              </a:ext>
            </a:extLst>
          </p:cNvPr>
          <p:cNvSpPr txBox="1"/>
          <p:nvPr/>
        </p:nvSpPr>
        <p:spPr>
          <a:xfrm>
            <a:off x="7606145" y="17595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C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EB9A8AE3-92AE-F7BB-7206-75305A17E449}"/>
              </a:ext>
            </a:extLst>
          </p:cNvPr>
          <p:cNvSpPr txBox="1"/>
          <p:nvPr/>
        </p:nvSpPr>
        <p:spPr>
          <a:xfrm>
            <a:off x="10058400" y="6488668"/>
            <a:ext cx="15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>
                <a:latin typeface="+mj-lt"/>
              </a:rPr>
              <a:t>(Doi: </a:t>
            </a:r>
            <a:r>
              <a:rPr lang="es-EC" b="0" i="0" u="none" strike="noStrike" dirty="0">
                <a:solidFill>
                  <a:srgbClr val="222222"/>
                </a:solidFill>
                <a:effectLst/>
                <a:latin typeface="+mj-lt"/>
              </a:rPr>
              <a:t>677-684)</a:t>
            </a:r>
            <a:endParaRPr lang="es-EC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44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4D168DF-4B48-63EC-DF28-1735951CA91D}"/>
              </a:ext>
            </a:extLst>
          </p:cNvPr>
          <p:cNvSpPr txBox="1">
            <a:spLocks/>
          </p:cNvSpPr>
          <p:nvPr/>
        </p:nvSpPr>
        <p:spPr>
          <a:xfrm>
            <a:off x="1885084" y="625691"/>
            <a:ext cx="87277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endParaRPr lang="es-EC" dirty="0"/>
          </a:p>
        </p:txBody>
      </p:sp>
      <p:graphicFrame>
        <p:nvGraphicFramePr>
          <p:cNvPr id="3" name="Marcador de contenido 5">
            <a:extLst>
              <a:ext uri="{FF2B5EF4-FFF2-40B4-BE49-F238E27FC236}">
                <a16:creationId xmlns:a16="http://schemas.microsoft.com/office/drawing/2014/main" xmlns="" id="{31C9517D-2186-967C-910C-A8145BC52E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704766"/>
              </p:ext>
            </p:extLst>
          </p:nvPr>
        </p:nvGraphicFramePr>
        <p:xfrm>
          <a:off x="0" y="113015"/>
          <a:ext cx="12192000" cy="6667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31783638-166B-54FF-209C-7DEE12D276FC}"/>
              </a:ext>
            </a:extLst>
          </p:cNvPr>
          <p:cNvSpPr txBox="1"/>
          <p:nvPr/>
        </p:nvSpPr>
        <p:spPr>
          <a:xfrm>
            <a:off x="10058400" y="6488668"/>
            <a:ext cx="15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>
                <a:latin typeface="+mj-lt"/>
              </a:rPr>
              <a:t>(Doi: </a:t>
            </a:r>
            <a:r>
              <a:rPr lang="es-EC" b="0" i="0" u="none" strike="noStrike" dirty="0">
                <a:solidFill>
                  <a:srgbClr val="222222"/>
                </a:solidFill>
                <a:effectLst/>
                <a:latin typeface="+mj-lt"/>
              </a:rPr>
              <a:t>677-684)</a:t>
            </a:r>
            <a:endParaRPr lang="es-EC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407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EPD JIMMIE HOLLAND |">
            <a:extLst>
              <a:ext uri="{FF2B5EF4-FFF2-40B4-BE49-F238E27FC236}">
                <a16:creationId xmlns:a16="http://schemas.microsoft.com/office/drawing/2014/main" xmlns="" id="{F17E225F-2EAF-A81A-B3BE-5FA384CC9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387928"/>
            <a:ext cx="5689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8BFDA71B-24CE-59F2-328C-260C17CF6874}"/>
              </a:ext>
            </a:extLst>
          </p:cNvPr>
          <p:cNvSpPr txBox="1"/>
          <p:nvPr/>
        </p:nvSpPr>
        <p:spPr>
          <a:xfrm>
            <a:off x="157537" y="4961922"/>
            <a:ext cx="1187692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000" dirty="0">
                <a:solidFill>
                  <a:srgbClr val="2E2E2E"/>
                </a:solidFill>
                <a:latin typeface="+mj-lt"/>
              </a:rPr>
              <a:t>“U</a:t>
            </a:r>
            <a:r>
              <a:rPr lang="es-EC" sz="2000" b="0" i="0" u="none" strike="noStrike" dirty="0">
                <a:solidFill>
                  <a:srgbClr val="2E2E2E"/>
                </a:solidFill>
                <a:effectLst/>
                <a:latin typeface="+mj-lt"/>
              </a:rPr>
              <a:t>na subespecialidad de la oncología, que atiende las respuestas emocionales de los pacientes en todos los estadios de la enfermedad, de sus familiares y del personal sanitario que les atiende; y que por otra parte, se encarga del estudio de los factores psicológicos, conductuales y sociales que influyen en la morbilidad y mortalidad del cáncer”</a:t>
            </a:r>
          </a:p>
          <a:p>
            <a:pPr algn="r"/>
            <a:r>
              <a:rPr lang="es-EC" dirty="0">
                <a:solidFill>
                  <a:srgbClr val="2E2E2E"/>
                </a:solidFill>
                <a:latin typeface="+mj-lt"/>
              </a:rPr>
              <a:t>- Jimmie Holand (fundadora de la psicoongología</a:t>
            </a:r>
            <a:endParaRPr lang="es-EC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6502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2497E49F-CDE9-AE28-15F3-77DD8D4322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977709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168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9CAB59DC-7EB0-E755-FB6A-01E92B475A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5209706"/>
              </p:ext>
            </p:extLst>
          </p:nvPr>
        </p:nvGraphicFramePr>
        <p:xfrm>
          <a:off x="130139" y="719666"/>
          <a:ext cx="12192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D4DF604C-C2D5-3228-BD58-F085ABEC119E}"/>
              </a:ext>
            </a:extLst>
          </p:cNvPr>
          <p:cNvSpPr txBox="1">
            <a:spLocks/>
          </p:cNvSpPr>
          <p:nvPr/>
        </p:nvSpPr>
        <p:spPr>
          <a:xfrm>
            <a:off x="349321" y="625691"/>
            <a:ext cx="11712540" cy="10876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C" dirty="0">
                <a:latin typeface="+mj-lt"/>
              </a:rPr>
              <a:t>Proceso psicooncológico del paciente con cáncer?</a:t>
            </a:r>
          </a:p>
        </p:txBody>
      </p:sp>
      <p:pic>
        <p:nvPicPr>
          <p:cNvPr id="4100" name="Picture 4" descr="Diccionario de emoticones: ¿qué significa cada gesto? - Periodismo . com">
            <a:extLst>
              <a:ext uri="{FF2B5EF4-FFF2-40B4-BE49-F238E27FC236}">
                <a16:creationId xmlns:a16="http://schemas.microsoft.com/office/drawing/2014/main" xmlns="" id="{F828F3A8-D45D-4CAA-8B71-CBBDC27A4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16" y="4556164"/>
            <a:ext cx="20320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Emoticon Pensando PNG transparente - StickPNG | Emoticon, Emoticons emojis,  Emoji">
            <a:extLst>
              <a:ext uri="{FF2B5EF4-FFF2-40B4-BE49-F238E27FC236}">
                <a16:creationId xmlns:a16="http://schemas.microsoft.com/office/drawing/2014/main" xmlns="" id="{FA71B74C-474B-A54D-6842-5817ED105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560" y="4623103"/>
            <a:ext cx="2345719" cy="193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8" name="Picture 32" descr="Iconos de computadora sonriente emoticon vergüenza, sonrisa emoji, diverso,  Inglés, cara png | PNGWing">
            <a:extLst>
              <a:ext uri="{FF2B5EF4-FFF2-40B4-BE49-F238E27FC236}">
                <a16:creationId xmlns:a16="http://schemas.microsoft.com/office/drawing/2014/main" xmlns="" id="{113916A9-3317-FFD5-3845-04A92906F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214" y="4556164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6" name="Picture 40" descr="Emoticon De La Interrogación Stock de ilustración - Ilustración de pedir,  mirada: 31763633">
            <a:extLst>
              <a:ext uri="{FF2B5EF4-FFF2-40B4-BE49-F238E27FC236}">
                <a16:creationId xmlns:a16="http://schemas.microsoft.com/office/drawing/2014/main" xmlns="" id="{C8BF5A7C-47EF-6244-E79B-2D047D0B0A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3" b="12324"/>
          <a:stretch/>
        </p:blipFill>
        <p:spPr bwMode="auto">
          <a:xfrm>
            <a:off x="8671140" y="4556164"/>
            <a:ext cx="2341267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70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904</TotalTime>
  <Words>1479</Words>
  <Application>Microsoft Office PowerPoint</Application>
  <PresentationFormat>Panorámica</PresentationFormat>
  <Paragraphs>168</Paragraphs>
  <Slides>31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Open Sans</vt:lpstr>
      <vt:lpstr>Red Hat Display</vt:lpstr>
      <vt:lpstr>Verdana</vt:lpstr>
      <vt:lpstr>Tema de Office</vt:lpstr>
      <vt:lpstr>Dra. Evelyn Silva E. Psicóloga Clínica/ Máster en Psicooncología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Modelos de intervención</vt:lpstr>
      <vt:lpstr>Terapia Cognitivo Conductual</vt:lpstr>
      <vt:lpstr>Etapas de la Terapia Cognitivo Conductual</vt:lpstr>
      <vt:lpstr>Etapas de la Terapia Cognitivo Conductual</vt:lpstr>
      <vt:lpstr>Ejemplo de Terapia Cognitivo Conductual: Cansancio</vt:lpstr>
      <vt:lpstr>Ejemplo de Terapia Cognitivo Conductual: Cansancio</vt:lpstr>
      <vt:lpstr>Ejemplo de Terapia Cognitivo Conductual: Cansancio</vt:lpstr>
      <vt:lpstr>Modelo familiar sistémico</vt:lpstr>
      <vt:lpstr>Modelo familiar sistémico</vt:lpstr>
      <vt:lpstr>Presentación de PowerPoint</vt:lpstr>
      <vt:lpstr>Presentación de PowerPoint</vt:lpstr>
      <vt:lpstr>Abordaje psicológico en pacientes oncológicos y su familia</vt:lpstr>
      <vt:lpstr>Abordaje psicológico en pacientes oncológicos y su familia</vt:lpstr>
      <vt:lpstr>Abordaje psicológico en pacientes oncológicos y su familia</vt:lpstr>
      <vt:lpstr>Abordaje psicológico en pacientes oncológicos y su familia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Evelyn Silva Espín</cp:lastModifiedBy>
  <cp:revision>14</cp:revision>
  <dcterms:created xsi:type="dcterms:W3CDTF">2022-07-26T19:05:49Z</dcterms:created>
  <dcterms:modified xsi:type="dcterms:W3CDTF">2023-05-30T03:50:30Z</dcterms:modified>
</cp:coreProperties>
</file>