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20" r:id="rId2"/>
    <p:sldId id="257" r:id="rId3"/>
    <p:sldId id="309" r:id="rId4"/>
    <p:sldId id="311" r:id="rId5"/>
    <p:sldId id="310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820D8C-E694-44A5-9C09-8FB446874FB3}" v="2" dt="2022-07-07T01:03:48.5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9" d="100"/>
          <a:sy n="49" d="100"/>
        </p:scale>
        <p:origin x="274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A834A4D-2008-4BE4-A420-9F78B61B40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7F84576-6325-4D21-B820-1AF7EC67FD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E5044-BD90-4818-8D02-B84E52879D89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627692D-28FC-4BC9-B54E-ABD31E025DF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283A99F-3B3D-40CB-9980-BE6EF3D627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15CB4-16CE-425F-AD33-F903D831608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35272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4869A-9633-4459-8827-1101B005907E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3AA51-9566-4DBC-8E1F-EB30A61BF58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62017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C23D9-E74C-4758-9540-4ED80290BFAE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0E92-DFDF-4EBC-A4B0-5756ADEE209E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715635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0273D010-0D98-490C-9D44-1EFE7DB93E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102FFB2-5DA0-4CD6-ACC5-8AD03CA5F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C23D9-E74C-4758-9540-4ED80290BFAE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E94C36-643B-4E9E-B377-347663DD1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C8EF212-82CD-4FC4-BD6D-15D7CE706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0E92-DFDF-4EBC-A4B0-5756ADEE209E}" type="slidenum">
              <a:rPr lang="es-EC" smtClean="0"/>
              <a:t>‹Nº›</a:t>
            </a:fld>
            <a:endParaRPr lang="es-EC"/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C3E6CE91-4A0B-4C58-9776-539175E97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421718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C23D9-E74C-4758-9540-4ED80290BFAE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0E92-DFDF-4EBC-A4B0-5756ADEE209E}" type="slidenum">
              <a:rPr lang="es-EC" smtClean="0"/>
              <a:t>‹Nº›</a:t>
            </a:fld>
            <a:endParaRPr lang="es-EC"/>
          </a:p>
        </p:txBody>
      </p:sp>
      <p:pic>
        <p:nvPicPr>
          <p:cNvPr id="7" name="Imagen 6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2240C9DF-B0AC-72B5-8070-CCBAAD17E6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18" y="185738"/>
            <a:ext cx="1325563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9380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C23D9-E74C-4758-9540-4ED80290BFAE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0E92-DFDF-4EBC-A4B0-5756ADEE209E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789271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C23D9-E74C-4758-9540-4ED80290BFAE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0E92-DFDF-4EBC-A4B0-5756ADEE209E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676431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C23D9-E74C-4758-9540-4ED80290BFAE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0E92-DFDF-4EBC-A4B0-5756ADEE209E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510143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C23D9-E74C-4758-9540-4ED80290BFAE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0E92-DFDF-4EBC-A4B0-5756ADEE209E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11835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C23D9-E74C-4758-9540-4ED80290BFAE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0E92-DFDF-4EBC-A4B0-5756ADEE209E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64966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C23D9-E74C-4758-9540-4ED80290BFAE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0E92-DFDF-4EBC-A4B0-5756ADEE209E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886332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C23D9-E74C-4758-9540-4ED80290BFAE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0E92-DFDF-4EBC-A4B0-5756ADEE209E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066407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C23D9-E74C-4758-9540-4ED80290BFAE}" type="datetimeFigureOut">
              <a:rPr lang="es-EC" smtClean="0"/>
              <a:t>5/7/2023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A0E92-DFDF-4EBC-A4B0-5756ADEE209E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42535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49" r:id="rId10"/>
  </p:sldLayoutIdLst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EB1F88C0-DD27-CE72-4859-DA4317233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0017" y="1865340"/>
            <a:ext cx="9700591" cy="1858849"/>
          </a:xfrm>
        </p:spPr>
        <p:txBody>
          <a:bodyPr>
            <a:noAutofit/>
          </a:bodyPr>
          <a:lstStyle/>
          <a:p>
            <a:r>
              <a:rPr lang="es-MX" b="1" dirty="0">
                <a:latin typeface="Open Sans" pitchFamily="2" charset="0"/>
                <a:ea typeface="Open Sans" pitchFamily="2" charset="0"/>
                <a:cs typeface="Open Sans" pitchFamily="2" charset="0"/>
              </a:rPr>
              <a:t>Tratamiento del cáncer de próstata con radioterapia</a:t>
            </a:r>
            <a:endParaRPr lang="es-EC" b="1" dirty="0"/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301D1C19-D393-659A-E363-497F6C39B9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sz="2400" dirty="0"/>
              <a:t>Raúl Puente Vallejo</a:t>
            </a:r>
          </a:p>
          <a:p>
            <a:r>
              <a:rPr lang="es-MX" sz="2400" dirty="0"/>
              <a:t>Médico </a:t>
            </a:r>
            <a:r>
              <a:rPr lang="es-MX" sz="2400" dirty="0" err="1"/>
              <a:t>Radioncólogo</a:t>
            </a:r>
            <a:endParaRPr lang="es-EC" sz="2400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7544009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hatsApp Video 2022-07-04 at 6.57.23 PM">
            <a:hlinkClick r:id="" action="ppaction://media"/>
            <a:extLst>
              <a:ext uri="{FF2B5EF4-FFF2-40B4-BE49-F238E27FC236}">
                <a16:creationId xmlns:a16="http://schemas.microsoft.com/office/drawing/2014/main" id="{DE73B5E8-C4B6-9ABD-83E5-9218E5053FD3}"/>
              </a:ext>
            </a:extLst>
          </p:cNvPr>
          <p:cNvPicPr>
            <a:picLocks noGrp="1" noChangeAspect="1"/>
          </p:cNvPicPr>
          <p:nvPr>
            <p:ph idx="4294967295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49896" y="1176935"/>
            <a:ext cx="8825947" cy="470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8280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hatsApp Video 2022-07-04 at 6.56.34 PM">
            <a:hlinkClick r:id="" action="ppaction://media"/>
            <a:extLst>
              <a:ext uri="{FF2B5EF4-FFF2-40B4-BE49-F238E27FC236}">
                <a16:creationId xmlns:a16="http://schemas.microsoft.com/office/drawing/2014/main" id="{45A7BC44-4895-7A1C-C74B-84E1B750629B}"/>
              </a:ext>
            </a:extLst>
          </p:cNvPr>
          <p:cNvPicPr>
            <a:picLocks noGrp="1" noChangeAspect="1"/>
          </p:cNvPicPr>
          <p:nvPr>
            <p:ph idx="4294967295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29409" y="1181446"/>
            <a:ext cx="8666921" cy="472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884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77A2A2-AE3B-CB0B-0C00-679C12A156A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8292" y="847690"/>
            <a:ext cx="10024752" cy="1325563"/>
          </a:xfrm>
        </p:spPr>
        <p:txBody>
          <a:bodyPr/>
          <a:lstStyle/>
          <a:p>
            <a:r>
              <a:rPr lang="es-MX" dirty="0"/>
              <a:t>Qué complicaciones puede haber?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91D8D1-8D8B-55D1-FC08-DDC5BA0FDAA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10748" y="2473533"/>
            <a:ext cx="5200650" cy="2516187"/>
          </a:xfrm>
          <a:prstGeom prst="rect">
            <a:avLst/>
          </a:prstGeom>
        </p:spPr>
        <p:txBody>
          <a:bodyPr/>
          <a:lstStyle/>
          <a:p>
            <a:r>
              <a:rPr lang="es-MX" dirty="0"/>
              <a:t>Hematuria</a:t>
            </a:r>
          </a:p>
          <a:p>
            <a:r>
              <a:rPr lang="es-MX" dirty="0"/>
              <a:t>Infección</a:t>
            </a:r>
          </a:p>
          <a:p>
            <a:r>
              <a:rPr lang="es-MX" dirty="0"/>
              <a:t>Estenosis uretral</a:t>
            </a:r>
          </a:p>
          <a:p>
            <a:r>
              <a:rPr lang="es-MX" dirty="0"/>
              <a:t>Proctitis actínica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8298340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46E3AB-D740-0F3C-03A7-DFDA7F6155A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59295" y="2170906"/>
            <a:ext cx="10873409" cy="2516187"/>
          </a:xfrm>
          <a:prstGeom prst="rect">
            <a:avLst/>
          </a:prstGeom>
        </p:spPr>
        <p:txBody>
          <a:bodyPr/>
          <a:lstStyle/>
          <a:p>
            <a:r>
              <a:rPr lang="es-MX" dirty="0"/>
              <a:t>Lo más importante es la decisión informada y con conocimiento por parte del paciente</a:t>
            </a:r>
          </a:p>
          <a:p>
            <a:endParaRPr lang="es-MX" dirty="0"/>
          </a:p>
          <a:p>
            <a:r>
              <a:rPr lang="es-MX" dirty="0"/>
              <a:t>Gracias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392111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3027D5F-DAE8-4FCA-A7BF-2F92BA2CC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2766218"/>
            <a:ext cx="7537174" cy="1010652"/>
          </a:xfrm>
        </p:spPr>
        <p:txBody>
          <a:bodyPr>
            <a:normAutofit fontScale="90000"/>
          </a:bodyPr>
          <a:lstStyle/>
          <a:p>
            <a:r>
              <a:rPr lang="es-MX" dirty="0"/>
              <a:t>Radioterapia externa en cáncer de próstata:\</a:t>
            </a:r>
            <a:br>
              <a:rPr lang="es-MX" dirty="0"/>
            </a:br>
            <a:r>
              <a:rPr lang="es-MX" dirty="0"/>
              <a:t>	Muchas sesiones</a:t>
            </a:r>
            <a:br>
              <a:rPr lang="es-MX" dirty="0"/>
            </a:br>
            <a:r>
              <a:rPr lang="es-MX" dirty="0"/>
              <a:t>	Muchas complicaciones</a:t>
            </a:r>
            <a:br>
              <a:rPr lang="es-MX" dirty="0"/>
            </a:br>
            <a:r>
              <a:rPr lang="es-MX" dirty="0"/>
              <a:t>	Mal control	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2657037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329BB6-C296-97F9-33DD-2FF306A1D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1082675"/>
          </a:xfrm>
        </p:spPr>
        <p:txBody>
          <a:bodyPr/>
          <a:lstStyle/>
          <a:p>
            <a:r>
              <a:rPr lang="es-MX" dirty="0"/>
              <a:t>Qué es la braquiterapia?</a:t>
            </a:r>
            <a:endParaRPr lang="es-EC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2B5BD0D9-FE4B-EA42-9BE3-BF52A567C3C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b="12444"/>
          <a:stretch/>
        </p:blipFill>
        <p:spPr>
          <a:xfrm>
            <a:off x="579195" y="1851026"/>
            <a:ext cx="10095432" cy="447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6935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DC9541-BF3C-852A-D28F-A119D1E23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1281113"/>
          </a:xfrm>
        </p:spPr>
        <p:txBody>
          <a:bodyPr/>
          <a:lstStyle/>
          <a:p>
            <a:r>
              <a:rPr lang="es-MX" dirty="0"/>
              <a:t>Qué es la braquiterapia?</a:t>
            </a:r>
            <a:endParaRPr lang="es-EC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09AEAA8D-F8BA-F7F9-B9FF-D708E55F921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 rot="5400000">
            <a:off x="3508525" y="949893"/>
            <a:ext cx="4291810" cy="64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0801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C32AAEA4-475D-FF85-B344-7762B9DB281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385390" y="1121810"/>
            <a:ext cx="6957392" cy="529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546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23CA1C-B638-7E50-6DF8-63E7781A7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1281113"/>
          </a:xfrm>
        </p:spPr>
        <p:txBody>
          <a:bodyPr/>
          <a:lstStyle/>
          <a:p>
            <a:r>
              <a:rPr lang="es-MX" dirty="0"/>
              <a:t>A quién le hacemos?</a:t>
            </a:r>
            <a:endParaRPr lang="es-EC" dirty="0"/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9619302B-4952-8A48-38F0-57BBF464248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796748" y="2049463"/>
            <a:ext cx="4174436" cy="459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6783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F2BF7C-F567-04F8-B4B2-EC9979A57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189" y="768350"/>
            <a:ext cx="10299042" cy="1100207"/>
          </a:xfrm>
        </p:spPr>
        <p:txBody>
          <a:bodyPr/>
          <a:lstStyle/>
          <a:p>
            <a:r>
              <a:rPr lang="es-MX" dirty="0"/>
              <a:t>Es efectiva?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E1626F-33F7-AC18-2A1D-40C83EAF8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5009" y="2462489"/>
            <a:ext cx="7136295" cy="2129389"/>
          </a:xfrm>
        </p:spPr>
        <p:txBody>
          <a:bodyPr/>
          <a:lstStyle/>
          <a:p>
            <a:r>
              <a:rPr lang="es-MX" dirty="0"/>
              <a:t>NCCN</a:t>
            </a:r>
          </a:p>
          <a:p>
            <a:r>
              <a:rPr lang="es-MX" dirty="0"/>
              <a:t>ABS</a:t>
            </a:r>
          </a:p>
          <a:p>
            <a:r>
              <a:rPr lang="es-MX" dirty="0"/>
              <a:t>GEC-ESTRO EAU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4657759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8BF1D7A8-4565-09EF-F5A0-FA592B7EE1F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678885" y="1139825"/>
            <a:ext cx="8838684" cy="488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7780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hatsApp Video 2022-07-04 at 6.58.26 PM">
            <a:hlinkClick r:id="" action="ppaction://media"/>
            <a:extLst>
              <a:ext uri="{FF2B5EF4-FFF2-40B4-BE49-F238E27FC236}">
                <a16:creationId xmlns:a16="http://schemas.microsoft.com/office/drawing/2014/main" id="{464BC680-9536-86E7-739B-889FEADCC05E}"/>
              </a:ext>
            </a:extLst>
          </p:cNvPr>
          <p:cNvPicPr>
            <a:picLocks noGrp="1" noChangeAspect="1"/>
          </p:cNvPicPr>
          <p:nvPr>
            <p:ph idx="4294967295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04432" y="1164636"/>
            <a:ext cx="8508853" cy="467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7569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2022 SOLCA - copia</Template>
  <TotalTime>2358</TotalTime>
  <Words>80</Words>
  <Application>Microsoft Office PowerPoint</Application>
  <PresentationFormat>Panorámica</PresentationFormat>
  <Paragraphs>19</Paragraphs>
  <Slides>13</Slides>
  <Notes>0</Notes>
  <HiddenSlides>0</HiddenSlides>
  <MMClips>3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Calibri</vt:lpstr>
      <vt:lpstr>Open Sans</vt:lpstr>
      <vt:lpstr>Verdana</vt:lpstr>
      <vt:lpstr>Tema de Office</vt:lpstr>
      <vt:lpstr>Tratamiento del cáncer de próstata con radioterapia</vt:lpstr>
      <vt:lpstr>Radioterapia externa en cáncer de próstata:\  Muchas sesiones  Muchas complicaciones  Mal control </vt:lpstr>
      <vt:lpstr>Qué es la braquiterapia?</vt:lpstr>
      <vt:lpstr>Qué es la braquiterapia?</vt:lpstr>
      <vt:lpstr>Presentación de PowerPoint</vt:lpstr>
      <vt:lpstr>A quién le hacemos?</vt:lpstr>
      <vt:lpstr>Es efectiva?</vt:lpstr>
      <vt:lpstr>Presentación de PowerPoint</vt:lpstr>
      <vt:lpstr>Presentación de PowerPoint</vt:lpstr>
      <vt:lpstr>Presentación de PowerPoint</vt:lpstr>
      <vt:lpstr>Presentación de PowerPoint</vt:lpstr>
      <vt:lpstr>Qué complicaciones puede haber?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Gustavo Galarraga</dc:creator>
  <cp:lastModifiedBy>Johanna Marlene Carpio Encalada</cp:lastModifiedBy>
  <cp:revision>21</cp:revision>
  <dcterms:created xsi:type="dcterms:W3CDTF">2022-02-03T17:02:08Z</dcterms:created>
  <dcterms:modified xsi:type="dcterms:W3CDTF">2023-07-05T12:46:44Z</dcterms:modified>
</cp:coreProperties>
</file>