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3" r:id="rId8"/>
    <p:sldId id="264" r:id="rId9"/>
    <p:sldId id="262" r:id="rId10"/>
    <p:sldId id="270" r:id="rId11"/>
    <p:sldId id="278" r:id="rId12"/>
    <p:sldId id="271" r:id="rId13"/>
    <p:sldId id="272" r:id="rId14"/>
    <p:sldId id="273" r:id="rId15"/>
    <p:sldId id="274" r:id="rId16"/>
    <p:sldId id="275" r:id="rId17"/>
    <p:sldId id="265" r:id="rId18"/>
    <p:sldId id="269" r:id="rId19"/>
    <p:sldId id="266" r:id="rId20"/>
    <p:sldId id="268" r:id="rId21"/>
    <p:sldId id="295" r:id="rId22"/>
    <p:sldId id="267" r:id="rId23"/>
    <p:sldId id="276" r:id="rId24"/>
    <p:sldId id="296" r:id="rId25"/>
    <p:sldId id="298" r:id="rId26"/>
    <p:sldId id="277" r:id="rId27"/>
    <p:sldId id="279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80" r:id="rId40"/>
    <p:sldId id="283" r:id="rId41"/>
    <p:sldId id="281" r:id="rId42"/>
    <p:sldId id="282" r:id="rId43"/>
    <p:sldId id="297" r:id="rId4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59D468A-612F-42E0-A08F-716D8CF27BCD}" v="404" dt="2023-05-01T04:15:08.029"/>
    <p1510:client id="{9B0B82B6-453D-4550-8D80-C649151BC476}" v="8" dt="2023-05-02T03:03:18.79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A107856-5554-42FB-B03E-39F5DBC370BA}" styleName="Estilo medio 4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50" Type="http://schemas.microsoft.com/office/2015/10/relationships/revisionInfo" Target="revisionInfo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milio Parreño" userId="83f1905f548e6bb1" providerId="LiveId" clId="{9B0B82B6-453D-4550-8D80-C649151BC476}"/>
    <pc:docChg chg="custSel addSld modSld sldOrd">
      <pc:chgData name="Emilio Parreño" userId="83f1905f548e6bb1" providerId="LiveId" clId="{9B0B82B6-453D-4550-8D80-C649151BC476}" dt="2023-05-02T03:03:18.799" v="188"/>
      <pc:docMkLst>
        <pc:docMk/>
      </pc:docMkLst>
      <pc:sldChg chg="addSp modSp mod modAnim">
        <pc:chgData name="Emilio Parreño" userId="83f1905f548e6bb1" providerId="LiveId" clId="{9B0B82B6-453D-4550-8D80-C649151BC476}" dt="2023-05-02T02:06:35.943" v="132"/>
        <pc:sldMkLst>
          <pc:docMk/>
          <pc:sldMk cId="821673732" sldId="258"/>
        </pc:sldMkLst>
        <pc:cxnChg chg="add mod">
          <ac:chgData name="Emilio Parreño" userId="83f1905f548e6bb1" providerId="LiveId" clId="{9B0B82B6-453D-4550-8D80-C649151BC476}" dt="2023-05-02T02:06:30.078" v="131" actId="1038"/>
          <ac:cxnSpMkLst>
            <pc:docMk/>
            <pc:sldMk cId="821673732" sldId="258"/>
            <ac:cxnSpMk id="3" creationId="{6B710ECF-C562-C142-3E8B-1B1FADED0CDA}"/>
          </ac:cxnSpMkLst>
        </pc:cxnChg>
      </pc:sldChg>
      <pc:sldChg chg="ord">
        <pc:chgData name="Emilio Parreño" userId="83f1905f548e6bb1" providerId="LiveId" clId="{9B0B82B6-453D-4550-8D80-C649151BC476}" dt="2023-05-02T00:02:37.707" v="9"/>
        <pc:sldMkLst>
          <pc:docMk/>
          <pc:sldMk cId="2817463369" sldId="265"/>
        </pc:sldMkLst>
      </pc:sldChg>
      <pc:sldChg chg="ord">
        <pc:chgData name="Emilio Parreño" userId="83f1905f548e6bb1" providerId="LiveId" clId="{9B0B82B6-453D-4550-8D80-C649151BC476}" dt="2023-05-02T00:01:33.074" v="1"/>
        <pc:sldMkLst>
          <pc:docMk/>
          <pc:sldMk cId="1691153018" sldId="270"/>
        </pc:sldMkLst>
      </pc:sldChg>
      <pc:sldChg chg="ord">
        <pc:chgData name="Emilio Parreño" userId="83f1905f548e6bb1" providerId="LiveId" clId="{9B0B82B6-453D-4550-8D80-C649151BC476}" dt="2023-05-02T00:02:17.630" v="5"/>
        <pc:sldMkLst>
          <pc:docMk/>
          <pc:sldMk cId="1484784029" sldId="271"/>
        </pc:sldMkLst>
      </pc:sldChg>
      <pc:sldChg chg="ord">
        <pc:chgData name="Emilio Parreño" userId="83f1905f548e6bb1" providerId="LiveId" clId="{9B0B82B6-453D-4550-8D80-C649151BC476}" dt="2023-05-02T00:02:33.923" v="7"/>
        <pc:sldMkLst>
          <pc:docMk/>
          <pc:sldMk cId="3764942641" sldId="272"/>
        </pc:sldMkLst>
      </pc:sldChg>
      <pc:sldChg chg="ord">
        <pc:chgData name="Emilio Parreño" userId="83f1905f548e6bb1" providerId="LiveId" clId="{9B0B82B6-453D-4550-8D80-C649151BC476}" dt="2023-05-02T00:03:19.087" v="11"/>
        <pc:sldMkLst>
          <pc:docMk/>
          <pc:sldMk cId="1843706516" sldId="273"/>
        </pc:sldMkLst>
      </pc:sldChg>
      <pc:sldChg chg="ord">
        <pc:chgData name="Emilio Parreño" userId="83f1905f548e6bb1" providerId="LiveId" clId="{9B0B82B6-453D-4550-8D80-C649151BC476}" dt="2023-05-02T00:03:43.121" v="13"/>
        <pc:sldMkLst>
          <pc:docMk/>
          <pc:sldMk cId="135590820" sldId="274"/>
        </pc:sldMkLst>
      </pc:sldChg>
      <pc:sldChg chg="ord">
        <pc:chgData name="Emilio Parreño" userId="83f1905f548e6bb1" providerId="LiveId" clId="{9B0B82B6-453D-4550-8D80-C649151BC476}" dt="2023-05-02T00:04:09.987" v="15"/>
        <pc:sldMkLst>
          <pc:docMk/>
          <pc:sldMk cId="978921208" sldId="275"/>
        </pc:sldMkLst>
      </pc:sldChg>
      <pc:sldChg chg="ord">
        <pc:chgData name="Emilio Parreño" userId="83f1905f548e6bb1" providerId="LiveId" clId="{9B0B82B6-453D-4550-8D80-C649151BC476}" dt="2023-05-02T00:01:44.399" v="3"/>
        <pc:sldMkLst>
          <pc:docMk/>
          <pc:sldMk cId="1560328260" sldId="278"/>
        </pc:sldMkLst>
      </pc:sldChg>
      <pc:sldChg chg="modSp mod">
        <pc:chgData name="Emilio Parreño" userId="83f1905f548e6bb1" providerId="LiveId" clId="{9B0B82B6-453D-4550-8D80-C649151BC476}" dt="2023-05-02T00:04:50.940" v="17" actId="404"/>
        <pc:sldMkLst>
          <pc:docMk/>
          <pc:sldMk cId="2754829364" sldId="292"/>
        </pc:sldMkLst>
        <pc:graphicFrameChg chg="modGraphic">
          <ac:chgData name="Emilio Parreño" userId="83f1905f548e6bb1" providerId="LiveId" clId="{9B0B82B6-453D-4550-8D80-C649151BC476}" dt="2023-05-02T00:04:50.940" v="17" actId="404"/>
          <ac:graphicFrameMkLst>
            <pc:docMk/>
            <pc:sldMk cId="2754829364" sldId="292"/>
            <ac:graphicFrameMk id="2" creationId="{210F6764-FD37-61D3-A02E-A34A692281DF}"/>
          </ac:graphicFrameMkLst>
        </pc:graphicFrameChg>
        <pc:graphicFrameChg chg="modGraphic">
          <ac:chgData name="Emilio Parreño" userId="83f1905f548e6bb1" providerId="LiveId" clId="{9B0B82B6-453D-4550-8D80-C649151BC476}" dt="2023-05-02T00:04:35.318" v="16" actId="313"/>
          <ac:graphicFrameMkLst>
            <pc:docMk/>
            <pc:sldMk cId="2754829364" sldId="292"/>
            <ac:graphicFrameMk id="3" creationId="{8FEC3BF9-AE35-AE7C-394E-404597775BB4}"/>
          </ac:graphicFrameMkLst>
        </pc:graphicFrameChg>
      </pc:sldChg>
      <pc:sldChg chg="addSp modSp mod">
        <pc:chgData name="Emilio Parreño" userId="83f1905f548e6bb1" providerId="LiveId" clId="{9B0B82B6-453D-4550-8D80-C649151BC476}" dt="2023-05-02T02:59:58.740" v="168" actId="1076"/>
        <pc:sldMkLst>
          <pc:docMk/>
          <pc:sldMk cId="3115981805" sldId="296"/>
        </pc:sldMkLst>
        <pc:spChg chg="mod">
          <ac:chgData name="Emilio Parreño" userId="83f1905f548e6bb1" providerId="LiveId" clId="{9B0B82B6-453D-4550-8D80-C649151BC476}" dt="2023-05-02T02:59:53.444" v="167" actId="1076"/>
          <ac:spMkLst>
            <pc:docMk/>
            <pc:sldMk cId="3115981805" sldId="296"/>
            <ac:spMk id="5" creationId="{2D629EDF-66C8-8170-F6FA-EF78E5AB0435}"/>
          </ac:spMkLst>
        </pc:spChg>
        <pc:graphicFrameChg chg="add mod modGraphic">
          <ac:chgData name="Emilio Parreño" userId="83f1905f548e6bb1" providerId="LiveId" clId="{9B0B82B6-453D-4550-8D80-C649151BC476}" dt="2023-05-02T02:59:58.740" v="168" actId="1076"/>
          <ac:graphicFrameMkLst>
            <pc:docMk/>
            <pc:sldMk cId="3115981805" sldId="296"/>
            <ac:graphicFrameMk id="2" creationId="{78A89026-8ADE-86DF-70E0-72C59460FEE6}"/>
          </ac:graphicFrameMkLst>
        </pc:graphicFrameChg>
        <pc:cxnChg chg="add mod">
          <ac:chgData name="Emilio Parreño" userId="83f1905f548e6bb1" providerId="LiveId" clId="{9B0B82B6-453D-4550-8D80-C649151BC476}" dt="2023-05-02T02:59:50.194" v="166" actId="1582"/>
          <ac:cxnSpMkLst>
            <pc:docMk/>
            <pc:sldMk cId="3115981805" sldId="296"/>
            <ac:cxnSpMk id="4" creationId="{740A2F01-4A11-25C8-B13F-4B739A3D09EC}"/>
          </ac:cxnSpMkLst>
        </pc:cxnChg>
      </pc:sldChg>
      <pc:sldChg chg="modSp mod">
        <pc:chgData name="Emilio Parreño" userId="83f1905f548e6bb1" providerId="LiveId" clId="{9B0B82B6-453D-4550-8D80-C649151BC476}" dt="2023-05-02T02:04:06.553" v="125" actId="121"/>
        <pc:sldMkLst>
          <pc:docMk/>
          <pc:sldMk cId="4102644360" sldId="297"/>
        </pc:sldMkLst>
        <pc:spChg chg="mod">
          <ac:chgData name="Emilio Parreño" userId="83f1905f548e6bb1" providerId="LiveId" clId="{9B0B82B6-453D-4550-8D80-C649151BC476}" dt="2023-05-02T02:04:06.553" v="125" actId="121"/>
          <ac:spMkLst>
            <pc:docMk/>
            <pc:sldMk cId="4102644360" sldId="297"/>
            <ac:spMk id="8" creationId="{9CB2CC26-38F1-F700-3A8C-E71D157FB9AC}"/>
          </ac:spMkLst>
        </pc:spChg>
      </pc:sldChg>
      <pc:sldChg chg="addSp delSp modSp new mod modAnim">
        <pc:chgData name="Emilio Parreño" userId="83f1905f548e6bb1" providerId="LiveId" clId="{9B0B82B6-453D-4550-8D80-C649151BC476}" dt="2023-05-02T03:03:18.799" v="188"/>
        <pc:sldMkLst>
          <pc:docMk/>
          <pc:sldMk cId="536163697" sldId="298"/>
        </pc:sldMkLst>
        <pc:spChg chg="del">
          <ac:chgData name="Emilio Parreño" userId="83f1905f548e6bb1" providerId="LiveId" clId="{9B0B82B6-453D-4550-8D80-C649151BC476}" dt="2023-05-02T02:57:01.471" v="134" actId="478"/>
          <ac:spMkLst>
            <pc:docMk/>
            <pc:sldMk cId="536163697" sldId="298"/>
            <ac:spMk id="2" creationId="{B3201045-8188-FB9F-7358-642C57D22AF9}"/>
          </ac:spMkLst>
        </pc:spChg>
        <pc:spChg chg="del">
          <ac:chgData name="Emilio Parreño" userId="83f1905f548e6bb1" providerId="LiveId" clId="{9B0B82B6-453D-4550-8D80-C649151BC476}" dt="2023-05-02T02:57:03.201" v="135" actId="478"/>
          <ac:spMkLst>
            <pc:docMk/>
            <pc:sldMk cId="536163697" sldId="298"/>
            <ac:spMk id="3" creationId="{9490B31E-C9F4-F489-AD83-4DA56838C523}"/>
          </ac:spMkLst>
        </pc:spChg>
        <pc:spChg chg="add del mod">
          <ac:chgData name="Emilio Parreño" userId="83f1905f548e6bb1" providerId="LiveId" clId="{9B0B82B6-453D-4550-8D80-C649151BC476}" dt="2023-05-02T02:57:22.591" v="137"/>
          <ac:spMkLst>
            <pc:docMk/>
            <pc:sldMk cId="536163697" sldId="298"/>
            <ac:spMk id="4" creationId="{4287A748-9319-7BD2-6B41-01EA303BEA36}"/>
          </ac:spMkLst>
        </pc:spChg>
        <pc:spChg chg="add mod">
          <ac:chgData name="Emilio Parreño" userId="83f1905f548e6bb1" providerId="LiveId" clId="{9B0B82B6-453D-4550-8D80-C649151BC476}" dt="2023-05-02T03:00:11.516" v="169" actId="1076"/>
          <ac:spMkLst>
            <pc:docMk/>
            <pc:sldMk cId="536163697" sldId="298"/>
            <ac:spMk id="6" creationId="{F0B23D4E-D6A6-A57C-9F0F-D1B829169F00}"/>
          </ac:spMkLst>
        </pc:spChg>
        <pc:spChg chg="add mod">
          <ac:chgData name="Emilio Parreño" userId="83f1905f548e6bb1" providerId="LiveId" clId="{9B0B82B6-453D-4550-8D80-C649151BC476}" dt="2023-05-02T02:57:42.939" v="139"/>
          <ac:spMkLst>
            <pc:docMk/>
            <pc:sldMk cId="536163697" sldId="298"/>
            <ac:spMk id="7" creationId="{282B4AFF-C144-058D-0854-F8F65B262BAA}"/>
          </ac:spMkLst>
        </pc:spChg>
        <pc:spChg chg="add mod">
          <ac:chgData name="Emilio Parreño" userId="83f1905f548e6bb1" providerId="LiveId" clId="{9B0B82B6-453D-4550-8D80-C649151BC476}" dt="2023-05-02T03:03:07.774" v="186" actId="13822"/>
          <ac:spMkLst>
            <pc:docMk/>
            <pc:sldMk cId="536163697" sldId="298"/>
            <ac:spMk id="8" creationId="{2453011A-F79F-3CE3-369B-AA6F5CDB14CE}"/>
          </ac:spMkLst>
        </pc:spChg>
        <pc:spChg chg="add mod">
          <ac:chgData name="Emilio Parreño" userId="83f1905f548e6bb1" providerId="LiveId" clId="{9B0B82B6-453D-4550-8D80-C649151BC476}" dt="2023-05-02T03:02:52.508" v="184" actId="1076"/>
          <ac:spMkLst>
            <pc:docMk/>
            <pc:sldMk cId="536163697" sldId="298"/>
            <ac:spMk id="9" creationId="{11C37630-15F1-4378-E687-5466D2B04ACA}"/>
          </ac:spMkLst>
        </pc:spChg>
        <pc:spChg chg="add mod">
          <ac:chgData name="Emilio Parreño" userId="83f1905f548e6bb1" providerId="LiveId" clId="{9B0B82B6-453D-4550-8D80-C649151BC476}" dt="2023-05-02T03:02:56.340" v="185" actId="1076"/>
          <ac:spMkLst>
            <pc:docMk/>
            <pc:sldMk cId="536163697" sldId="298"/>
            <ac:spMk id="10" creationId="{57998AD3-0C93-1F31-5D5F-11A295504BBA}"/>
          </ac:spMkLst>
        </pc:spChg>
        <pc:picChg chg="add mod">
          <ac:chgData name="Emilio Parreño" userId="83f1905f548e6bb1" providerId="LiveId" clId="{9B0B82B6-453D-4550-8D80-C649151BC476}" dt="2023-05-02T03:02:49.233" v="183" actId="1076"/>
          <ac:picMkLst>
            <pc:docMk/>
            <pc:sldMk cId="536163697" sldId="298"/>
            <ac:picMk id="11" creationId="{0AC49BD4-FB29-54AC-1B3A-2FFC4F8038B1}"/>
          </ac:picMkLst>
        </pc:picChg>
      </pc:sldChg>
    </pc:docChg>
  </pc:docChgLst>
  <pc:docChgLst>
    <pc:chgData name="Emilio Parreño" userId="83f1905f548e6bb1" providerId="LiveId" clId="{959D468A-612F-42E0-A08F-716D8CF27BCD}"/>
    <pc:docChg chg="undo custSel addSld modSld">
      <pc:chgData name="Emilio Parreño" userId="83f1905f548e6bb1" providerId="LiveId" clId="{959D468A-612F-42E0-A08F-716D8CF27BCD}" dt="2023-05-01T04:15:11.884" v="5705" actId="1076"/>
      <pc:docMkLst>
        <pc:docMk/>
      </pc:docMkLst>
      <pc:sldChg chg="modSp mod">
        <pc:chgData name="Emilio Parreño" userId="83f1905f548e6bb1" providerId="LiveId" clId="{959D468A-612F-42E0-A08F-716D8CF27BCD}" dt="2023-04-30T16:54:45.924" v="35" actId="121"/>
        <pc:sldMkLst>
          <pc:docMk/>
          <pc:sldMk cId="2317129960" sldId="256"/>
        </pc:sldMkLst>
        <pc:spChg chg="mod">
          <ac:chgData name="Emilio Parreño" userId="83f1905f548e6bb1" providerId="LiveId" clId="{959D468A-612F-42E0-A08F-716D8CF27BCD}" dt="2023-04-30T16:54:41.490" v="34" actId="14100"/>
          <ac:spMkLst>
            <pc:docMk/>
            <pc:sldMk cId="2317129960" sldId="256"/>
            <ac:spMk id="2" creationId="{99005C6F-09B2-6BF4-341F-339ADC19EA10}"/>
          </ac:spMkLst>
        </pc:spChg>
        <pc:spChg chg="mod">
          <ac:chgData name="Emilio Parreño" userId="83f1905f548e6bb1" providerId="LiveId" clId="{959D468A-612F-42E0-A08F-716D8CF27BCD}" dt="2023-04-30T16:54:45.924" v="35" actId="121"/>
          <ac:spMkLst>
            <pc:docMk/>
            <pc:sldMk cId="2317129960" sldId="256"/>
            <ac:spMk id="3" creationId="{9F69574A-F001-B38B-2512-1EE8A7D28B5E}"/>
          </ac:spMkLst>
        </pc:spChg>
      </pc:sldChg>
      <pc:sldChg chg="addSp modSp new mod modAnim">
        <pc:chgData name="Emilio Parreño" userId="83f1905f548e6bb1" providerId="LiveId" clId="{959D468A-612F-42E0-A08F-716D8CF27BCD}" dt="2023-04-30T18:39:21.609" v="1310" actId="20577"/>
        <pc:sldMkLst>
          <pc:docMk/>
          <pc:sldMk cId="2997004915" sldId="257"/>
        </pc:sldMkLst>
        <pc:spChg chg="add mod">
          <ac:chgData name="Emilio Parreño" userId="83f1905f548e6bb1" providerId="LiveId" clId="{959D468A-612F-42E0-A08F-716D8CF27BCD}" dt="2023-04-30T17:30:10.442" v="194" actId="14100"/>
          <ac:spMkLst>
            <pc:docMk/>
            <pc:sldMk cId="2997004915" sldId="257"/>
            <ac:spMk id="4" creationId="{CE1AF321-4CE8-300E-5E1D-C4EB3947EE9E}"/>
          </ac:spMkLst>
        </pc:spChg>
        <pc:spChg chg="add mod">
          <ac:chgData name="Emilio Parreño" userId="83f1905f548e6bb1" providerId="LiveId" clId="{959D468A-612F-42E0-A08F-716D8CF27BCD}" dt="2023-04-30T17:32:21.025" v="201" actId="121"/>
          <ac:spMkLst>
            <pc:docMk/>
            <pc:sldMk cId="2997004915" sldId="257"/>
            <ac:spMk id="5" creationId="{4839B706-923F-EC71-996A-0D8202666C28}"/>
          </ac:spMkLst>
        </pc:spChg>
        <pc:spChg chg="add mod">
          <ac:chgData name="Emilio Parreño" userId="83f1905f548e6bb1" providerId="LiveId" clId="{959D468A-612F-42E0-A08F-716D8CF27BCD}" dt="2023-04-30T18:39:21.609" v="1310" actId="20577"/>
          <ac:spMkLst>
            <pc:docMk/>
            <pc:sldMk cId="2997004915" sldId="257"/>
            <ac:spMk id="6" creationId="{3F559D9C-4A9F-4181-D4CB-EF07497C301F}"/>
          </ac:spMkLst>
        </pc:spChg>
        <pc:picChg chg="add mod modCrop">
          <ac:chgData name="Emilio Parreño" userId="83f1905f548e6bb1" providerId="LiveId" clId="{959D468A-612F-42E0-A08F-716D8CF27BCD}" dt="2023-04-30T17:31:58.389" v="197" actId="1076"/>
          <ac:picMkLst>
            <pc:docMk/>
            <pc:sldMk cId="2997004915" sldId="257"/>
            <ac:picMk id="3" creationId="{52F8AB10-8013-4554-7A4D-FABB1B666DF7}"/>
          </ac:picMkLst>
        </pc:picChg>
      </pc:sldChg>
      <pc:sldChg chg="addSp delSp modSp new mod">
        <pc:chgData name="Emilio Parreño" userId="83f1905f548e6bb1" providerId="LiveId" clId="{959D468A-612F-42E0-A08F-716D8CF27BCD}" dt="2023-04-30T18:36:31.499" v="1295" actId="20577"/>
        <pc:sldMkLst>
          <pc:docMk/>
          <pc:sldMk cId="821673732" sldId="258"/>
        </pc:sldMkLst>
        <pc:spChg chg="del">
          <ac:chgData name="Emilio Parreño" userId="83f1905f548e6bb1" providerId="LiveId" clId="{959D468A-612F-42E0-A08F-716D8CF27BCD}" dt="2023-04-30T16:06:09.469" v="2" actId="478"/>
          <ac:spMkLst>
            <pc:docMk/>
            <pc:sldMk cId="821673732" sldId="258"/>
            <ac:spMk id="2" creationId="{B06B8569-F74C-AE25-0BFA-268E0101B996}"/>
          </ac:spMkLst>
        </pc:spChg>
        <pc:spChg chg="del">
          <ac:chgData name="Emilio Parreño" userId="83f1905f548e6bb1" providerId="LiveId" clId="{959D468A-612F-42E0-A08F-716D8CF27BCD}" dt="2023-04-30T16:06:11.651" v="3" actId="478"/>
          <ac:spMkLst>
            <pc:docMk/>
            <pc:sldMk cId="821673732" sldId="258"/>
            <ac:spMk id="3" creationId="{DAA6DA80-F043-1650-F32D-7C87EA69FF49}"/>
          </ac:spMkLst>
        </pc:spChg>
        <pc:spChg chg="add mod">
          <ac:chgData name="Emilio Parreño" userId="83f1905f548e6bb1" providerId="LiveId" clId="{959D468A-612F-42E0-A08F-716D8CF27BCD}" dt="2023-04-30T17:23:36.029" v="135" actId="20577"/>
          <ac:spMkLst>
            <pc:docMk/>
            <pc:sldMk cId="821673732" sldId="258"/>
            <ac:spMk id="5" creationId="{AA34ABB2-D61A-FB59-316F-7F1FCA8EDACE}"/>
          </ac:spMkLst>
        </pc:spChg>
        <pc:spChg chg="add mod">
          <ac:chgData name="Emilio Parreño" userId="83f1905f548e6bb1" providerId="LiveId" clId="{959D468A-612F-42E0-A08F-716D8CF27BCD}" dt="2023-04-30T18:36:31.499" v="1295" actId="20577"/>
          <ac:spMkLst>
            <pc:docMk/>
            <pc:sldMk cId="821673732" sldId="258"/>
            <ac:spMk id="6" creationId="{B440922D-629D-5374-1262-53BC9BE1EA42}"/>
          </ac:spMkLst>
        </pc:spChg>
        <pc:spChg chg="add del mod">
          <ac:chgData name="Emilio Parreño" userId="83f1905f548e6bb1" providerId="LiveId" clId="{959D468A-612F-42E0-A08F-716D8CF27BCD}" dt="2023-04-30T17:21:14.072" v="70" actId="478"/>
          <ac:spMkLst>
            <pc:docMk/>
            <pc:sldMk cId="821673732" sldId="258"/>
            <ac:spMk id="8" creationId="{913AF883-0FD6-EECA-D316-D197F5A53DB8}"/>
          </ac:spMkLst>
        </pc:spChg>
        <pc:spChg chg="add mod">
          <ac:chgData name="Emilio Parreño" userId="83f1905f548e6bb1" providerId="LiveId" clId="{959D468A-612F-42E0-A08F-716D8CF27BCD}" dt="2023-04-30T17:22:09.764" v="83" actId="1076"/>
          <ac:spMkLst>
            <pc:docMk/>
            <pc:sldMk cId="821673732" sldId="258"/>
            <ac:spMk id="10" creationId="{6E829A4E-193B-52BC-ACDE-11546AD42F08}"/>
          </ac:spMkLst>
        </pc:spChg>
        <pc:spChg chg="add del mod">
          <ac:chgData name="Emilio Parreño" userId="83f1905f548e6bb1" providerId="LiveId" clId="{959D468A-612F-42E0-A08F-716D8CF27BCD}" dt="2023-04-30T17:22:19.193" v="86"/>
          <ac:spMkLst>
            <pc:docMk/>
            <pc:sldMk cId="821673732" sldId="258"/>
            <ac:spMk id="11" creationId="{4513B4E6-5B0D-36FE-A854-E39A36115274}"/>
          </ac:spMkLst>
        </pc:spChg>
        <pc:cxnChg chg="add mod">
          <ac:chgData name="Emilio Parreño" userId="83f1905f548e6bb1" providerId="LiveId" clId="{959D468A-612F-42E0-A08F-716D8CF27BCD}" dt="2023-04-30T17:23:43.184" v="136" actId="14100"/>
          <ac:cxnSpMkLst>
            <pc:docMk/>
            <pc:sldMk cId="821673732" sldId="258"/>
            <ac:cxnSpMk id="13" creationId="{91FCA7D0-CB26-F794-E174-2392EE70AEB9}"/>
          </ac:cxnSpMkLst>
        </pc:cxnChg>
      </pc:sldChg>
      <pc:sldChg chg="addSp delSp modSp new mod">
        <pc:chgData name="Emilio Parreño" userId="83f1905f548e6bb1" providerId="LiveId" clId="{959D468A-612F-42E0-A08F-716D8CF27BCD}" dt="2023-04-30T18:37:49.764" v="1299" actId="1076"/>
        <pc:sldMkLst>
          <pc:docMk/>
          <pc:sldMk cId="3952582798" sldId="259"/>
        </pc:sldMkLst>
        <pc:spChg chg="add mod">
          <ac:chgData name="Emilio Parreño" userId="83f1905f548e6bb1" providerId="LiveId" clId="{959D468A-612F-42E0-A08F-716D8CF27BCD}" dt="2023-04-30T17:34:26.189" v="324" actId="20577"/>
          <ac:spMkLst>
            <pc:docMk/>
            <pc:sldMk cId="3952582798" sldId="259"/>
            <ac:spMk id="2" creationId="{03A0AA72-1905-DDC8-E102-2C52D7F32465}"/>
          </ac:spMkLst>
        </pc:spChg>
        <pc:spChg chg="add del mod">
          <ac:chgData name="Emilio Parreño" userId="83f1905f548e6bb1" providerId="LiveId" clId="{959D468A-612F-42E0-A08F-716D8CF27BCD}" dt="2023-04-30T17:39:25.992" v="492" actId="478"/>
          <ac:spMkLst>
            <pc:docMk/>
            <pc:sldMk cId="3952582798" sldId="259"/>
            <ac:spMk id="4" creationId="{9BA49DE0-06A8-0799-E1F6-7BAB4DCDD543}"/>
          </ac:spMkLst>
        </pc:spChg>
        <pc:spChg chg="add mod">
          <ac:chgData name="Emilio Parreño" userId="83f1905f548e6bb1" providerId="LiveId" clId="{959D468A-612F-42E0-A08F-716D8CF27BCD}" dt="2023-04-30T17:39:57.499" v="495" actId="1076"/>
          <ac:spMkLst>
            <pc:docMk/>
            <pc:sldMk cId="3952582798" sldId="259"/>
            <ac:spMk id="6" creationId="{ACFE768F-0EEF-57FC-46B1-74DE9557CC17}"/>
          </ac:spMkLst>
        </pc:spChg>
        <pc:spChg chg="add mod">
          <ac:chgData name="Emilio Parreño" userId="83f1905f548e6bb1" providerId="LiveId" clId="{959D468A-612F-42E0-A08F-716D8CF27BCD}" dt="2023-04-30T18:37:09.559" v="1297" actId="1076"/>
          <ac:spMkLst>
            <pc:docMk/>
            <pc:sldMk cId="3952582798" sldId="259"/>
            <ac:spMk id="8" creationId="{BE384276-F899-4D15-27CD-B958DCFCA874}"/>
          </ac:spMkLst>
        </pc:spChg>
        <pc:spChg chg="add mod">
          <ac:chgData name="Emilio Parreño" userId="83f1905f548e6bb1" providerId="LiveId" clId="{959D468A-612F-42E0-A08F-716D8CF27BCD}" dt="2023-04-30T17:45:01.369" v="634" actId="1036"/>
          <ac:spMkLst>
            <pc:docMk/>
            <pc:sldMk cId="3952582798" sldId="259"/>
            <ac:spMk id="10" creationId="{13D53E73-7A57-253E-3AC3-38AD28487232}"/>
          </ac:spMkLst>
        </pc:spChg>
        <pc:graphicFrameChg chg="add mod modGraphic">
          <ac:chgData name="Emilio Parreño" userId="83f1905f548e6bb1" providerId="LiveId" clId="{959D468A-612F-42E0-A08F-716D8CF27BCD}" dt="2023-04-30T17:39:39.654" v="493" actId="113"/>
          <ac:graphicFrameMkLst>
            <pc:docMk/>
            <pc:sldMk cId="3952582798" sldId="259"/>
            <ac:graphicFrameMk id="5" creationId="{8E86DFD5-A750-2EF8-B367-E4C6121A2BB7}"/>
          </ac:graphicFrameMkLst>
        </pc:graphicFrameChg>
        <pc:picChg chg="add mod">
          <ac:chgData name="Emilio Parreño" userId="83f1905f548e6bb1" providerId="LiveId" clId="{959D468A-612F-42E0-A08F-716D8CF27BCD}" dt="2023-04-30T18:37:49.764" v="1299" actId="1076"/>
          <ac:picMkLst>
            <pc:docMk/>
            <pc:sldMk cId="3952582798" sldId="259"/>
            <ac:picMk id="2050" creationId="{53B52062-318C-6AC3-9611-6C35B54126A1}"/>
          </ac:picMkLst>
        </pc:picChg>
      </pc:sldChg>
      <pc:sldChg chg="addSp delSp modSp new mod">
        <pc:chgData name="Emilio Parreño" userId="83f1905f548e6bb1" providerId="LiveId" clId="{959D468A-612F-42E0-A08F-716D8CF27BCD}" dt="2023-04-30T18:39:38.942" v="1312" actId="20577"/>
        <pc:sldMkLst>
          <pc:docMk/>
          <pc:sldMk cId="391863920" sldId="260"/>
        </pc:sldMkLst>
        <pc:spChg chg="del">
          <ac:chgData name="Emilio Parreño" userId="83f1905f548e6bb1" providerId="LiveId" clId="{959D468A-612F-42E0-A08F-716D8CF27BCD}" dt="2023-04-30T17:45:19.947" v="636" actId="478"/>
          <ac:spMkLst>
            <pc:docMk/>
            <pc:sldMk cId="391863920" sldId="260"/>
            <ac:spMk id="2" creationId="{7C0C3E5B-82C3-97AE-D9F8-1C65FD2B16D0}"/>
          </ac:spMkLst>
        </pc:spChg>
        <pc:spChg chg="mod">
          <ac:chgData name="Emilio Parreño" userId="83f1905f548e6bb1" providerId="LiveId" clId="{959D468A-612F-42E0-A08F-716D8CF27BCD}" dt="2023-04-30T18:03:56.331" v="946" actId="1076"/>
          <ac:spMkLst>
            <pc:docMk/>
            <pc:sldMk cId="391863920" sldId="260"/>
            <ac:spMk id="3" creationId="{0B34ED8F-BDF1-C1EB-880E-E3DD9931AE89}"/>
          </ac:spMkLst>
        </pc:spChg>
        <pc:spChg chg="mod">
          <ac:chgData name="Emilio Parreño" userId="83f1905f548e6bb1" providerId="LiveId" clId="{959D468A-612F-42E0-A08F-716D8CF27BCD}" dt="2023-04-30T18:05:55.578" v="1003" actId="123"/>
          <ac:spMkLst>
            <pc:docMk/>
            <pc:sldMk cId="391863920" sldId="260"/>
            <ac:spMk id="4" creationId="{91DBB848-EFB0-515F-C832-33AA008CB72C}"/>
          </ac:spMkLst>
        </pc:spChg>
        <pc:spChg chg="add mod">
          <ac:chgData name="Emilio Parreño" userId="83f1905f548e6bb1" providerId="LiveId" clId="{959D468A-612F-42E0-A08F-716D8CF27BCD}" dt="2023-04-30T18:39:38.942" v="1312" actId="20577"/>
          <ac:spMkLst>
            <pc:docMk/>
            <pc:sldMk cId="391863920" sldId="260"/>
            <ac:spMk id="5" creationId="{6BC51AE2-A51F-417A-0213-C4204F122948}"/>
          </ac:spMkLst>
        </pc:spChg>
        <pc:spChg chg="add mod">
          <ac:chgData name="Emilio Parreño" userId="83f1905f548e6bb1" providerId="LiveId" clId="{959D468A-612F-42E0-A08F-716D8CF27BCD}" dt="2023-04-30T18:05:35.494" v="996" actId="1076"/>
          <ac:spMkLst>
            <pc:docMk/>
            <pc:sldMk cId="391863920" sldId="260"/>
            <ac:spMk id="7" creationId="{FA4DC4D1-6402-0932-ACAF-D5F821BA1CB4}"/>
          </ac:spMkLst>
        </pc:spChg>
      </pc:sldChg>
      <pc:sldChg chg="addSp modSp new mod">
        <pc:chgData name="Emilio Parreño" userId="83f1905f548e6bb1" providerId="LiveId" clId="{959D468A-612F-42E0-A08F-716D8CF27BCD}" dt="2023-04-30T18:44:20.225" v="1350" actId="1076"/>
        <pc:sldMkLst>
          <pc:docMk/>
          <pc:sldMk cId="179248549" sldId="261"/>
        </pc:sldMkLst>
        <pc:spChg chg="add mod">
          <ac:chgData name="Emilio Parreño" userId="83f1905f548e6bb1" providerId="LiveId" clId="{959D468A-612F-42E0-A08F-716D8CF27BCD}" dt="2023-04-30T18:20:22.471" v="1135" actId="122"/>
          <ac:spMkLst>
            <pc:docMk/>
            <pc:sldMk cId="179248549" sldId="261"/>
            <ac:spMk id="2" creationId="{FC3F4845-6DED-340D-F23F-7A3EF44184EB}"/>
          </ac:spMkLst>
        </pc:spChg>
        <pc:spChg chg="add mod">
          <ac:chgData name="Emilio Parreño" userId="83f1905f548e6bb1" providerId="LiveId" clId="{959D468A-612F-42E0-A08F-716D8CF27BCD}" dt="2023-04-30T18:21:31.437" v="1146" actId="1076"/>
          <ac:spMkLst>
            <pc:docMk/>
            <pc:sldMk cId="179248549" sldId="261"/>
            <ac:spMk id="10" creationId="{35A25A99-181D-77AF-E7D3-497D47A8F554}"/>
          </ac:spMkLst>
        </pc:spChg>
        <pc:picChg chg="add mod modCrop">
          <ac:chgData name="Emilio Parreño" userId="83f1905f548e6bb1" providerId="LiveId" clId="{959D468A-612F-42E0-A08F-716D8CF27BCD}" dt="2023-04-30T18:33:42.445" v="1147" actId="1076"/>
          <ac:picMkLst>
            <pc:docMk/>
            <pc:sldMk cId="179248549" sldId="261"/>
            <ac:picMk id="4" creationId="{32E63322-FCC6-17D6-322E-4162679D4B6D}"/>
          </ac:picMkLst>
        </pc:picChg>
        <pc:picChg chg="add mod modCrop">
          <ac:chgData name="Emilio Parreño" userId="83f1905f548e6bb1" providerId="LiveId" clId="{959D468A-612F-42E0-A08F-716D8CF27BCD}" dt="2023-04-30T18:20:11.965" v="1132" actId="13822"/>
          <ac:picMkLst>
            <pc:docMk/>
            <pc:sldMk cId="179248549" sldId="261"/>
            <ac:picMk id="8" creationId="{E3248FB3-AF18-131B-A64F-40B73B323DD5}"/>
          </ac:picMkLst>
        </pc:picChg>
        <pc:cxnChg chg="add mod">
          <ac:chgData name="Emilio Parreño" userId="83f1905f548e6bb1" providerId="LiveId" clId="{959D468A-612F-42E0-A08F-716D8CF27BCD}" dt="2023-04-30T18:44:20.225" v="1350" actId="1076"/>
          <ac:cxnSpMkLst>
            <pc:docMk/>
            <pc:sldMk cId="179248549" sldId="261"/>
            <ac:cxnSpMk id="6" creationId="{FD38649B-1F5C-260A-20A6-FD08CB17D2DA}"/>
          </ac:cxnSpMkLst>
        </pc:cxnChg>
      </pc:sldChg>
      <pc:sldChg chg="addSp delSp modSp new mod">
        <pc:chgData name="Emilio Parreño" userId="83f1905f548e6bb1" providerId="LiveId" clId="{959D468A-612F-42E0-A08F-716D8CF27BCD}" dt="2023-04-30T19:11:24.698" v="1827" actId="14100"/>
        <pc:sldMkLst>
          <pc:docMk/>
          <pc:sldMk cId="322946646" sldId="262"/>
        </pc:sldMkLst>
        <pc:spChg chg="add mod">
          <ac:chgData name="Emilio Parreño" userId="83f1905f548e6bb1" providerId="LiveId" clId="{959D468A-612F-42E0-A08F-716D8CF27BCD}" dt="2023-04-30T18:40:38.869" v="1346" actId="20577"/>
          <ac:spMkLst>
            <pc:docMk/>
            <pc:sldMk cId="322946646" sldId="262"/>
            <ac:spMk id="2" creationId="{A08C5748-88F3-7164-AD31-E8837BE8A190}"/>
          </ac:spMkLst>
        </pc:spChg>
        <pc:picChg chg="add del mod">
          <ac:chgData name="Emilio Parreño" userId="83f1905f548e6bb1" providerId="LiveId" clId="{959D468A-612F-42E0-A08F-716D8CF27BCD}" dt="2023-04-30T19:10:21.345" v="1816" actId="478"/>
          <ac:picMkLst>
            <pc:docMk/>
            <pc:sldMk cId="322946646" sldId="262"/>
            <ac:picMk id="4098" creationId="{6436168D-C290-1D7F-1D86-D31C909F7A61}"/>
          </ac:picMkLst>
        </pc:picChg>
        <pc:picChg chg="add mod">
          <ac:chgData name="Emilio Parreño" userId="83f1905f548e6bb1" providerId="LiveId" clId="{959D468A-612F-42E0-A08F-716D8CF27BCD}" dt="2023-04-30T19:11:24.698" v="1827" actId="14100"/>
          <ac:picMkLst>
            <pc:docMk/>
            <pc:sldMk cId="322946646" sldId="262"/>
            <ac:picMk id="4100" creationId="{5C71EBB3-C896-0FF3-34A3-30A6FEC808F1}"/>
          </ac:picMkLst>
        </pc:picChg>
      </pc:sldChg>
      <pc:sldChg chg="addSp delSp modSp new mod setBg">
        <pc:chgData name="Emilio Parreño" userId="83f1905f548e6bb1" providerId="LiveId" clId="{959D468A-612F-42E0-A08F-716D8CF27BCD}" dt="2023-04-30T18:58:53.382" v="1695" actId="20577"/>
        <pc:sldMkLst>
          <pc:docMk/>
          <pc:sldMk cId="3237684765" sldId="263"/>
        </pc:sldMkLst>
        <pc:spChg chg="add mod">
          <ac:chgData name="Emilio Parreño" userId="83f1905f548e6bb1" providerId="LiveId" clId="{959D468A-612F-42E0-A08F-716D8CF27BCD}" dt="2023-04-30T18:58:40.195" v="1689" actId="20577"/>
          <ac:spMkLst>
            <pc:docMk/>
            <pc:sldMk cId="3237684765" sldId="263"/>
            <ac:spMk id="3" creationId="{8F147A5D-B38E-07B0-405A-3AF90E803628}"/>
          </ac:spMkLst>
        </pc:spChg>
        <pc:spChg chg="add del mod">
          <ac:chgData name="Emilio Parreño" userId="83f1905f548e6bb1" providerId="LiveId" clId="{959D468A-612F-42E0-A08F-716D8CF27BCD}" dt="2023-04-30T18:48:25.988" v="1387" actId="478"/>
          <ac:spMkLst>
            <pc:docMk/>
            <pc:sldMk cId="3237684765" sldId="263"/>
            <ac:spMk id="4" creationId="{6F8B7439-16BE-0008-6A60-686D2B5624C0}"/>
          </ac:spMkLst>
        </pc:spChg>
        <pc:spChg chg="add mod">
          <ac:chgData name="Emilio Parreño" userId="83f1905f548e6bb1" providerId="LiveId" clId="{959D468A-612F-42E0-A08F-716D8CF27BCD}" dt="2023-04-30T18:57:36.186" v="1592" actId="14100"/>
          <ac:spMkLst>
            <pc:docMk/>
            <pc:sldMk cId="3237684765" sldId="263"/>
            <ac:spMk id="6" creationId="{9368B2B6-E5B3-00E6-6421-D5A102EF205A}"/>
          </ac:spMkLst>
        </pc:spChg>
        <pc:spChg chg="add mod">
          <ac:chgData name="Emilio Parreño" userId="83f1905f548e6bb1" providerId="LiveId" clId="{959D468A-612F-42E0-A08F-716D8CF27BCD}" dt="2023-04-30T18:55:25.917" v="1432" actId="20577"/>
          <ac:spMkLst>
            <pc:docMk/>
            <pc:sldMk cId="3237684765" sldId="263"/>
            <ac:spMk id="7" creationId="{5C794043-788F-B016-8664-5C76A800476F}"/>
          </ac:spMkLst>
        </pc:spChg>
        <pc:spChg chg="add mod">
          <ac:chgData name="Emilio Parreño" userId="83f1905f548e6bb1" providerId="LiveId" clId="{959D468A-612F-42E0-A08F-716D8CF27BCD}" dt="2023-04-30T18:58:53.382" v="1695" actId="20577"/>
          <ac:spMkLst>
            <pc:docMk/>
            <pc:sldMk cId="3237684765" sldId="263"/>
            <ac:spMk id="9" creationId="{DE575C6F-4911-F206-9225-8B3DFAF1B1AF}"/>
          </ac:spMkLst>
        </pc:spChg>
        <pc:spChg chg="add del">
          <ac:chgData name="Emilio Parreño" userId="83f1905f548e6bb1" providerId="LiveId" clId="{959D468A-612F-42E0-A08F-716D8CF27BCD}" dt="2023-04-30T18:48:16.447" v="1385" actId="26606"/>
          <ac:spMkLst>
            <pc:docMk/>
            <pc:sldMk cId="3237684765" sldId="263"/>
            <ac:spMk id="3083" creationId="{7C04FA5E-9397-403D-8733-45505DDB1488}"/>
          </ac:spMkLst>
        </pc:spChg>
        <pc:spChg chg="add del">
          <ac:chgData name="Emilio Parreño" userId="83f1905f548e6bb1" providerId="LiveId" clId="{959D468A-612F-42E0-A08F-716D8CF27BCD}" dt="2023-04-30T18:48:16.447" v="1385" actId="26606"/>
          <ac:spMkLst>
            <pc:docMk/>
            <pc:sldMk cId="3237684765" sldId="263"/>
            <ac:spMk id="3085" creationId="{09E1F823-C239-4ACC-923A-5C958E00E207}"/>
          </ac:spMkLst>
        </pc:spChg>
        <pc:spChg chg="add del">
          <ac:chgData name="Emilio Parreño" userId="83f1905f548e6bb1" providerId="LiveId" clId="{959D468A-612F-42E0-A08F-716D8CF27BCD}" dt="2023-04-30T18:48:16.447" v="1385" actId="26606"/>
          <ac:spMkLst>
            <pc:docMk/>
            <pc:sldMk cId="3237684765" sldId="263"/>
            <ac:spMk id="3087" creationId="{0817DDF7-06E9-4C7C-84DF-2240A653602C}"/>
          </ac:spMkLst>
        </pc:spChg>
        <pc:grpChg chg="add del">
          <ac:chgData name="Emilio Parreño" userId="83f1905f548e6bb1" providerId="LiveId" clId="{959D468A-612F-42E0-A08F-716D8CF27BCD}" dt="2023-04-30T18:48:16.447" v="1385" actId="26606"/>
          <ac:grpSpMkLst>
            <pc:docMk/>
            <pc:sldMk cId="3237684765" sldId="263"/>
            <ac:grpSpMk id="3079" creationId="{9D9D6BF1-DFF2-4526-9D13-BF339D8C4163}"/>
          </ac:grpSpMkLst>
        </pc:grpChg>
        <pc:picChg chg="add mod">
          <ac:chgData name="Emilio Parreño" userId="83f1905f548e6bb1" providerId="LiveId" clId="{959D468A-612F-42E0-A08F-716D8CF27BCD}" dt="2023-04-30T18:55:35.117" v="1433" actId="1076"/>
          <ac:picMkLst>
            <pc:docMk/>
            <pc:sldMk cId="3237684765" sldId="263"/>
            <ac:picMk id="3074" creationId="{D75C013D-1454-A921-D107-757D6BA34F44}"/>
          </ac:picMkLst>
        </pc:picChg>
      </pc:sldChg>
      <pc:sldChg chg="addSp modSp new mod">
        <pc:chgData name="Emilio Parreño" userId="83f1905f548e6bb1" providerId="LiveId" clId="{959D468A-612F-42E0-A08F-716D8CF27BCD}" dt="2023-04-30T19:04:22.909" v="1812" actId="121"/>
        <pc:sldMkLst>
          <pc:docMk/>
          <pc:sldMk cId="2802385710" sldId="264"/>
        </pc:sldMkLst>
        <pc:spChg chg="add mod">
          <ac:chgData name="Emilio Parreño" userId="83f1905f548e6bb1" providerId="LiveId" clId="{959D468A-612F-42E0-A08F-716D8CF27BCD}" dt="2023-04-30T19:03:16.303" v="1803" actId="1076"/>
          <ac:spMkLst>
            <pc:docMk/>
            <pc:sldMk cId="2802385710" sldId="264"/>
            <ac:spMk id="4" creationId="{170ED3A6-B2A2-5BA3-3A3B-1163A421B14F}"/>
          </ac:spMkLst>
        </pc:spChg>
        <pc:spChg chg="add mod">
          <ac:chgData name="Emilio Parreño" userId="83f1905f548e6bb1" providerId="LiveId" clId="{959D468A-612F-42E0-A08F-716D8CF27BCD}" dt="2023-04-30T19:04:22.909" v="1812" actId="121"/>
          <ac:spMkLst>
            <pc:docMk/>
            <pc:sldMk cId="2802385710" sldId="264"/>
            <ac:spMk id="6" creationId="{9F50EC84-81D5-B1B1-0FEA-DA61A57EB1DE}"/>
          </ac:spMkLst>
        </pc:spChg>
        <pc:picChg chg="add mod modCrop">
          <ac:chgData name="Emilio Parreño" userId="83f1905f548e6bb1" providerId="LiveId" clId="{959D468A-612F-42E0-A08F-716D8CF27BCD}" dt="2023-04-30T19:03:19.581" v="1804" actId="1076"/>
          <ac:picMkLst>
            <pc:docMk/>
            <pc:sldMk cId="2802385710" sldId="264"/>
            <ac:picMk id="3" creationId="{E4747C7D-B7E6-1105-AF60-51D973A4FC9F}"/>
          </ac:picMkLst>
        </pc:picChg>
      </pc:sldChg>
      <pc:sldChg chg="addSp delSp modSp new mod">
        <pc:chgData name="Emilio Parreño" userId="83f1905f548e6bb1" providerId="LiveId" clId="{959D468A-612F-42E0-A08F-716D8CF27BCD}" dt="2023-04-30T19:51:43.385" v="2009" actId="1076"/>
        <pc:sldMkLst>
          <pc:docMk/>
          <pc:sldMk cId="2817463369" sldId="265"/>
        </pc:sldMkLst>
        <pc:spChg chg="del">
          <ac:chgData name="Emilio Parreño" userId="83f1905f548e6bb1" providerId="LiveId" clId="{959D468A-612F-42E0-A08F-716D8CF27BCD}" dt="2023-04-30T19:42:32.518" v="1829" actId="478"/>
          <ac:spMkLst>
            <pc:docMk/>
            <pc:sldMk cId="2817463369" sldId="265"/>
            <ac:spMk id="2" creationId="{15AB7EF6-DE02-CD5F-9EEC-89BC5387097A}"/>
          </ac:spMkLst>
        </pc:spChg>
        <pc:spChg chg="mod">
          <ac:chgData name="Emilio Parreño" userId="83f1905f548e6bb1" providerId="LiveId" clId="{959D468A-612F-42E0-A08F-716D8CF27BCD}" dt="2023-04-30T19:51:09.669" v="2004" actId="1076"/>
          <ac:spMkLst>
            <pc:docMk/>
            <pc:sldMk cId="2817463369" sldId="265"/>
            <ac:spMk id="3" creationId="{C44C0EE5-5DD0-374E-5F97-D910089E69FD}"/>
          </ac:spMkLst>
        </pc:spChg>
        <pc:spChg chg="mod">
          <ac:chgData name="Emilio Parreño" userId="83f1905f548e6bb1" providerId="LiveId" clId="{959D468A-612F-42E0-A08F-716D8CF27BCD}" dt="2023-04-30T19:50:16.083" v="1995" actId="1076"/>
          <ac:spMkLst>
            <pc:docMk/>
            <pc:sldMk cId="2817463369" sldId="265"/>
            <ac:spMk id="4" creationId="{3E7A412A-E610-206B-030C-F4A0177DEE51}"/>
          </ac:spMkLst>
        </pc:spChg>
        <pc:spChg chg="add mod">
          <ac:chgData name="Emilio Parreño" userId="83f1905f548e6bb1" providerId="LiveId" clId="{959D468A-612F-42E0-A08F-716D8CF27BCD}" dt="2023-04-30T19:44:25.147" v="1880"/>
          <ac:spMkLst>
            <pc:docMk/>
            <pc:sldMk cId="2817463369" sldId="265"/>
            <ac:spMk id="5" creationId="{6211264D-85CA-B198-F8BB-60552CF8280A}"/>
          </ac:spMkLst>
        </pc:spChg>
        <pc:spChg chg="add mod">
          <ac:chgData name="Emilio Parreño" userId="83f1905f548e6bb1" providerId="LiveId" clId="{959D468A-612F-42E0-A08F-716D8CF27BCD}" dt="2023-04-30T19:45:43.877" v="1905"/>
          <ac:spMkLst>
            <pc:docMk/>
            <pc:sldMk cId="2817463369" sldId="265"/>
            <ac:spMk id="7" creationId="{9366ADE9-0E82-517B-9323-8B7947B115D0}"/>
          </ac:spMkLst>
        </pc:spChg>
        <pc:spChg chg="add del mod">
          <ac:chgData name="Emilio Parreño" userId="83f1905f548e6bb1" providerId="LiveId" clId="{959D468A-612F-42E0-A08F-716D8CF27BCD}" dt="2023-04-30T19:45:54.975" v="1909" actId="478"/>
          <ac:spMkLst>
            <pc:docMk/>
            <pc:sldMk cId="2817463369" sldId="265"/>
            <ac:spMk id="9" creationId="{32DE6EFB-AF04-FE03-27F0-295CBDFF00D5}"/>
          </ac:spMkLst>
        </pc:spChg>
        <pc:spChg chg="add mod">
          <ac:chgData name="Emilio Parreño" userId="83f1905f548e6bb1" providerId="LiveId" clId="{959D468A-612F-42E0-A08F-716D8CF27BCD}" dt="2023-04-30T19:47:33.781" v="1958" actId="12"/>
          <ac:spMkLst>
            <pc:docMk/>
            <pc:sldMk cId="2817463369" sldId="265"/>
            <ac:spMk id="11" creationId="{F52759BA-6E0D-E449-84DD-35DBA50751FB}"/>
          </ac:spMkLst>
        </pc:spChg>
        <pc:spChg chg="add mod">
          <ac:chgData name="Emilio Parreño" userId="83f1905f548e6bb1" providerId="LiveId" clId="{959D468A-612F-42E0-A08F-716D8CF27BCD}" dt="2023-04-30T19:51:12.468" v="2005" actId="1076"/>
          <ac:spMkLst>
            <pc:docMk/>
            <pc:sldMk cId="2817463369" sldId="265"/>
            <ac:spMk id="14" creationId="{A33954F6-F572-3E92-C5D8-AE37EF1B378C}"/>
          </ac:spMkLst>
        </pc:spChg>
        <pc:spChg chg="add mod">
          <ac:chgData name="Emilio Parreño" userId="83f1905f548e6bb1" providerId="LiveId" clId="{959D468A-612F-42E0-A08F-716D8CF27BCD}" dt="2023-04-30T19:51:18.040" v="2007" actId="1076"/>
          <ac:spMkLst>
            <pc:docMk/>
            <pc:sldMk cId="2817463369" sldId="265"/>
            <ac:spMk id="15" creationId="{4189B9AF-B750-5694-B41B-E68BCEBB7D56}"/>
          </ac:spMkLst>
        </pc:spChg>
        <pc:spChg chg="add mod">
          <ac:chgData name="Emilio Parreño" userId="83f1905f548e6bb1" providerId="LiveId" clId="{959D468A-612F-42E0-A08F-716D8CF27BCD}" dt="2023-04-30T19:51:43.385" v="2009" actId="1076"/>
          <ac:spMkLst>
            <pc:docMk/>
            <pc:sldMk cId="2817463369" sldId="265"/>
            <ac:spMk id="16" creationId="{649912AB-29BC-541C-BFF4-BD1868EA2763}"/>
          </ac:spMkLst>
        </pc:spChg>
        <pc:cxnChg chg="add del mod">
          <ac:chgData name="Emilio Parreño" userId="83f1905f548e6bb1" providerId="LiveId" clId="{959D468A-612F-42E0-A08F-716D8CF27BCD}" dt="2023-04-30T19:50:49.822" v="2000" actId="478"/>
          <ac:cxnSpMkLst>
            <pc:docMk/>
            <pc:sldMk cId="2817463369" sldId="265"/>
            <ac:cxnSpMk id="13" creationId="{C237398D-B1D4-1DC3-7F4A-66B6C13B88D7}"/>
          </ac:cxnSpMkLst>
        </pc:cxnChg>
      </pc:sldChg>
      <pc:sldChg chg="addSp modSp new mod">
        <pc:chgData name="Emilio Parreño" userId="83f1905f548e6bb1" providerId="LiveId" clId="{959D468A-612F-42E0-A08F-716D8CF27BCD}" dt="2023-05-01T03:56:21.077" v="5672" actId="13822"/>
        <pc:sldMkLst>
          <pc:docMk/>
          <pc:sldMk cId="522728527" sldId="266"/>
        </pc:sldMkLst>
        <pc:spChg chg="add mod">
          <ac:chgData name="Emilio Parreño" userId="83f1905f548e6bb1" providerId="LiveId" clId="{959D468A-612F-42E0-A08F-716D8CF27BCD}" dt="2023-05-01T03:55:21.028" v="5656" actId="1076"/>
          <ac:spMkLst>
            <pc:docMk/>
            <pc:sldMk cId="522728527" sldId="266"/>
            <ac:spMk id="2" creationId="{77247BC8-4F14-EEFD-73EE-9BCD3CDA2BF0}"/>
          </ac:spMkLst>
        </pc:spChg>
        <pc:picChg chg="add mod modCrop">
          <ac:chgData name="Emilio Parreño" userId="83f1905f548e6bb1" providerId="LiveId" clId="{959D468A-612F-42E0-A08F-716D8CF27BCD}" dt="2023-05-01T03:56:21.077" v="5672" actId="13822"/>
          <ac:picMkLst>
            <pc:docMk/>
            <pc:sldMk cId="522728527" sldId="266"/>
            <ac:picMk id="4" creationId="{9C31751F-D8A4-2A85-1ACC-91923418D880}"/>
          </ac:picMkLst>
        </pc:picChg>
        <pc:picChg chg="add mod">
          <ac:chgData name="Emilio Parreño" userId="83f1905f548e6bb1" providerId="LiveId" clId="{959D468A-612F-42E0-A08F-716D8CF27BCD}" dt="2023-05-01T03:56:08.439" v="5670" actId="1076"/>
          <ac:picMkLst>
            <pc:docMk/>
            <pc:sldMk cId="522728527" sldId="266"/>
            <ac:picMk id="6146" creationId="{209603D1-3CDF-9D8E-9973-22A923D5EA23}"/>
          </ac:picMkLst>
        </pc:picChg>
      </pc:sldChg>
      <pc:sldChg chg="addSp delSp modSp new mod">
        <pc:chgData name="Emilio Parreño" userId="83f1905f548e6bb1" providerId="LiveId" clId="{959D468A-612F-42E0-A08F-716D8CF27BCD}" dt="2023-04-30T20:36:36.562" v="2469" actId="1076"/>
        <pc:sldMkLst>
          <pc:docMk/>
          <pc:sldMk cId="819384380" sldId="267"/>
        </pc:sldMkLst>
        <pc:spChg chg="del">
          <ac:chgData name="Emilio Parreño" userId="83f1905f548e6bb1" providerId="LiveId" clId="{959D468A-612F-42E0-A08F-716D8CF27BCD}" dt="2023-04-30T20:32:09.283" v="2357" actId="478"/>
          <ac:spMkLst>
            <pc:docMk/>
            <pc:sldMk cId="819384380" sldId="267"/>
            <ac:spMk id="2" creationId="{DF6AEB1D-619C-7FF4-DC61-8A2AEFA39A96}"/>
          </ac:spMkLst>
        </pc:spChg>
        <pc:spChg chg="del">
          <ac:chgData name="Emilio Parreño" userId="83f1905f548e6bb1" providerId="LiveId" clId="{959D468A-612F-42E0-A08F-716D8CF27BCD}" dt="2023-04-30T20:32:12.233" v="2358" actId="478"/>
          <ac:spMkLst>
            <pc:docMk/>
            <pc:sldMk cId="819384380" sldId="267"/>
            <ac:spMk id="3" creationId="{4478DA43-5BF3-CB78-B287-47E3253DE64C}"/>
          </ac:spMkLst>
        </pc:spChg>
        <pc:spChg chg="del mod">
          <ac:chgData name="Emilio Parreño" userId="83f1905f548e6bb1" providerId="LiveId" clId="{959D468A-612F-42E0-A08F-716D8CF27BCD}" dt="2023-04-30T20:32:18.103" v="2360" actId="478"/>
          <ac:spMkLst>
            <pc:docMk/>
            <pc:sldMk cId="819384380" sldId="267"/>
            <ac:spMk id="4" creationId="{078B0A99-665A-5EAA-9AD2-1B240E16FBB6}"/>
          </ac:spMkLst>
        </pc:spChg>
        <pc:spChg chg="add mod">
          <ac:chgData name="Emilio Parreño" userId="83f1905f548e6bb1" providerId="LiveId" clId="{959D468A-612F-42E0-A08F-716D8CF27BCD}" dt="2023-04-30T20:36:36.562" v="2469" actId="1076"/>
          <ac:spMkLst>
            <pc:docMk/>
            <pc:sldMk cId="819384380" sldId="267"/>
            <ac:spMk id="7" creationId="{B1954393-42A6-3222-ED4F-75E7A4F8D7CD}"/>
          </ac:spMkLst>
        </pc:spChg>
        <pc:spChg chg="add mod">
          <ac:chgData name="Emilio Parreño" userId="83f1905f548e6bb1" providerId="LiveId" clId="{959D468A-612F-42E0-A08F-716D8CF27BCD}" dt="2023-04-30T20:35:37.924" v="2460" actId="1076"/>
          <ac:spMkLst>
            <pc:docMk/>
            <pc:sldMk cId="819384380" sldId="267"/>
            <ac:spMk id="8" creationId="{1C9299B3-4E1B-D4AE-7B0F-04D1086D00FE}"/>
          </ac:spMkLst>
        </pc:spChg>
        <pc:picChg chg="add mod modCrop">
          <ac:chgData name="Emilio Parreño" userId="83f1905f548e6bb1" providerId="LiveId" clId="{959D468A-612F-42E0-A08F-716D8CF27BCD}" dt="2023-04-30T20:36:32.014" v="2468" actId="1076"/>
          <ac:picMkLst>
            <pc:docMk/>
            <pc:sldMk cId="819384380" sldId="267"/>
            <ac:picMk id="6" creationId="{25AF028A-0FD8-8F4D-7D5A-4EA32AB685AC}"/>
          </ac:picMkLst>
        </pc:picChg>
      </pc:sldChg>
      <pc:sldChg chg="addSp delSp modSp new mod">
        <pc:chgData name="Emilio Parreño" userId="83f1905f548e6bb1" providerId="LiveId" clId="{959D468A-612F-42E0-A08F-716D8CF27BCD}" dt="2023-04-30T20:02:43.818" v="2287" actId="13822"/>
        <pc:sldMkLst>
          <pc:docMk/>
          <pc:sldMk cId="2520346378" sldId="268"/>
        </pc:sldMkLst>
        <pc:spChg chg="add del mod">
          <ac:chgData name="Emilio Parreño" userId="83f1905f548e6bb1" providerId="LiveId" clId="{959D468A-612F-42E0-A08F-716D8CF27BCD}" dt="2023-04-30T20:02:18.846" v="2240" actId="478"/>
          <ac:spMkLst>
            <pc:docMk/>
            <pc:sldMk cId="2520346378" sldId="268"/>
            <ac:spMk id="4" creationId="{657A7ABB-6EC2-6697-043E-BCE96634FAFB}"/>
          </ac:spMkLst>
        </pc:spChg>
        <pc:picChg chg="add mod modCrop">
          <ac:chgData name="Emilio Parreño" userId="83f1905f548e6bb1" providerId="LiveId" clId="{959D468A-612F-42E0-A08F-716D8CF27BCD}" dt="2023-04-30T20:02:43.818" v="2287" actId="13822"/>
          <ac:picMkLst>
            <pc:docMk/>
            <pc:sldMk cId="2520346378" sldId="268"/>
            <ac:picMk id="3" creationId="{930B013D-B709-BED9-74D6-565E4EDCD49F}"/>
          </ac:picMkLst>
        </pc:picChg>
        <pc:picChg chg="add mod">
          <ac:chgData name="Emilio Parreño" userId="83f1905f548e6bb1" providerId="LiveId" clId="{959D468A-612F-42E0-A08F-716D8CF27BCD}" dt="2023-04-30T20:02:26.558" v="2280" actId="1038"/>
          <ac:picMkLst>
            <pc:docMk/>
            <pc:sldMk cId="2520346378" sldId="268"/>
            <ac:picMk id="5" creationId="{E5CB4690-7B02-E180-1906-2EAD6058C300}"/>
          </ac:picMkLst>
        </pc:picChg>
      </pc:sldChg>
      <pc:sldChg chg="addSp modSp new mod setBg">
        <pc:chgData name="Emilio Parreño" userId="83f1905f548e6bb1" providerId="LiveId" clId="{959D468A-612F-42E0-A08F-716D8CF27BCD}" dt="2023-04-30T21:08:30.256" v="3348" actId="20577"/>
        <pc:sldMkLst>
          <pc:docMk/>
          <pc:sldMk cId="1033413242" sldId="269"/>
        </pc:sldMkLst>
        <pc:spChg chg="add mod">
          <ac:chgData name="Emilio Parreño" userId="83f1905f548e6bb1" providerId="LiveId" clId="{959D468A-612F-42E0-A08F-716D8CF27BCD}" dt="2023-04-30T21:08:30.256" v="3348" actId="20577"/>
          <ac:spMkLst>
            <pc:docMk/>
            <pc:sldMk cId="1033413242" sldId="269"/>
            <ac:spMk id="3" creationId="{906E724C-C255-2DB6-0545-EC4455309433}"/>
          </ac:spMkLst>
        </pc:spChg>
        <pc:spChg chg="add">
          <ac:chgData name="Emilio Parreño" userId="83f1905f548e6bb1" providerId="LiveId" clId="{959D468A-612F-42E0-A08F-716D8CF27BCD}" dt="2023-04-30T20:04:31.866" v="2292" actId="26606"/>
          <ac:spMkLst>
            <pc:docMk/>
            <pc:sldMk cId="1033413242" sldId="269"/>
            <ac:spMk id="7" creationId="{D488911C-0EC7-40A9-9BCB-CA8A66E4623A}"/>
          </ac:spMkLst>
        </pc:spChg>
        <pc:spChg chg="add">
          <ac:chgData name="Emilio Parreño" userId="83f1905f548e6bb1" providerId="LiveId" clId="{959D468A-612F-42E0-A08F-716D8CF27BCD}" dt="2023-04-30T20:04:31.866" v="2292" actId="26606"/>
          <ac:spMkLst>
            <pc:docMk/>
            <pc:sldMk cId="1033413242" sldId="269"/>
            <ac:spMk id="13" creationId="{C8D89F71-9459-4318-ACAE-874616C3ADAD}"/>
          </ac:spMkLst>
        </pc:spChg>
        <pc:grpChg chg="add">
          <ac:chgData name="Emilio Parreño" userId="83f1905f548e6bb1" providerId="LiveId" clId="{959D468A-612F-42E0-A08F-716D8CF27BCD}" dt="2023-04-30T20:04:31.866" v="2292" actId="26606"/>
          <ac:grpSpMkLst>
            <pc:docMk/>
            <pc:sldMk cId="1033413242" sldId="269"/>
            <ac:grpSpMk id="9" creationId="{53023EA8-527A-4FA2-A71D-626F912756C6}"/>
          </ac:grpSpMkLst>
        </pc:grpChg>
        <pc:picChg chg="add mod">
          <ac:chgData name="Emilio Parreño" userId="83f1905f548e6bb1" providerId="LiveId" clId="{959D468A-612F-42E0-A08F-716D8CF27BCD}" dt="2023-04-30T20:04:38.332" v="2294" actId="1076"/>
          <ac:picMkLst>
            <pc:docMk/>
            <pc:sldMk cId="1033413242" sldId="269"/>
            <ac:picMk id="2" creationId="{6CC2D4D2-C0C9-F4FA-D048-8B5652FBB300}"/>
          </ac:picMkLst>
        </pc:picChg>
      </pc:sldChg>
      <pc:sldChg chg="addSp delSp modSp new mod modClrScheme chgLayout">
        <pc:chgData name="Emilio Parreño" userId="83f1905f548e6bb1" providerId="LiveId" clId="{959D468A-612F-42E0-A08F-716D8CF27BCD}" dt="2023-04-30T21:38:46.512" v="3998" actId="478"/>
        <pc:sldMkLst>
          <pc:docMk/>
          <pc:sldMk cId="1691153018" sldId="270"/>
        </pc:sldMkLst>
        <pc:spChg chg="add mod">
          <ac:chgData name="Emilio Parreño" userId="83f1905f548e6bb1" providerId="LiveId" clId="{959D468A-612F-42E0-A08F-716D8CF27BCD}" dt="2023-04-30T21:07:55.187" v="3338" actId="20577"/>
          <ac:spMkLst>
            <pc:docMk/>
            <pc:sldMk cId="1691153018" sldId="270"/>
            <ac:spMk id="2" creationId="{E4A5833A-B707-F8F5-ACEE-1FDF24522C14}"/>
          </ac:spMkLst>
        </pc:spChg>
        <pc:spChg chg="add del mod ord">
          <ac:chgData name="Emilio Parreño" userId="83f1905f548e6bb1" providerId="LiveId" clId="{959D468A-612F-42E0-A08F-716D8CF27BCD}" dt="2023-04-30T20:43:48.652" v="2520" actId="478"/>
          <ac:spMkLst>
            <pc:docMk/>
            <pc:sldMk cId="1691153018" sldId="270"/>
            <ac:spMk id="3" creationId="{C9EC4321-432C-E956-98FD-4DC66F1BD585}"/>
          </ac:spMkLst>
        </pc:spChg>
        <pc:spChg chg="add mod ord">
          <ac:chgData name="Emilio Parreño" userId="83f1905f548e6bb1" providerId="LiveId" clId="{959D468A-612F-42E0-A08F-716D8CF27BCD}" dt="2023-04-30T20:50:44.032" v="2894" actId="1076"/>
          <ac:spMkLst>
            <pc:docMk/>
            <pc:sldMk cId="1691153018" sldId="270"/>
            <ac:spMk id="4" creationId="{C7FDBAD4-0BBB-93B1-A737-64DC787F8ABF}"/>
          </ac:spMkLst>
        </pc:spChg>
        <pc:spChg chg="add mod ord">
          <ac:chgData name="Emilio Parreño" userId="83f1905f548e6bb1" providerId="LiveId" clId="{959D468A-612F-42E0-A08F-716D8CF27BCD}" dt="2023-04-30T20:50:47.376" v="2895" actId="1076"/>
          <ac:spMkLst>
            <pc:docMk/>
            <pc:sldMk cId="1691153018" sldId="270"/>
            <ac:spMk id="5" creationId="{28E15C73-A4CB-EB2B-167A-51F7C505D661}"/>
          </ac:spMkLst>
        </pc:spChg>
        <pc:spChg chg="add del mod ord">
          <ac:chgData name="Emilio Parreño" userId="83f1905f548e6bb1" providerId="LiveId" clId="{959D468A-612F-42E0-A08F-716D8CF27BCD}" dt="2023-04-30T20:44:43.606" v="2594" actId="478"/>
          <ac:spMkLst>
            <pc:docMk/>
            <pc:sldMk cId="1691153018" sldId="270"/>
            <ac:spMk id="6" creationId="{F54D52F3-BDBF-3490-DAA9-0B67941E4986}"/>
          </ac:spMkLst>
        </pc:spChg>
        <pc:spChg chg="add del mod ord">
          <ac:chgData name="Emilio Parreño" userId="83f1905f548e6bb1" providerId="LiveId" clId="{959D468A-612F-42E0-A08F-716D8CF27BCD}" dt="2023-04-30T20:46:33.780" v="2654" actId="478"/>
          <ac:spMkLst>
            <pc:docMk/>
            <pc:sldMk cId="1691153018" sldId="270"/>
            <ac:spMk id="7" creationId="{F3C217F7-FFEE-F080-D6A5-8D496A81C0ED}"/>
          </ac:spMkLst>
        </pc:spChg>
        <pc:spChg chg="add del mod">
          <ac:chgData name="Emilio Parreño" userId="83f1905f548e6bb1" providerId="LiveId" clId="{959D468A-612F-42E0-A08F-716D8CF27BCD}" dt="2023-04-30T20:46:55.350" v="2656" actId="478"/>
          <ac:spMkLst>
            <pc:docMk/>
            <pc:sldMk cId="1691153018" sldId="270"/>
            <ac:spMk id="8" creationId="{F25C35F5-E244-F5DE-570C-D04C6DB78586}"/>
          </ac:spMkLst>
        </pc:spChg>
        <pc:spChg chg="add mod">
          <ac:chgData name="Emilio Parreño" userId="83f1905f548e6bb1" providerId="LiveId" clId="{959D468A-612F-42E0-A08F-716D8CF27BCD}" dt="2023-04-30T21:00:30.790" v="3209" actId="1076"/>
          <ac:spMkLst>
            <pc:docMk/>
            <pc:sldMk cId="1691153018" sldId="270"/>
            <ac:spMk id="11" creationId="{4A0E6B6D-7CBA-AA45-0549-C76015B700B9}"/>
          </ac:spMkLst>
        </pc:spChg>
        <pc:spChg chg="add del mod">
          <ac:chgData name="Emilio Parreño" userId="83f1905f548e6bb1" providerId="LiveId" clId="{959D468A-612F-42E0-A08F-716D8CF27BCD}" dt="2023-04-30T21:38:46.512" v="3998" actId="478"/>
          <ac:spMkLst>
            <pc:docMk/>
            <pc:sldMk cId="1691153018" sldId="270"/>
            <ac:spMk id="12" creationId="{248891F1-2780-A476-8793-7C0A43DA9917}"/>
          </ac:spMkLst>
        </pc:spChg>
        <pc:graphicFrameChg chg="add mod modGraphic">
          <ac:chgData name="Emilio Parreño" userId="83f1905f548e6bb1" providerId="LiveId" clId="{959D468A-612F-42E0-A08F-716D8CF27BCD}" dt="2023-04-30T21:07:46.890" v="3334" actId="20577"/>
          <ac:graphicFrameMkLst>
            <pc:docMk/>
            <pc:sldMk cId="1691153018" sldId="270"/>
            <ac:graphicFrameMk id="9" creationId="{7963CD25-F59E-8088-E92D-532C42AA0501}"/>
          </ac:graphicFrameMkLst>
        </pc:graphicFrameChg>
        <pc:graphicFrameChg chg="add mod modGraphic">
          <ac:chgData name="Emilio Parreño" userId="83f1905f548e6bb1" providerId="LiveId" clId="{959D468A-612F-42E0-A08F-716D8CF27BCD}" dt="2023-04-30T21:07:51.736" v="3336" actId="20577"/>
          <ac:graphicFrameMkLst>
            <pc:docMk/>
            <pc:sldMk cId="1691153018" sldId="270"/>
            <ac:graphicFrameMk id="10" creationId="{C4D59472-B375-38FE-4541-A5C97DFBB049}"/>
          </ac:graphicFrameMkLst>
        </pc:graphicFrameChg>
      </pc:sldChg>
      <pc:sldChg chg="addSp delSp modSp new mod">
        <pc:chgData name="Emilio Parreño" userId="83f1905f548e6bb1" providerId="LiveId" clId="{959D468A-612F-42E0-A08F-716D8CF27BCD}" dt="2023-04-30T21:26:26.093" v="3704" actId="1076"/>
        <pc:sldMkLst>
          <pc:docMk/>
          <pc:sldMk cId="1484784029" sldId="271"/>
        </pc:sldMkLst>
        <pc:spChg chg="add mod">
          <ac:chgData name="Emilio Parreño" userId="83f1905f548e6bb1" providerId="LiveId" clId="{959D468A-612F-42E0-A08F-716D8CF27BCD}" dt="2023-04-30T21:08:43.821" v="3349" actId="1076"/>
          <ac:spMkLst>
            <pc:docMk/>
            <pc:sldMk cId="1484784029" sldId="271"/>
            <ac:spMk id="2" creationId="{08799BFF-94C7-1555-3E25-3BC88773913C}"/>
          </ac:spMkLst>
        </pc:spChg>
        <pc:spChg chg="add mod">
          <ac:chgData name="Emilio Parreño" userId="83f1905f548e6bb1" providerId="LiveId" clId="{959D468A-612F-42E0-A08F-716D8CF27BCD}" dt="2023-04-30T21:07:31.688" v="3328" actId="20577"/>
          <ac:spMkLst>
            <pc:docMk/>
            <pc:sldMk cId="1484784029" sldId="271"/>
            <ac:spMk id="3" creationId="{09D15044-7D1D-89C6-A6CD-501250FB0892}"/>
          </ac:spMkLst>
        </pc:spChg>
        <pc:spChg chg="add mod">
          <ac:chgData name="Emilio Parreño" userId="83f1905f548e6bb1" providerId="LiveId" clId="{959D468A-612F-42E0-A08F-716D8CF27BCD}" dt="2023-04-30T21:17:22.362" v="3443" actId="1076"/>
          <ac:spMkLst>
            <pc:docMk/>
            <pc:sldMk cId="1484784029" sldId="271"/>
            <ac:spMk id="5" creationId="{86B9E064-DFBB-661F-1BB6-98E225BF3359}"/>
          </ac:spMkLst>
        </pc:spChg>
        <pc:spChg chg="add mod">
          <ac:chgData name="Emilio Parreño" userId="83f1905f548e6bb1" providerId="LiveId" clId="{959D468A-612F-42E0-A08F-716D8CF27BCD}" dt="2023-04-30T21:11:51.707" v="3392" actId="1076"/>
          <ac:spMkLst>
            <pc:docMk/>
            <pc:sldMk cId="1484784029" sldId="271"/>
            <ac:spMk id="7" creationId="{3E2B7647-8847-E9AC-8B8E-B77A911BF8B7}"/>
          </ac:spMkLst>
        </pc:spChg>
        <pc:spChg chg="add mod">
          <ac:chgData name="Emilio Parreño" userId="83f1905f548e6bb1" providerId="LiveId" clId="{959D468A-612F-42E0-A08F-716D8CF27BCD}" dt="2023-04-30T21:11:38.932" v="3389" actId="1076"/>
          <ac:spMkLst>
            <pc:docMk/>
            <pc:sldMk cId="1484784029" sldId="271"/>
            <ac:spMk id="9" creationId="{DF622EF4-109A-5606-49D1-AE10776D1D8D}"/>
          </ac:spMkLst>
        </pc:spChg>
        <pc:spChg chg="add mod">
          <ac:chgData name="Emilio Parreño" userId="83f1905f548e6bb1" providerId="LiveId" clId="{959D468A-612F-42E0-A08F-716D8CF27BCD}" dt="2023-04-30T21:18:03.284" v="3453" actId="113"/>
          <ac:spMkLst>
            <pc:docMk/>
            <pc:sldMk cId="1484784029" sldId="271"/>
            <ac:spMk id="11" creationId="{C45CE219-A9A9-2D44-0E53-0B44FD4A819F}"/>
          </ac:spMkLst>
        </pc:spChg>
        <pc:spChg chg="add del">
          <ac:chgData name="Emilio Parreño" userId="83f1905f548e6bb1" providerId="LiveId" clId="{959D468A-612F-42E0-A08F-716D8CF27BCD}" dt="2023-04-30T21:15:14.115" v="3425" actId="478"/>
          <ac:spMkLst>
            <pc:docMk/>
            <pc:sldMk cId="1484784029" sldId="271"/>
            <ac:spMk id="13" creationId="{E57C5443-1777-F38B-AB92-8E40F23B6008}"/>
          </ac:spMkLst>
        </pc:spChg>
        <pc:spChg chg="add">
          <ac:chgData name="Emilio Parreño" userId="83f1905f548e6bb1" providerId="LiveId" clId="{959D468A-612F-42E0-A08F-716D8CF27BCD}" dt="2023-04-30T21:17:42.455" v="3447" actId="11529"/>
          <ac:spMkLst>
            <pc:docMk/>
            <pc:sldMk cId="1484784029" sldId="271"/>
            <ac:spMk id="14" creationId="{38EAF98B-7041-DAC3-E36E-4C1EC616D41D}"/>
          </ac:spMkLst>
        </pc:spChg>
        <pc:spChg chg="add mod">
          <ac:chgData name="Emilio Parreño" userId="83f1905f548e6bb1" providerId="LiveId" clId="{959D468A-612F-42E0-A08F-716D8CF27BCD}" dt="2023-04-30T21:18:00.649" v="3451" actId="1076"/>
          <ac:spMkLst>
            <pc:docMk/>
            <pc:sldMk cId="1484784029" sldId="271"/>
            <ac:spMk id="15" creationId="{6CA07612-E3CE-C2EB-63F0-03FC63A43A62}"/>
          </ac:spMkLst>
        </pc:spChg>
        <pc:spChg chg="add mod">
          <ac:chgData name="Emilio Parreño" userId="83f1905f548e6bb1" providerId="LiveId" clId="{959D468A-612F-42E0-A08F-716D8CF27BCD}" dt="2023-04-30T21:26:26.093" v="3704" actId="1076"/>
          <ac:spMkLst>
            <pc:docMk/>
            <pc:sldMk cId="1484784029" sldId="271"/>
            <ac:spMk id="21" creationId="{DFB055BB-EA6A-B6DB-3050-6218DDAB781B}"/>
          </ac:spMkLst>
        </pc:spChg>
        <pc:picChg chg="add del mod">
          <ac:chgData name="Emilio Parreño" userId="83f1905f548e6bb1" providerId="LiveId" clId="{959D468A-612F-42E0-A08F-716D8CF27BCD}" dt="2023-04-30T21:16:41.821" v="3435" actId="478"/>
          <ac:picMkLst>
            <pc:docMk/>
            <pc:sldMk cId="1484784029" sldId="271"/>
            <ac:picMk id="8194" creationId="{6425A1CF-AF2C-4BEE-59EE-A7F70AE8F391}"/>
          </ac:picMkLst>
        </pc:picChg>
        <pc:picChg chg="add mod">
          <ac:chgData name="Emilio Parreño" userId="83f1905f548e6bb1" providerId="LiveId" clId="{959D468A-612F-42E0-A08F-716D8CF27BCD}" dt="2023-04-30T21:17:30.495" v="3446" actId="1076"/>
          <ac:picMkLst>
            <pc:docMk/>
            <pc:sldMk cId="1484784029" sldId="271"/>
            <ac:picMk id="8196" creationId="{78FF4AE8-69F7-E49C-5301-2041750265A3}"/>
          </ac:picMkLst>
        </pc:picChg>
        <pc:cxnChg chg="add mod">
          <ac:chgData name="Emilio Parreño" userId="83f1905f548e6bb1" providerId="LiveId" clId="{959D468A-612F-42E0-A08F-716D8CF27BCD}" dt="2023-04-30T21:18:21.853" v="3455" actId="14100"/>
          <ac:cxnSpMkLst>
            <pc:docMk/>
            <pc:sldMk cId="1484784029" sldId="271"/>
            <ac:cxnSpMk id="17" creationId="{8AD82000-7CC8-3D89-C6F8-3168D6ADE1BF}"/>
          </ac:cxnSpMkLst>
        </pc:cxnChg>
        <pc:cxnChg chg="add">
          <ac:chgData name="Emilio Parreño" userId="83f1905f548e6bb1" providerId="LiveId" clId="{959D468A-612F-42E0-A08F-716D8CF27BCD}" dt="2023-04-30T21:18:30.785" v="3456" actId="11529"/>
          <ac:cxnSpMkLst>
            <pc:docMk/>
            <pc:sldMk cId="1484784029" sldId="271"/>
            <ac:cxnSpMk id="20" creationId="{79DE29C3-1200-1642-AF66-2E5F38468E59}"/>
          </ac:cxnSpMkLst>
        </pc:cxnChg>
      </pc:sldChg>
      <pc:sldChg chg="addSp delSp modSp new mod">
        <pc:chgData name="Emilio Parreño" userId="83f1905f548e6bb1" providerId="LiveId" clId="{959D468A-612F-42E0-A08F-716D8CF27BCD}" dt="2023-04-30T22:00:25.974" v="4262" actId="478"/>
        <pc:sldMkLst>
          <pc:docMk/>
          <pc:sldMk cId="3764942641" sldId="272"/>
        </pc:sldMkLst>
        <pc:spChg chg="add mod">
          <ac:chgData name="Emilio Parreño" userId="83f1905f548e6bb1" providerId="LiveId" clId="{959D468A-612F-42E0-A08F-716D8CF27BCD}" dt="2023-04-30T21:18:52.370" v="3458"/>
          <ac:spMkLst>
            <pc:docMk/>
            <pc:sldMk cId="3764942641" sldId="272"/>
            <ac:spMk id="2" creationId="{87858102-7CB6-B95E-DE51-23D12A2D0771}"/>
          </ac:spMkLst>
        </pc:spChg>
        <pc:spChg chg="add mod">
          <ac:chgData name="Emilio Parreño" userId="83f1905f548e6bb1" providerId="LiveId" clId="{959D468A-612F-42E0-A08F-716D8CF27BCD}" dt="2023-04-30T21:19:00.162" v="3459"/>
          <ac:spMkLst>
            <pc:docMk/>
            <pc:sldMk cId="3764942641" sldId="272"/>
            <ac:spMk id="3" creationId="{24135A63-E9F0-D42F-CF2F-572589339339}"/>
          </ac:spMkLst>
        </pc:spChg>
        <pc:spChg chg="add mod">
          <ac:chgData name="Emilio Parreño" userId="83f1905f548e6bb1" providerId="LiveId" clId="{959D468A-612F-42E0-A08F-716D8CF27BCD}" dt="2023-04-30T21:22:49.671" v="3576" actId="1076"/>
          <ac:spMkLst>
            <pc:docMk/>
            <pc:sldMk cId="3764942641" sldId="272"/>
            <ac:spMk id="4" creationId="{6DFAA82C-1DC2-D452-9CFF-7E1F62B3C117}"/>
          </ac:spMkLst>
        </pc:spChg>
        <pc:spChg chg="add mod">
          <ac:chgData name="Emilio Parreño" userId="83f1905f548e6bb1" providerId="LiveId" clId="{959D468A-612F-42E0-A08F-716D8CF27BCD}" dt="2023-04-30T21:22:09.091" v="3533" actId="1076"/>
          <ac:spMkLst>
            <pc:docMk/>
            <pc:sldMk cId="3764942641" sldId="272"/>
            <ac:spMk id="6" creationId="{E04B928E-0D80-FD2D-8118-6F83A6F0B098}"/>
          </ac:spMkLst>
        </pc:spChg>
        <pc:spChg chg="add mod">
          <ac:chgData name="Emilio Parreño" userId="83f1905f548e6bb1" providerId="LiveId" clId="{959D468A-612F-42E0-A08F-716D8CF27BCD}" dt="2023-04-30T21:20:21.982" v="3481" actId="20577"/>
          <ac:spMkLst>
            <pc:docMk/>
            <pc:sldMk cId="3764942641" sldId="272"/>
            <ac:spMk id="7" creationId="{CAF147B8-E533-DFEC-CED5-395F8D86FD38}"/>
          </ac:spMkLst>
        </pc:spChg>
        <pc:spChg chg="add mod">
          <ac:chgData name="Emilio Parreño" userId="83f1905f548e6bb1" providerId="LiveId" clId="{959D468A-612F-42E0-A08F-716D8CF27BCD}" dt="2023-04-30T21:23:15.396" v="3615" actId="1076"/>
          <ac:spMkLst>
            <pc:docMk/>
            <pc:sldMk cId="3764942641" sldId="272"/>
            <ac:spMk id="8" creationId="{E277E153-4477-9365-36E3-088D2182DF24}"/>
          </ac:spMkLst>
        </pc:spChg>
        <pc:spChg chg="add mod">
          <ac:chgData name="Emilio Parreño" userId="83f1905f548e6bb1" providerId="LiveId" clId="{959D468A-612F-42E0-A08F-716D8CF27BCD}" dt="2023-04-30T21:26:12.597" v="3701" actId="2711"/>
          <ac:spMkLst>
            <pc:docMk/>
            <pc:sldMk cId="3764942641" sldId="272"/>
            <ac:spMk id="17" creationId="{15C8A422-FD54-392B-F48E-71BF9BF6A4AA}"/>
          </ac:spMkLst>
        </pc:spChg>
        <pc:spChg chg="add del mod">
          <ac:chgData name="Emilio Parreño" userId="83f1905f548e6bb1" providerId="LiveId" clId="{959D468A-612F-42E0-A08F-716D8CF27BCD}" dt="2023-04-30T22:00:25.974" v="4262" actId="478"/>
          <ac:spMkLst>
            <pc:docMk/>
            <pc:sldMk cId="3764942641" sldId="272"/>
            <ac:spMk id="18" creationId="{A42F1803-1ED8-0783-4358-E362B3ACDD71}"/>
          </ac:spMkLst>
        </pc:spChg>
        <pc:cxnChg chg="add mod">
          <ac:chgData name="Emilio Parreño" userId="83f1905f548e6bb1" providerId="LiveId" clId="{959D468A-612F-42E0-A08F-716D8CF27BCD}" dt="2023-04-30T21:23:45.416" v="3620" actId="14100"/>
          <ac:cxnSpMkLst>
            <pc:docMk/>
            <pc:sldMk cId="3764942641" sldId="272"/>
            <ac:cxnSpMk id="9" creationId="{7DEC39DA-81BC-6048-A0DB-7AEE66EA5FFB}"/>
          </ac:cxnSpMkLst>
        </pc:cxnChg>
        <pc:cxnChg chg="add mod">
          <ac:chgData name="Emilio Parreño" userId="83f1905f548e6bb1" providerId="LiveId" clId="{959D468A-612F-42E0-A08F-716D8CF27BCD}" dt="2023-04-30T21:23:19.326" v="3616" actId="14100"/>
          <ac:cxnSpMkLst>
            <pc:docMk/>
            <pc:sldMk cId="3764942641" sldId="272"/>
            <ac:cxnSpMk id="10" creationId="{CFB5F766-D688-FECD-5E5C-BB2E9DBD338E}"/>
          </ac:cxnSpMkLst>
        </pc:cxnChg>
        <pc:cxnChg chg="add">
          <ac:chgData name="Emilio Parreño" userId="83f1905f548e6bb1" providerId="LiveId" clId="{959D468A-612F-42E0-A08F-716D8CF27BCD}" dt="2023-04-30T21:23:35.922" v="3617" actId="11529"/>
          <ac:cxnSpMkLst>
            <pc:docMk/>
            <pc:sldMk cId="3764942641" sldId="272"/>
            <ac:cxnSpMk id="13" creationId="{8B8311AA-11D1-5B4D-4199-C40849A6CAAC}"/>
          </ac:cxnSpMkLst>
        </pc:cxnChg>
        <pc:cxnChg chg="add mod">
          <ac:chgData name="Emilio Parreño" userId="83f1905f548e6bb1" providerId="LiveId" clId="{959D468A-612F-42E0-A08F-716D8CF27BCD}" dt="2023-04-30T21:23:41.143" v="3619" actId="1076"/>
          <ac:cxnSpMkLst>
            <pc:docMk/>
            <pc:sldMk cId="3764942641" sldId="272"/>
            <ac:cxnSpMk id="14" creationId="{73B4C595-9B00-5B8F-8739-56EBE5D39314}"/>
          </ac:cxnSpMkLst>
        </pc:cxnChg>
      </pc:sldChg>
      <pc:sldChg chg="addSp modSp new mod">
        <pc:chgData name="Emilio Parreño" userId="83f1905f548e6bb1" providerId="LiveId" clId="{959D468A-612F-42E0-A08F-716D8CF27BCD}" dt="2023-04-30T21:32:06.966" v="3843" actId="13822"/>
        <pc:sldMkLst>
          <pc:docMk/>
          <pc:sldMk cId="1843706516" sldId="273"/>
        </pc:sldMkLst>
        <pc:spChg chg="add mod">
          <ac:chgData name="Emilio Parreño" userId="83f1905f548e6bb1" providerId="LiveId" clId="{959D468A-612F-42E0-A08F-716D8CF27BCD}" dt="2023-04-30T21:26:52.218" v="3707"/>
          <ac:spMkLst>
            <pc:docMk/>
            <pc:sldMk cId="1843706516" sldId="273"/>
            <ac:spMk id="2" creationId="{A388BD3A-1B10-7B8D-1018-CC7E71E5707B}"/>
          </ac:spMkLst>
        </pc:spChg>
        <pc:spChg chg="add mod">
          <ac:chgData name="Emilio Parreño" userId="83f1905f548e6bb1" providerId="LiveId" clId="{959D468A-612F-42E0-A08F-716D8CF27BCD}" dt="2023-04-30T21:27:02.351" v="3708"/>
          <ac:spMkLst>
            <pc:docMk/>
            <pc:sldMk cId="1843706516" sldId="273"/>
            <ac:spMk id="3" creationId="{D29B721F-AD04-E5B0-A0FA-2C081A0FD4E7}"/>
          </ac:spMkLst>
        </pc:spChg>
        <pc:spChg chg="add mod">
          <ac:chgData name="Emilio Parreño" userId="83f1905f548e6bb1" providerId="LiveId" clId="{959D468A-612F-42E0-A08F-716D8CF27BCD}" dt="2023-04-30T21:27:09.315" v="3709"/>
          <ac:spMkLst>
            <pc:docMk/>
            <pc:sldMk cId="1843706516" sldId="273"/>
            <ac:spMk id="4" creationId="{84B69C82-4861-DEC4-9BE0-457DEAE74997}"/>
          </ac:spMkLst>
        </pc:spChg>
        <pc:spChg chg="add mod">
          <ac:chgData name="Emilio Parreño" userId="83f1905f548e6bb1" providerId="LiveId" clId="{959D468A-612F-42E0-A08F-716D8CF27BCD}" dt="2023-04-30T21:27:32.596" v="3739" actId="1076"/>
          <ac:spMkLst>
            <pc:docMk/>
            <pc:sldMk cId="1843706516" sldId="273"/>
            <ac:spMk id="5" creationId="{30B93073-1A90-9899-EFFB-F3B480A1E6DC}"/>
          </ac:spMkLst>
        </pc:spChg>
        <pc:spChg chg="add mod">
          <ac:chgData name="Emilio Parreño" userId="83f1905f548e6bb1" providerId="LiveId" clId="{959D468A-612F-42E0-A08F-716D8CF27BCD}" dt="2023-04-30T21:30:13.635" v="3761" actId="1076"/>
          <ac:spMkLst>
            <pc:docMk/>
            <pc:sldMk cId="1843706516" sldId="273"/>
            <ac:spMk id="7" creationId="{1329CB74-88CC-29AE-B9C1-0794C6F5614B}"/>
          </ac:spMkLst>
        </pc:spChg>
        <pc:picChg chg="add mod">
          <ac:chgData name="Emilio Parreño" userId="83f1905f548e6bb1" providerId="LiveId" clId="{959D468A-612F-42E0-A08F-716D8CF27BCD}" dt="2023-04-30T21:32:06.966" v="3843" actId="13822"/>
          <ac:picMkLst>
            <pc:docMk/>
            <pc:sldMk cId="1843706516" sldId="273"/>
            <ac:picMk id="13314" creationId="{5504FD92-505B-73DD-8E73-3A4E90545B01}"/>
          </ac:picMkLst>
        </pc:picChg>
      </pc:sldChg>
      <pc:sldChg chg="addSp modSp new mod">
        <pc:chgData name="Emilio Parreño" userId="83f1905f548e6bb1" providerId="LiveId" clId="{959D468A-612F-42E0-A08F-716D8CF27BCD}" dt="2023-04-30T21:31:53.955" v="3841" actId="13822"/>
        <pc:sldMkLst>
          <pc:docMk/>
          <pc:sldMk cId="135590820" sldId="274"/>
        </pc:sldMkLst>
        <pc:spChg chg="add mod">
          <ac:chgData name="Emilio Parreño" userId="83f1905f548e6bb1" providerId="LiveId" clId="{959D468A-612F-42E0-A08F-716D8CF27BCD}" dt="2023-04-30T21:31:33.346" v="3813" actId="403"/>
          <ac:spMkLst>
            <pc:docMk/>
            <pc:sldMk cId="135590820" sldId="274"/>
            <ac:spMk id="4" creationId="{97BE8EC5-70F6-D37E-B263-55EFC467FB49}"/>
          </ac:spMkLst>
        </pc:spChg>
        <pc:spChg chg="add mod">
          <ac:chgData name="Emilio Parreño" userId="83f1905f548e6bb1" providerId="LiveId" clId="{959D468A-612F-42E0-A08F-716D8CF27BCD}" dt="2023-04-30T21:31:41.514" v="3814"/>
          <ac:spMkLst>
            <pc:docMk/>
            <pc:sldMk cId="135590820" sldId="274"/>
            <ac:spMk id="5" creationId="{AAA7DCA1-7262-55BE-2FE9-15852B92F1CD}"/>
          </ac:spMkLst>
        </pc:spChg>
        <pc:picChg chg="add mod modCrop">
          <ac:chgData name="Emilio Parreño" userId="83f1905f548e6bb1" providerId="LiveId" clId="{959D468A-612F-42E0-A08F-716D8CF27BCD}" dt="2023-04-30T21:31:53.955" v="3841" actId="13822"/>
          <ac:picMkLst>
            <pc:docMk/>
            <pc:sldMk cId="135590820" sldId="274"/>
            <ac:picMk id="3" creationId="{F97C2A0A-AA10-7288-A0D9-115BC9FB3EC8}"/>
          </ac:picMkLst>
        </pc:picChg>
      </pc:sldChg>
      <pc:sldChg chg="addSp modSp new mod">
        <pc:chgData name="Emilio Parreño" userId="83f1905f548e6bb1" providerId="LiveId" clId="{959D468A-612F-42E0-A08F-716D8CF27BCD}" dt="2023-04-30T21:38:36.893" v="3996" actId="1035"/>
        <pc:sldMkLst>
          <pc:docMk/>
          <pc:sldMk cId="978921208" sldId="275"/>
        </pc:sldMkLst>
        <pc:spChg chg="add mod">
          <ac:chgData name="Emilio Parreño" userId="83f1905f548e6bb1" providerId="LiveId" clId="{959D468A-612F-42E0-A08F-716D8CF27BCD}" dt="2023-04-30T21:33:58.294" v="3931" actId="14100"/>
          <ac:spMkLst>
            <pc:docMk/>
            <pc:sldMk cId="978921208" sldId="275"/>
            <ac:spMk id="4" creationId="{2665B257-E2E6-F113-0CE3-33AE95195777}"/>
          </ac:spMkLst>
        </pc:spChg>
        <pc:spChg chg="add mod">
          <ac:chgData name="Emilio Parreño" userId="83f1905f548e6bb1" providerId="LiveId" clId="{959D468A-612F-42E0-A08F-716D8CF27BCD}" dt="2023-04-30T21:38:36.893" v="3996" actId="1035"/>
          <ac:spMkLst>
            <pc:docMk/>
            <pc:sldMk cId="978921208" sldId="275"/>
            <ac:spMk id="5" creationId="{C79F8776-8744-91DF-8B49-D10C0D92B1E6}"/>
          </ac:spMkLst>
        </pc:spChg>
        <pc:picChg chg="add mod modCrop">
          <ac:chgData name="Emilio Parreño" userId="83f1905f548e6bb1" providerId="LiveId" clId="{959D468A-612F-42E0-A08F-716D8CF27BCD}" dt="2023-04-30T21:34:05.155" v="3933" actId="13822"/>
          <ac:picMkLst>
            <pc:docMk/>
            <pc:sldMk cId="978921208" sldId="275"/>
            <ac:picMk id="3" creationId="{F6421BA7-A10D-9018-559D-431B75BD5A3E}"/>
          </ac:picMkLst>
        </pc:picChg>
      </pc:sldChg>
      <pc:sldChg chg="addSp modSp new mod">
        <pc:chgData name="Emilio Parreño" userId="83f1905f548e6bb1" providerId="LiveId" clId="{959D468A-612F-42E0-A08F-716D8CF27BCD}" dt="2023-04-30T21:38:59.728" v="4037" actId="1037"/>
        <pc:sldMkLst>
          <pc:docMk/>
          <pc:sldMk cId="623955149" sldId="276"/>
        </pc:sldMkLst>
        <pc:spChg chg="add mod">
          <ac:chgData name="Emilio Parreño" userId="83f1905f548e6bb1" providerId="LiveId" clId="{959D468A-612F-42E0-A08F-716D8CF27BCD}" dt="2023-04-30T21:38:25.870" v="3986" actId="20577"/>
          <ac:spMkLst>
            <pc:docMk/>
            <pc:sldMk cId="623955149" sldId="276"/>
            <ac:spMk id="4" creationId="{012717FD-42D4-1D5E-669E-3CD3BC18CE3F}"/>
          </ac:spMkLst>
        </pc:spChg>
        <pc:spChg chg="add mod">
          <ac:chgData name="Emilio Parreño" userId="83f1905f548e6bb1" providerId="LiveId" clId="{959D468A-612F-42E0-A08F-716D8CF27BCD}" dt="2023-04-30T21:38:59.728" v="4037" actId="1037"/>
          <ac:spMkLst>
            <pc:docMk/>
            <pc:sldMk cId="623955149" sldId="276"/>
            <ac:spMk id="5" creationId="{47BAC3A7-C3AE-CB07-4684-5EB68A298811}"/>
          </ac:spMkLst>
        </pc:spChg>
        <pc:picChg chg="add mod modCrop">
          <ac:chgData name="Emilio Parreño" userId="83f1905f548e6bb1" providerId="LiveId" clId="{959D468A-612F-42E0-A08F-716D8CF27BCD}" dt="2023-04-30T21:38:53.629" v="4008" actId="1035"/>
          <ac:picMkLst>
            <pc:docMk/>
            <pc:sldMk cId="623955149" sldId="276"/>
            <ac:picMk id="3" creationId="{A0C8D1B0-3725-9E00-43F4-787735B0591B}"/>
          </ac:picMkLst>
        </pc:picChg>
      </pc:sldChg>
      <pc:sldChg chg="addSp modSp new mod">
        <pc:chgData name="Emilio Parreño" userId="83f1905f548e6bb1" providerId="LiveId" clId="{959D468A-612F-42E0-A08F-716D8CF27BCD}" dt="2023-04-30T22:28:37.169" v="4793" actId="13822"/>
        <pc:sldMkLst>
          <pc:docMk/>
          <pc:sldMk cId="975419544" sldId="277"/>
        </pc:sldMkLst>
        <pc:spChg chg="add mod">
          <ac:chgData name="Emilio Parreño" userId="83f1905f548e6bb1" providerId="LiveId" clId="{959D468A-612F-42E0-A08F-716D8CF27BCD}" dt="2023-04-30T22:08:33.910" v="4319" actId="1076"/>
          <ac:spMkLst>
            <pc:docMk/>
            <pc:sldMk cId="975419544" sldId="277"/>
            <ac:spMk id="2" creationId="{BCD5A7F0-A046-2D6C-1FF9-BDE9578D57B6}"/>
          </ac:spMkLst>
        </pc:spChg>
        <pc:spChg chg="add mod">
          <ac:chgData name="Emilio Parreño" userId="83f1905f548e6bb1" providerId="LiveId" clId="{959D468A-612F-42E0-A08F-716D8CF27BCD}" dt="2023-04-30T22:08:37.845" v="4320" actId="1076"/>
          <ac:spMkLst>
            <pc:docMk/>
            <pc:sldMk cId="975419544" sldId="277"/>
            <ac:spMk id="4" creationId="{0103C700-4E94-3E23-7BAC-B6CCEB9DC0BC}"/>
          </ac:spMkLst>
        </pc:spChg>
        <pc:picChg chg="add mod">
          <ac:chgData name="Emilio Parreño" userId="83f1905f548e6bb1" providerId="LiveId" clId="{959D468A-612F-42E0-A08F-716D8CF27BCD}" dt="2023-04-30T22:28:33.194" v="4792" actId="13822"/>
          <ac:picMkLst>
            <pc:docMk/>
            <pc:sldMk cId="975419544" sldId="277"/>
            <ac:picMk id="3" creationId="{99E8DC8D-0623-F04F-1173-DD73F5DC291E}"/>
          </ac:picMkLst>
        </pc:picChg>
        <pc:picChg chg="add mod">
          <ac:chgData name="Emilio Parreño" userId="83f1905f548e6bb1" providerId="LiveId" clId="{959D468A-612F-42E0-A08F-716D8CF27BCD}" dt="2023-04-30T22:28:37.169" v="4793" actId="13822"/>
          <ac:picMkLst>
            <pc:docMk/>
            <pc:sldMk cId="975419544" sldId="277"/>
            <ac:picMk id="5" creationId="{5B62BBC7-679E-68F3-57A7-0C5AA0E1EAEF}"/>
          </ac:picMkLst>
        </pc:picChg>
      </pc:sldChg>
      <pc:sldChg chg="addSp delSp modSp new mod">
        <pc:chgData name="Emilio Parreño" userId="83f1905f548e6bb1" providerId="LiveId" clId="{959D468A-612F-42E0-A08F-716D8CF27BCD}" dt="2023-04-30T22:00:41.889" v="4265" actId="1076"/>
        <pc:sldMkLst>
          <pc:docMk/>
          <pc:sldMk cId="1560328260" sldId="278"/>
        </pc:sldMkLst>
        <pc:spChg chg="del">
          <ac:chgData name="Emilio Parreño" userId="83f1905f548e6bb1" providerId="LiveId" clId="{959D468A-612F-42E0-A08F-716D8CF27BCD}" dt="2023-04-30T21:58:15.529" v="4127" actId="478"/>
          <ac:spMkLst>
            <pc:docMk/>
            <pc:sldMk cId="1560328260" sldId="278"/>
            <ac:spMk id="2" creationId="{89BF6665-B2E5-9982-8CCD-0E1F75753C6A}"/>
          </ac:spMkLst>
        </pc:spChg>
        <pc:spChg chg="del">
          <ac:chgData name="Emilio Parreño" userId="83f1905f548e6bb1" providerId="LiveId" clId="{959D468A-612F-42E0-A08F-716D8CF27BCD}" dt="2023-04-30T21:58:17.452" v="4128" actId="478"/>
          <ac:spMkLst>
            <pc:docMk/>
            <pc:sldMk cId="1560328260" sldId="278"/>
            <ac:spMk id="3" creationId="{5017BFC2-5B26-FFEB-1AC5-5F5F932E6BD8}"/>
          </ac:spMkLst>
        </pc:spChg>
        <pc:spChg chg="add mod">
          <ac:chgData name="Emilio Parreño" userId="83f1905f548e6bb1" providerId="LiveId" clId="{959D468A-612F-42E0-A08F-716D8CF27BCD}" dt="2023-04-30T22:00:12.154" v="4260" actId="1076"/>
          <ac:spMkLst>
            <pc:docMk/>
            <pc:sldMk cId="1560328260" sldId="278"/>
            <ac:spMk id="5" creationId="{44EFC0C2-417A-E408-ECF0-9726AEE58A1B}"/>
          </ac:spMkLst>
        </pc:spChg>
        <pc:spChg chg="add mod">
          <ac:chgData name="Emilio Parreño" userId="83f1905f548e6bb1" providerId="LiveId" clId="{959D468A-612F-42E0-A08F-716D8CF27BCD}" dt="2023-04-30T21:58:32.080" v="4131" actId="1076"/>
          <ac:spMkLst>
            <pc:docMk/>
            <pc:sldMk cId="1560328260" sldId="278"/>
            <ac:spMk id="6" creationId="{80C85D89-1FEA-6CF7-D92A-8EFD966C9815}"/>
          </ac:spMkLst>
        </pc:spChg>
        <pc:spChg chg="add mod">
          <ac:chgData name="Emilio Parreño" userId="83f1905f548e6bb1" providerId="LiveId" clId="{959D468A-612F-42E0-A08F-716D8CF27BCD}" dt="2023-04-30T21:58:56.392" v="4187" actId="20577"/>
          <ac:spMkLst>
            <pc:docMk/>
            <pc:sldMk cId="1560328260" sldId="278"/>
            <ac:spMk id="7" creationId="{B575A6B2-16B1-2013-3001-0DDCB09F1A7A}"/>
          </ac:spMkLst>
        </pc:spChg>
        <pc:spChg chg="add mod">
          <ac:chgData name="Emilio Parreño" userId="83f1905f548e6bb1" providerId="LiveId" clId="{959D468A-612F-42E0-A08F-716D8CF27BCD}" dt="2023-04-30T22:00:41.889" v="4265" actId="1076"/>
          <ac:spMkLst>
            <pc:docMk/>
            <pc:sldMk cId="1560328260" sldId="278"/>
            <ac:spMk id="8" creationId="{6A16A0A4-1920-CBAB-E34C-517A9CABB791}"/>
          </ac:spMkLst>
        </pc:spChg>
      </pc:sldChg>
      <pc:sldChg chg="addSp modSp new mod">
        <pc:chgData name="Emilio Parreño" userId="83f1905f548e6bb1" providerId="LiveId" clId="{959D468A-612F-42E0-A08F-716D8CF27BCD}" dt="2023-04-30T22:12:07.608" v="4373" actId="20577"/>
        <pc:sldMkLst>
          <pc:docMk/>
          <pc:sldMk cId="3297920782" sldId="279"/>
        </pc:sldMkLst>
        <pc:spChg chg="add mod">
          <ac:chgData name="Emilio Parreño" userId="83f1905f548e6bb1" providerId="LiveId" clId="{959D468A-612F-42E0-A08F-716D8CF27BCD}" dt="2023-04-30T22:10:20.502" v="4333" actId="1076"/>
          <ac:spMkLst>
            <pc:docMk/>
            <pc:sldMk cId="3297920782" sldId="279"/>
            <ac:spMk id="3" creationId="{2DFBF774-6A4C-9E67-A5BF-2DA4DE0F379F}"/>
          </ac:spMkLst>
        </pc:spChg>
        <pc:spChg chg="add mod">
          <ac:chgData name="Emilio Parreño" userId="83f1905f548e6bb1" providerId="LiveId" clId="{959D468A-612F-42E0-A08F-716D8CF27BCD}" dt="2023-04-30T22:12:07.608" v="4373" actId="20577"/>
          <ac:spMkLst>
            <pc:docMk/>
            <pc:sldMk cId="3297920782" sldId="279"/>
            <ac:spMk id="4" creationId="{BCADD137-1E17-E3AF-55FB-10E245CC897B}"/>
          </ac:spMkLst>
        </pc:spChg>
        <pc:picChg chg="add mod modCrop">
          <ac:chgData name="Emilio Parreño" userId="83f1905f548e6bb1" providerId="LiveId" clId="{959D468A-612F-42E0-A08F-716D8CF27BCD}" dt="2023-04-30T22:10:36.504" v="4335" actId="14100"/>
          <ac:picMkLst>
            <pc:docMk/>
            <pc:sldMk cId="3297920782" sldId="279"/>
            <ac:picMk id="2" creationId="{CA14814D-B2CA-2022-106B-3162D9A17F9F}"/>
          </ac:picMkLst>
        </pc:picChg>
      </pc:sldChg>
      <pc:sldChg chg="addSp modSp new mod">
        <pc:chgData name="Emilio Parreño" userId="83f1905f548e6bb1" providerId="LiveId" clId="{959D468A-612F-42E0-A08F-716D8CF27BCD}" dt="2023-04-30T22:28:20.851" v="4791" actId="13822"/>
        <pc:sldMkLst>
          <pc:docMk/>
          <pc:sldMk cId="1612195424" sldId="280"/>
        </pc:sldMkLst>
        <pc:spChg chg="add mod">
          <ac:chgData name="Emilio Parreño" userId="83f1905f548e6bb1" providerId="LiveId" clId="{959D468A-612F-42E0-A08F-716D8CF27BCD}" dt="2023-04-30T22:28:00.557" v="4789" actId="1076"/>
          <ac:spMkLst>
            <pc:docMk/>
            <pc:sldMk cId="1612195424" sldId="280"/>
            <ac:spMk id="2" creationId="{451DD0D2-C659-1452-A5FD-6E83BC1EB0D3}"/>
          </ac:spMkLst>
        </pc:spChg>
        <pc:picChg chg="add mod modCrop">
          <ac:chgData name="Emilio Parreño" userId="83f1905f548e6bb1" providerId="LiveId" clId="{959D468A-612F-42E0-A08F-716D8CF27BCD}" dt="2023-04-30T22:28:20.851" v="4791" actId="13822"/>
          <ac:picMkLst>
            <pc:docMk/>
            <pc:sldMk cId="1612195424" sldId="280"/>
            <ac:picMk id="3" creationId="{E3C10ECC-10E0-75FA-98CD-141FE57E3BD1}"/>
          </ac:picMkLst>
        </pc:picChg>
      </pc:sldChg>
      <pc:sldChg chg="addSp modSp new mod">
        <pc:chgData name="Emilio Parreño" userId="83f1905f548e6bb1" providerId="LiveId" clId="{959D468A-612F-42E0-A08F-716D8CF27BCD}" dt="2023-04-30T22:25:35.071" v="4779" actId="13822"/>
        <pc:sldMkLst>
          <pc:docMk/>
          <pc:sldMk cId="1207801135" sldId="281"/>
        </pc:sldMkLst>
        <pc:spChg chg="add mod">
          <ac:chgData name="Emilio Parreño" userId="83f1905f548e6bb1" providerId="LiveId" clId="{959D468A-612F-42E0-A08F-716D8CF27BCD}" dt="2023-04-30T22:16:07.900" v="4516" actId="2711"/>
          <ac:spMkLst>
            <pc:docMk/>
            <pc:sldMk cId="1207801135" sldId="281"/>
            <ac:spMk id="3" creationId="{D98338F2-83EB-F059-49DB-B3461CCFF048}"/>
          </ac:spMkLst>
        </pc:spChg>
        <pc:spChg chg="add mod">
          <ac:chgData name="Emilio Parreño" userId="83f1905f548e6bb1" providerId="LiveId" clId="{959D468A-612F-42E0-A08F-716D8CF27BCD}" dt="2023-04-30T22:17:16.393" v="4677" actId="14100"/>
          <ac:spMkLst>
            <pc:docMk/>
            <pc:sldMk cId="1207801135" sldId="281"/>
            <ac:spMk id="4" creationId="{50C48DCE-30E0-0DC3-CFDC-F8FB0C62ECB7}"/>
          </ac:spMkLst>
        </pc:spChg>
        <pc:picChg chg="add mod">
          <ac:chgData name="Emilio Parreño" userId="83f1905f548e6bb1" providerId="LiveId" clId="{959D468A-612F-42E0-A08F-716D8CF27BCD}" dt="2023-04-30T22:25:35.071" v="4779" actId="13822"/>
          <ac:picMkLst>
            <pc:docMk/>
            <pc:sldMk cId="1207801135" sldId="281"/>
            <ac:picMk id="2" creationId="{A9173338-5336-23FC-AEF1-91E44932C2B7}"/>
          </ac:picMkLst>
        </pc:picChg>
      </pc:sldChg>
      <pc:sldChg chg="addSp modSp new mod">
        <pc:chgData name="Emilio Parreño" userId="83f1905f548e6bb1" providerId="LiveId" clId="{959D468A-612F-42E0-A08F-716D8CF27BCD}" dt="2023-04-30T22:25:41.982" v="4780" actId="13822"/>
        <pc:sldMkLst>
          <pc:docMk/>
          <pc:sldMk cId="580454023" sldId="282"/>
        </pc:sldMkLst>
        <pc:spChg chg="add mod">
          <ac:chgData name="Emilio Parreño" userId="83f1905f548e6bb1" providerId="LiveId" clId="{959D468A-612F-42E0-A08F-716D8CF27BCD}" dt="2023-04-30T22:17:59.317" v="4682" actId="1076"/>
          <ac:spMkLst>
            <pc:docMk/>
            <pc:sldMk cId="580454023" sldId="282"/>
            <ac:spMk id="3" creationId="{C3E8E07B-932F-4F2F-A312-7C1F3B36C2D1}"/>
          </ac:spMkLst>
        </pc:spChg>
        <pc:spChg chg="add mod">
          <ac:chgData name="Emilio Parreño" userId="83f1905f548e6bb1" providerId="LiveId" clId="{959D468A-612F-42E0-A08F-716D8CF27BCD}" dt="2023-04-30T22:18:05.932" v="4683"/>
          <ac:spMkLst>
            <pc:docMk/>
            <pc:sldMk cId="580454023" sldId="282"/>
            <ac:spMk id="4" creationId="{D813B653-8C92-0FF1-309B-B96D087BD453}"/>
          </ac:spMkLst>
        </pc:spChg>
        <pc:picChg chg="add mod">
          <ac:chgData name="Emilio Parreño" userId="83f1905f548e6bb1" providerId="LiveId" clId="{959D468A-612F-42E0-A08F-716D8CF27BCD}" dt="2023-04-30T22:25:41.982" v="4780" actId="13822"/>
          <ac:picMkLst>
            <pc:docMk/>
            <pc:sldMk cId="580454023" sldId="282"/>
            <ac:picMk id="2" creationId="{EAE41865-7246-580A-6C99-58FE2B5C49D2}"/>
          </ac:picMkLst>
        </pc:picChg>
      </pc:sldChg>
      <pc:sldChg chg="addSp modSp new mod">
        <pc:chgData name="Emilio Parreño" userId="83f1905f548e6bb1" providerId="LiveId" clId="{959D468A-612F-42E0-A08F-716D8CF27BCD}" dt="2023-04-30T22:25:15.778" v="4778" actId="13822"/>
        <pc:sldMkLst>
          <pc:docMk/>
          <pc:sldMk cId="2413155935" sldId="283"/>
        </pc:sldMkLst>
        <pc:spChg chg="add mod">
          <ac:chgData name="Emilio Parreño" userId="83f1905f548e6bb1" providerId="LiveId" clId="{959D468A-612F-42E0-A08F-716D8CF27BCD}" dt="2023-04-30T22:24:02.925" v="4744" actId="403"/>
          <ac:spMkLst>
            <pc:docMk/>
            <pc:sldMk cId="2413155935" sldId="283"/>
            <ac:spMk id="4" creationId="{DB670576-92E1-3241-A092-EA32BC27E7A5}"/>
          </ac:spMkLst>
        </pc:spChg>
        <pc:spChg chg="add mod">
          <ac:chgData name="Emilio Parreño" userId="83f1905f548e6bb1" providerId="LiveId" clId="{959D468A-612F-42E0-A08F-716D8CF27BCD}" dt="2023-04-30T22:25:06.638" v="4777" actId="20577"/>
          <ac:spMkLst>
            <pc:docMk/>
            <pc:sldMk cId="2413155935" sldId="283"/>
            <ac:spMk id="6" creationId="{7D3878DC-C2AB-1BCF-ADD6-343D4DD9C43B}"/>
          </ac:spMkLst>
        </pc:spChg>
        <pc:picChg chg="add mod modCrop">
          <ac:chgData name="Emilio Parreño" userId="83f1905f548e6bb1" providerId="LiveId" clId="{959D468A-612F-42E0-A08F-716D8CF27BCD}" dt="2023-04-30T22:25:15.778" v="4778" actId="13822"/>
          <ac:picMkLst>
            <pc:docMk/>
            <pc:sldMk cId="2413155935" sldId="283"/>
            <ac:picMk id="3" creationId="{78C6E905-A659-1F37-FA48-F81F30C7D2D6}"/>
          </ac:picMkLst>
        </pc:picChg>
      </pc:sldChg>
      <pc:sldChg chg="addSp modSp new mod">
        <pc:chgData name="Emilio Parreño" userId="83f1905f548e6bb1" providerId="LiveId" clId="{959D468A-612F-42E0-A08F-716D8CF27BCD}" dt="2023-04-30T22:34:12.905" v="4917" actId="1076"/>
        <pc:sldMkLst>
          <pc:docMk/>
          <pc:sldMk cId="875268944" sldId="284"/>
        </pc:sldMkLst>
        <pc:spChg chg="add mod">
          <ac:chgData name="Emilio Parreño" userId="83f1905f548e6bb1" providerId="LiveId" clId="{959D468A-612F-42E0-A08F-716D8CF27BCD}" dt="2023-04-30T22:33:18.634" v="4837" actId="20577"/>
          <ac:spMkLst>
            <pc:docMk/>
            <pc:sldMk cId="875268944" sldId="284"/>
            <ac:spMk id="2" creationId="{123563E3-9E63-CF0B-A2B1-B1650844D6F4}"/>
          </ac:spMkLst>
        </pc:spChg>
        <pc:spChg chg="add mod">
          <ac:chgData name="Emilio Parreño" userId="83f1905f548e6bb1" providerId="LiveId" clId="{959D468A-612F-42E0-A08F-716D8CF27BCD}" dt="2023-04-30T22:33:27.588" v="4840" actId="1076"/>
          <ac:spMkLst>
            <pc:docMk/>
            <pc:sldMk cId="875268944" sldId="284"/>
            <ac:spMk id="3" creationId="{D2DE5903-6F79-3CC1-6E1E-3A15FFD3E507}"/>
          </ac:spMkLst>
        </pc:spChg>
        <pc:spChg chg="add mod">
          <ac:chgData name="Emilio Parreño" userId="83f1905f548e6bb1" providerId="LiveId" clId="{959D468A-612F-42E0-A08F-716D8CF27BCD}" dt="2023-04-30T22:33:14.686" v="4836" actId="20577"/>
          <ac:spMkLst>
            <pc:docMk/>
            <pc:sldMk cId="875268944" sldId="284"/>
            <ac:spMk id="4" creationId="{8B64F087-0D3F-0885-4F98-FF80AAE2D659}"/>
          </ac:spMkLst>
        </pc:spChg>
        <pc:spChg chg="add mod">
          <ac:chgData name="Emilio Parreño" userId="83f1905f548e6bb1" providerId="LiveId" clId="{959D468A-612F-42E0-A08F-716D8CF27BCD}" dt="2023-04-30T22:33:11.500" v="4835" actId="20577"/>
          <ac:spMkLst>
            <pc:docMk/>
            <pc:sldMk cId="875268944" sldId="284"/>
            <ac:spMk id="5" creationId="{2A4474E8-C61B-8EFA-8164-F2C0C5F42C38}"/>
          </ac:spMkLst>
        </pc:spChg>
        <pc:spChg chg="add mod">
          <ac:chgData name="Emilio Parreño" userId="83f1905f548e6bb1" providerId="LiveId" clId="{959D468A-612F-42E0-A08F-716D8CF27BCD}" dt="2023-04-30T22:34:12.905" v="4917" actId="1076"/>
          <ac:spMkLst>
            <pc:docMk/>
            <pc:sldMk cId="875268944" sldId="284"/>
            <ac:spMk id="6" creationId="{9DD8EE23-C8BD-C0F6-04D9-F8EA3A0C3081}"/>
          </ac:spMkLst>
        </pc:spChg>
      </pc:sldChg>
      <pc:sldChg chg="addSp modSp new mod setBg">
        <pc:chgData name="Emilio Parreño" userId="83f1905f548e6bb1" providerId="LiveId" clId="{959D468A-612F-42E0-A08F-716D8CF27BCD}" dt="2023-04-30T22:37:36.449" v="4922" actId="27614"/>
        <pc:sldMkLst>
          <pc:docMk/>
          <pc:sldMk cId="2165966655" sldId="285"/>
        </pc:sldMkLst>
        <pc:spChg chg="add">
          <ac:chgData name="Emilio Parreño" userId="83f1905f548e6bb1" providerId="LiveId" clId="{959D468A-612F-42E0-A08F-716D8CF27BCD}" dt="2023-04-30T22:37:28.469" v="4921" actId="26606"/>
          <ac:spMkLst>
            <pc:docMk/>
            <pc:sldMk cId="2165966655" sldId="285"/>
            <ac:spMk id="7" creationId="{69805AF4-7989-43AB-9A60-14E3F851FB30}"/>
          </ac:spMkLst>
        </pc:spChg>
        <pc:spChg chg="add">
          <ac:chgData name="Emilio Parreño" userId="83f1905f548e6bb1" providerId="LiveId" clId="{959D468A-612F-42E0-A08F-716D8CF27BCD}" dt="2023-04-30T22:37:28.469" v="4921" actId="26606"/>
          <ac:spMkLst>
            <pc:docMk/>
            <pc:sldMk cId="2165966655" sldId="285"/>
            <ac:spMk id="9" creationId="{E0036B63-B0EC-4AF3-95D3-2E2DCA25FBC6}"/>
          </ac:spMkLst>
        </pc:spChg>
        <pc:picChg chg="add mod">
          <ac:chgData name="Emilio Parreño" userId="83f1905f548e6bb1" providerId="LiveId" clId="{959D468A-612F-42E0-A08F-716D8CF27BCD}" dt="2023-04-30T22:37:36.449" v="4922" actId="27614"/>
          <ac:picMkLst>
            <pc:docMk/>
            <pc:sldMk cId="2165966655" sldId="285"/>
            <ac:picMk id="2" creationId="{F163030C-4C2F-7FD2-985E-8A964D7087C0}"/>
          </ac:picMkLst>
        </pc:picChg>
      </pc:sldChg>
      <pc:sldChg chg="addSp delSp modSp new mod">
        <pc:chgData name="Emilio Parreño" userId="83f1905f548e6bb1" providerId="LiveId" clId="{959D468A-612F-42E0-A08F-716D8CF27BCD}" dt="2023-05-01T03:09:26.299" v="5084" actId="403"/>
        <pc:sldMkLst>
          <pc:docMk/>
          <pc:sldMk cId="2570078607" sldId="286"/>
        </pc:sldMkLst>
        <pc:spChg chg="add mod">
          <ac:chgData name="Emilio Parreño" userId="83f1905f548e6bb1" providerId="LiveId" clId="{959D468A-612F-42E0-A08F-716D8CF27BCD}" dt="2023-04-30T22:42:21.305" v="4924"/>
          <ac:spMkLst>
            <pc:docMk/>
            <pc:sldMk cId="2570078607" sldId="286"/>
            <ac:spMk id="3" creationId="{1A5D12F0-3F4C-77E2-6EC9-9C1FE8E94FD4}"/>
          </ac:spMkLst>
        </pc:spChg>
        <pc:spChg chg="add mod">
          <ac:chgData name="Emilio Parreño" userId="83f1905f548e6bb1" providerId="LiveId" clId="{959D468A-612F-42E0-A08F-716D8CF27BCD}" dt="2023-04-30T22:42:21.305" v="4924"/>
          <ac:spMkLst>
            <pc:docMk/>
            <pc:sldMk cId="2570078607" sldId="286"/>
            <ac:spMk id="4" creationId="{EE4DB847-2C2A-1F87-E582-2F60E9B8F814}"/>
          </ac:spMkLst>
        </pc:spChg>
        <pc:spChg chg="add mod">
          <ac:chgData name="Emilio Parreño" userId="83f1905f548e6bb1" providerId="LiveId" clId="{959D468A-612F-42E0-A08F-716D8CF27BCD}" dt="2023-04-30T22:46:34.824" v="4992" actId="403"/>
          <ac:spMkLst>
            <pc:docMk/>
            <pc:sldMk cId="2570078607" sldId="286"/>
            <ac:spMk id="7" creationId="{65911DE6-BBB7-A3AE-570D-A83093C3EC49}"/>
          </ac:spMkLst>
        </pc:spChg>
        <pc:grpChg chg="add del mod">
          <ac:chgData name="Emilio Parreño" userId="83f1905f548e6bb1" providerId="LiveId" clId="{959D468A-612F-42E0-A08F-716D8CF27BCD}" dt="2023-04-30T22:42:40.401" v="4926" actId="478"/>
          <ac:grpSpMkLst>
            <pc:docMk/>
            <pc:sldMk cId="2570078607" sldId="286"/>
            <ac:grpSpMk id="2" creationId="{9CFCCFB9-60DB-0080-2846-D3E2EAA2606A}"/>
          </ac:grpSpMkLst>
        </pc:grpChg>
        <pc:graphicFrameChg chg="add mod modGraphic">
          <ac:chgData name="Emilio Parreño" userId="83f1905f548e6bb1" providerId="LiveId" clId="{959D468A-612F-42E0-A08F-716D8CF27BCD}" dt="2023-05-01T03:09:26.299" v="5084" actId="403"/>
          <ac:graphicFrameMkLst>
            <pc:docMk/>
            <pc:sldMk cId="2570078607" sldId="286"/>
            <ac:graphicFrameMk id="5" creationId="{17C1C6A8-79EE-2199-C06B-2F1EEB0320C4}"/>
          </ac:graphicFrameMkLst>
        </pc:graphicFrameChg>
      </pc:sldChg>
      <pc:sldChg chg="addSp modSp new mod">
        <pc:chgData name="Emilio Parreño" userId="83f1905f548e6bb1" providerId="LiveId" clId="{959D468A-612F-42E0-A08F-716D8CF27BCD}" dt="2023-05-01T03:09:41.364" v="5085"/>
        <pc:sldMkLst>
          <pc:docMk/>
          <pc:sldMk cId="2185262547" sldId="287"/>
        </pc:sldMkLst>
        <pc:spChg chg="add mod">
          <ac:chgData name="Emilio Parreño" userId="83f1905f548e6bb1" providerId="LiveId" clId="{959D468A-612F-42E0-A08F-716D8CF27BCD}" dt="2023-05-01T03:08:30.806" v="5045" actId="404"/>
          <ac:spMkLst>
            <pc:docMk/>
            <pc:sldMk cId="2185262547" sldId="287"/>
            <ac:spMk id="2" creationId="{1DC2437B-65D8-076C-B372-1817FAA8EA7F}"/>
          </ac:spMkLst>
        </pc:spChg>
        <pc:spChg chg="add mod">
          <ac:chgData name="Emilio Parreño" userId="83f1905f548e6bb1" providerId="LiveId" clId="{959D468A-612F-42E0-A08F-716D8CF27BCD}" dt="2023-05-01T03:08:19.584" v="5044" actId="404"/>
          <ac:spMkLst>
            <pc:docMk/>
            <pc:sldMk cId="2185262547" sldId="287"/>
            <ac:spMk id="3" creationId="{9D7D1031-D238-3E03-9A8C-8AB75EA5483A}"/>
          </ac:spMkLst>
        </pc:spChg>
        <pc:spChg chg="add mod">
          <ac:chgData name="Emilio Parreño" userId="83f1905f548e6bb1" providerId="LiveId" clId="{959D468A-612F-42E0-A08F-716D8CF27BCD}" dt="2023-05-01T03:09:41.364" v="5085"/>
          <ac:spMkLst>
            <pc:docMk/>
            <pc:sldMk cId="2185262547" sldId="287"/>
            <ac:spMk id="4" creationId="{06CB192B-7E63-B7A7-A3CC-DB98FF3D462A}"/>
          </ac:spMkLst>
        </pc:spChg>
      </pc:sldChg>
      <pc:sldChg chg="addSp delSp modSp new mod">
        <pc:chgData name="Emilio Parreño" userId="83f1905f548e6bb1" providerId="LiveId" clId="{959D468A-612F-42E0-A08F-716D8CF27BCD}" dt="2023-05-01T03:13:47.955" v="5138" actId="1076"/>
        <pc:sldMkLst>
          <pc:docMk/>
          <pc:sldMk cId="2939260915" sldId="288"/>
        </pc:sldMkLst>
        <pc:spChg chg="add mod">
          <ac:chgData name="Emilio Parreño" userId="83f1905f548e6bb1" providerId="LiveId" clId="{959D468A-612F-42E0-A08F-716D8CF27BCD}" dt="2023-05-01T03:12:05.038" v="5104"/>
          <ac:spMkLst>
            <pc:docMk/>
            <pc:sldMk cId="2939260915" sldId="288"/>
            <ac:spMk id="3" creationId="{A287C317-AAAB-FD69-ACD1-3B2C641DE9A5}"/>
          </ac:spMkLst>
        </pc:spChg>
        <pc:spChg chg="add del mod">
          <ac:chgData name="Emilio Parreño" userId="83f1905f548e6bb1" providerId="LiveId" clId="{959D468A-612F-42E0-A08F-716D8CF27BCD}" dt="2023-05-01T03:13:44.826" v="5137" actId="478"/>
          <ac:spMkLst>
            <pc:docMk/>
            <pc:sldMk cId="2939260915" sldId="288"/>
            <ac:spMk id="4" creationId="{5BADC63B-2D19-F04E-6F60-3C9D92EEF81B}"/>
          </ac:spMkLst>
        </pc:spChg>
        <pc:spChg chg="add mod">
          <ac:chgData name="Emilio Parreño" userId="83f1905f548e6bb1" providerId="LiveId" clId="{959D468A-612F-42E0-A08F-716D8CF27BCD}" dt="2023-05-01T03:13:47.955" v="5138" actId="1076"/>
          <ac:spMkLst>
            <pc:docMk/>
            <pc:sldMk cId="2939260915" sldId="288"/>
            <ac:spMk id="5" creationId="{1AB9156F-8554-6B69-915C-07AADBB9F89E}"/>
          </ac:spMkLst>
        </pc:spChg>
        <pc:graphicFrameChg chg="add mod modGraphic">
          <ac:chgData name="Emilio Parreño" userId="83f1905f548e6bb1" providerId="LiveId" clId="{959D468A-612F-42E0-A08F-716D8CF27BCD}" dt="2023-05-01T03:12:43.424" v="5110" actId="1076"/>
          <ac:graphicFrameMkLst>
            <pc:docMk/>
            <pc:sldMk cId="2939260915" sldId="288"/>
            <ac:graphicFrameMk id="2" creationId="{D24FF19B-919C-E782-51A1-79AC5576F868}"/>
          </ac:graphicFrameMkLst>
        </pc:graphicFrameChg>
      </pc:sldChg>
      <pc:sldChg chg="addSp modSp new mod">
        <pc:chgData name="Emilio Parreño" userId="83f1905f548e6bb1" providerId="LiveId" clId="{959D468A-612F-42E0-A08F-716D8CF27BCD}" dt="2023-05-01T03:16:43.409" v="5170" actId="1036"/>
        <pc:sldMkLst>
          <pc:docMk/>
          <pc:sldMk cId="1279546247" sldId="289"/>
        </pc:sldMkLst>
        <pc:spChg chg="add mod">
          <ac:chgData name="Emilio Parreño" userId="83f1905f548e6bb1" providerId="LiveId" clId="{959D468A-612F-42E0-A08F-716D8CF27BCD}" dt="2023-05-01T03:16:32.410" v="5159" actId="1035"/>
          <ac:spMkLst>
            <pc:docMk/>
            <pc:sldMk cId="1279546247" sldId="289"/>
            <ac:spMk id="3" creationId="{D2937B0A-6BF9-56C8-62D7-6390C6BAB184}"/>
          </ac:spMkLst>
        </pc:spChg>
        <pc:spChg chg="add mod">
          <ac:chgData name="Emilio Parreño" userId="83f1905f548e6bb1" providerId="LiveId" clId="{959D468A-612F-42E0-A08F-716D8CF27BCD}" dt="2023-05-01T03:16:43.409" v="5170" actId="1036"/>
          <ac:spMkLst>
            <pc:docMk/>
            <pc:sldMk cId="1279546247" sldId="289"/>
            <ac:spMk id="4" creationId="{1D38BB53-2355-7F8F-2827-F5D9FBCB143F}"/>
          </ac:spMkLst>
        </pc:spChg>
        <pc:graphicFrameChg chg="add mod">
          <ac:chgData name="Emilio Parreño" userId="83f1905f548e6bb1" providerId="LiveId" clId="{959D468A-612F-42E0-A08F-716D8CF27BCD}" dt="2023-05-01T03:16:20.311" v="5141" actId="1076"/>
          <ac:graphicFrameMkLst>
            <pc:docMk/>
            <pc:sldMk cId="1279546247" sldId="289"/>
            <ac:graphicFrameMk id="2" creationId="{F10EF15E-5FC1-39FC-9F54-434A92E59511}"/>
          </ac:graphicFrameMkLst>
        </pc:graphicFrameChg>
      </pc:sldChg>
      <pc:sldChg chg="addSp modSp new mod">
        <pc:chgData name="Emilio Parreño" userId="83f1905f548e6bb1" providerId="LiveId" clId="{959D468A-612F-42E0-A08F-716D8CF27BCD}" dt="2023-05-01T03:20:57.237" v="5219" actId="1076"/>
        <pc:sldMkLst>
          <pc:docMk/>
          <pc:sldMk cId="2353279045" sldId="290"/>
        </pc:sldMkLst>
        <pc:spChg chg="add mod">
          <ac:chgData name="Emilio Parreño" userId="83f1905f548e6bb1" providerId="LiveId" clId="{959D468A-612F-42E0-A08F-716D8CF27BCD}" dt="2023-05-01T03:20:46.158" v="5217"/>
          <ac:spMkLst>
            <pc:docMk/>
            <pc:sldMk cId="2353279045" sldId="290"/>
            <ac:spMk id="4" creationId="{3255430B-FB6B-7DF0-A4F2-0F23A22BF4A0}"/>
          </ac:spMkLst>
        </pc:spChg>
        <pc:spChg chg="add mod">
          <ac:chgData name="Emilio Parreño" userId="83f1905f548e6bb1" providerId="LiveId" clId="{959D468A-612F-42E0-A08F-716D8CF27BCD}" dt="2023-05-01T03:20:57.237" v="5219" actId="1076"/>
          <ac:spMkLst>
            <pc:docMk/>
            <pc:sldMk cId="2353279045" sldId="290"/>
            <ac:spMk id="5" creationId="{850D7BCE-AC09-7E31-3EB7-92474D79C052}"/>
          </ac:spMkLst>
        </pc:spChg>
        <pc:graphicFrameChg chg="add mod modGraphic">
          <ac:chgData name="Emilio Parreño" userId="83f1905f548e6bb1" providerId="LiveId" clId="{959D468A-612F-42E0-A08F-716D8CF27BCD}" dt="2023-05-01T03:19:40.438" v="5206" actId="1076"/>
          <ac:graphicFrameMkLst>
            <pc:docMk/>
            <pc:sldMk cId="2353279045" sldId="290"/>
            <ac:graphicFrameMk id="2" creationId="{B49C696F-A85B-F7D0-E8F7-F293A4BE8BA3}"/>
          </ac:graphicFrameMkLst>
        </pc:graphicFrameChg>
        <pc:graphicFrameChg chg="add mod modGraphic">
          <ac:chgData name="Emilio Parreño" userId="83f1905f548e6bb1" providerId="LiveId" clId="{959D468A-612F-42E0-A08F-716D8CF27BCD}" dt="2023-05-01T03:20:33.558" v="5216" actId="1076"/>
          <ac:graphicFrameMkLst>
            <pc:docMk/>
            <pc:sldMk cId="2353279045" sldId="290"/>
            <ac:graphicFrameMk id="3" creationId="{2DED0D1A-10A3-A040-FC01-8AA377A0A7EA}"/>
          </ac:graphicFrameMkLst>
        </pc:graphicFrameChg>
      </pc:sldChg>
      <pc:sldChg chg="addSp delSp modSp new mod">
        <pc:chgData name="Emilio Parreño" userId="83f1905f548e6bb1" providerId="LiveId" clId="{959D468A-612F-42E0-A08F-716D8CF27BCD}" dt="2023-05-01T03:26:32.668" v="5274" actId="1076"/>
        <pc:sldMkLst>
          <pc:docMk/>
          <pc:sldMk cId="490149112" sldId="291"/>
        </pc:sldMkLst>
        <pc:spChg chg="add mod">
          <ac:chgData name="Emilio Parreño" userId="83f1905f548e6bb1" providerId="LiveId" clId="{959D468A-612F-42E0-A08F-716D8CF27BCD}" dt="2023-05-01T03:23:56.320" v="5236" actId="20577"/>
          <ac:spMkLst>
            <pc:docMk/>
            <pc:sldMk cId="490149112" sldId="291"/>
            <ac:spMk id="2" creationId="{850FE498-EDD7-F20A-7495-38EBC00D5EAD}"/>
          </ac:spMkLst>
        </pc:spChg>
        <pc:spChg chg="add del mod">
          <ac:chgData name="Emilio Parreño" userId="83f1905f548e6bb1" providerId="LiveId" clId="{959D468A-612F-42E0-A08F-716D8CF27BCD}" dt="2023-05-01T03:24:31.628" v="5238" actId="478"/>
          <ac:spMkLst>
            <pc:docMk/>
            <pc:sldMk cId="490149112" sldId="291"/>
            <ac:spMk id="3" creationId="{BD006F78-73D7-21DE-5AED-1A461673F1BF}"/>
          </ac:spMkLst>
        </pc:spChg>
        <pc:spChg chg="add mod">
          <ac:chgData name="Emilio Parreño" userId="83f1905f548e6bb1" providerId="LiveId" clId="{959D468A-612F-42E0-A08F-716D8CF27BCD}" dt="2023-05-01T03:26:32.668" v="5274" actId="1076"/>
          <ac:spMkLst>
            <pc:docMk/>
            <pc:sldMk cId="490149112" sldId="291"/>
            <ac:spMk id="5" creationId="{F2B3207F-BD7F-62D6-0CF7-B84C599EE545}"/>
          </ac:spMkLst>
        </pc:spChg>
        <pc:graphicFrameChg chg="add mod modGraphic">
          <ac:chgData name="Emilio Parreño" userId="83f1905f548e6bb1" providerId="LiveId" clId="{959D468A-612F-42E0-A08F-716D8CF27BCD}" dt="2023-05-01T03:26:11.468" v="5272" actId="20577"/>
          <ac:graphicFrameMkLst>
            <pc:docMk/>
            <pc:sldMk cId="490149112" sldId="291"/>
            <ac:graphicFrameMk id="4" creationId="{131AA2FC-A127-33C4-9B8E-81A8365F19F1}"/>
          </ac:graphicFrameMkLst>
        </pc:graphicFrameChg>
      </pc:sldChg>
      <pc:sldChg chg="addSp delSp modSp new mod">
        <pc:chgData name="Emilio Parreño" userId="83f1905f548e6bb1" providerId="LiveId" clId="{959D468A-612F-42E0-A08F-716D8CF27BCD}" dt="2023-05-01T03:40:06.778" v="5521" actId="20577"/>
        <pc:sldMkLst>
          <pc:docMk/>
          <pc:sldMk cId="2754829364" sldId="292"/>
        </pc:sldMkLst>
        <pc:spChg chg="add mod">
          <ac:chgData name="Emilio Parreño" userId="83f1905f548e6bb1" providerId="LiveId" clId="{959D468A-612F-42E0-A08F-716D8CF27BCD}" dt="2023-05-01T03:31:43.858" v="5399"/>
          <ac:spMkLst>
            <pc:docMk/>
            <pc:sldMk cId="2754829364" sldId="292"/>
            <ac:spMk id="5" creationId="{35457B1D-80CF-535F-68E7-D457AFAF9739}"/>
          </ac:spMkLst>
        </pc:spChg>
        <pc:spChg chg="add del mod">
          <ac:chgData name="Emilio Parreño" userId="83f1905f548e6bb1" providerId="LiveId" clId="{959D468A-612F-42E0-A08F-716D8CF27BCD}" dt="2023-05-01T03:31:55.941" v="5401" actId="478"/>
          <ac:spMkLst>
            <pc:docMk/>
            <pc:sldMk cId="2754829364" sldId="292"/>
            <ac:spMk id="6" creationId="{0542E7AA-176B-86C5-DD1D-6061A732A019}"/>
          </ac:spMkLst>
        </pc:spChg>
        <pc:spChg chg="add mod">
          <ac:chgData name="Emilio Parreño" userId="83f1905f548e6bb1" providerId="LiveId" clId="{959D468A-612F-42E0-A08F-716D8CF27BCD}" dt="2023-05-01T03:32:10.488" v="5432" actId="1036"/>
          <ac:spMkLst>
            <pc:docMk/>
            <pc:sldMk cId="2754829364" sldId="292"/>
            <ac:spMk id="7" creationId="{7BFBF952-E5FC-DB86-1FBD-6C0E1E939233}"/>
          </ac:spMkLst>
        </pc:spChg>
        <pc:graphicFrameChg chg="add mod modGraphic">
          <ac:chgData name="Emilio Parreño" userId="83f1905f548e6bb1" providerId="LiveId" clId="{959D468A-612F-42E0-A08F-716D8CF27BCD}" dt="2023-05-01T03:40:06.778" v="5521" actId="20577"/>
          <ac:graphicFrameMkLst>
            <pc:docMk/>
            <pc:sldMk cId="2754829364" sldId="292"/>
            <ac:graphicFrameMk id="2" creationId="{210F6764-FD37-61D3-A02E-A34A692281DF}"/>
          </ac:graphicFrameMkLst>
        </pc:graphicFrameChg>
        <pc:graphicFrameChg chg="add mod modGraphic">
          <ac:chgData name="Emilio Parreño" userId="83f1905f548e6bb1" providerId="LiveId" clId="{959D468A-612F-42E0-A08F-716D8CF27BCD}" dt="2023-05-01T03:32:35.138" v="5443" actId="20577"/>
          <ac:graphicFrameMkLst>
            <pc:docMk/>
            <pc:sldMk cId="2754829364" sldId="292"/>
            <ac:graphicFrameMk id="3" creationId="{8FEC3BF9-AE35-AE7C-394E-404597775BB4}"/>
          </ac:graphicFrameMkLst>
        </pc:graphicFrameChg>
        <pc:graphicFrameChg chg="add del mod">
          <ac:chgData name="Emilio Parreño" userId="83f1905f548e6bb1" providerId="LiveId" clId="{959D468A-612F-42E0-A08F-716D8CF27BCD}" dt="2023-05-01T03:31:36.798" v="5398" actId="478"/>
          <ac:graphicFrameMkLst>
            <pc:docMk/>
            <pc:sldMk cId="2754829364" sldId="292"/>
            <ac:graphicFrameMk id="4" creationId="{2A8CD1A7-E454-2A83-2EC2-9E047569F1A5}"/>
          </ac:graphicFrameMkLst>
        </pc:graphicFrameChg>
      </pc:sldChg>
      <pc:sldChg chg="addSp modSp new mod">
        <pc:chgData name="Emilio Parreño" userId="83f1905f548e6bb1" providerId="LiveId" clId="{959D468A-612F-42E0-A08F-716D8CF27BCD}" dt="2023-05-01T03:39:52.623" v="5520" actId="20577"/>
        <pc:sldMkLst>
          <pc:docMk/>
          <pc:sldMk cId="3649642939" sldId="293"/>
        </pc:sldMkLst>
        <pc:spChg chg="add mod">
          <ac:chgData name="Emilio Parreño" userId="83f1905f548e6bb1" providerId="LiveId" clId="{959D468A-612F-42E0-A08F-716D8CF27BCD}" dt="2023-05-01T03:36:47.279" v="5489" actId="20577"/>
          <ac:spMkLst>
            <pc:docMk/>
            <pc:sldMk cId="3649642939" sldId="293"/>
            <ac:spMk id="3" creationId="{E9A11B28-6658-5E7A-D35C-0C89F37A5794}"/>
          </ac:spMkLst>
        </pc:spChg>
        <pc:spChg chg="add mod">
          <ac:chgData name="Emilio Parreño" userId="83f1905f548e6bb1" providerId="LiveId" clId="{959D468A-612F-42E0-A08F-716D8CF27BCD}" dt="2023-05-01T03:37:02.168" v="5491" actId="1076"/>
          <ac:spMkLst>
            <pc:docMk/>
            <pc:sldMk cId="3649642939" sldId="293"/>
            <ac:spMk id="4" creationId="{AA92AC8B-CEE5-AAE3-E1E0-7D0EC79CE4E3}"/>
          </ac:spMkLst>
        </pc:spChg>
        <pc:graphicFrameChg chg="add mod modGraphic">
          <ac:chgData name="Emilio Parreño" userId="83f1905f548e6bb1" providerId="LiveId" clId="{959D468A-612F-42E0-A08F-716D8CF27BCD}" dt="2023-05-01T03:39:52.623" v="5520" actId="20577"/>
          <ac:graphicFrameMkLst>
            <pc:docMk/>
            <pc:sldMk cId="3649642939" sldId="293"/>
            <ac:graphicFrameMk id="2" creationId="{AB4B77F7-274B-5DD8-C866-809B17317A92}"/>
          </ac:graphicFrameMkLst>
        </pc:graphicFrameChg>
      </pc:sldChg>
      <pc:sldChg chg="addSp delSp modSp new mod">
        <pc:chgData name="Emilio Parreño" userId="83f1905f548e6bb1" providerId="LiveId" clId="{959D468A-612F-42E0-A08F-716D8CF27BCD}" dt="2023-05-01T03:40:26.578" v="5523" actId="1076"/>
        <pc:sldMkLst>
          <pc:docMk/>
          <pc:sldMk cId="3334685395" sldId="294"/>
        </pc:sldMkLst>
        <pc:spChg chg="add mod">
          <ac:chgData name="Emilio Parreño" userId="83f1905f548e6bb1" providerId="LiveId" clId="{959D468A-612F-42E0-A08F-716D8CF27BCD}" dt="2023-05-01T03:39:32.782" v="5517" actId="1076"/>
          <ac:spMkLst>
            <pc:docMk/>
            <pc:sldMk cId="3334685395" sldId="294"/>
            <ac:spMk id="4" creationId="{492DA9DD-5BFD-61F8-C0BF-7894A585E1B6}"/>
          </ac:spMkLst>
        </pc:spChg>
        <pc:spChg chg="add mod">
          <ac:chgData name="Emilio Parreño" userId="83f1905f548e6bb1" providerId="LiveId" clId="{959D468A-612F-42E0-A08F-716D8CF27BCD}" dt="2023-05-01T03:40:26.578" v="5523" actId="1076"/>
          <ac:spMkLst>
            <pc:docMk/>
            <pc:sldMk cId="3334685395" sldId="294"/>
            <ac:spMk id="5" creationId="{1D04F402-4BEC-0C50-E9BA-D2D3B6CF3E7E}"/>
          </ac:spMkLst>
        </pc:spChg>
        <pc:graphicFrameChg chg="add mod modGraphic">
          <ac:chgData name="Emilio Parreño" userId="83f1905f548e6bb1" providerId="LiveId" clId="{959D468A-612F-42E0-A08F-716D8CF27BCD}" dt="2023-05-01T03:39:04.279" v="5512" actId="14100"/>
          <ac:graphicFrameMkLst>
            <pc:docMk/>
            <pc:sldMk cId="3334685395" sldId="294"/>
            <ac:graphicFrameMk id="2" creationId="{BFEBDD13-3BFE-67EC-3B46-F28D41973D89}"/>
          </ac:graphicFrameMkLst>
        </pc:graphicFrameChg>
        <pc:graphicFrameChg chg="add del mod">
          <ac:chgData name="Emilio Parreño" userId="83f1905f548e6bb1" providerId="LiveId" clId="{959D468A-612F-42E0-A08F-716D8CF27BCD}" dt="2023-05-01T03:39:18.559" v="5514" actId="478"/>
          <ac:graphicFrameMkLst>
            <pc:docMk/>
            <pc:sldMk cId="3334685395" sldId="294"/>
            <ac:graphicFrameMk id="3" creationId="{81805B5E-3AEF-7B03-AF48-F68028068396}"/>
          </ac:graphicFrameMkLst>
        </pc:graphicFrameChg>
      </pc:sldChg>
      <pc:sldChg chg="addSp modSp new mod">
        <pc:chgData name="Emilio Parreño" userId="83f1905f548e6bb1" providerId="LiveId" clId="{959D468A-612F-42E0-A08F-716D8CF27BCD}" dt="2023-05-01T03:45:46.687" v="5540" actId="14100"/>
        <pc:sldMkLst>
          <pc:docMk/>
          <pc:sldMk cId="36814962" sldId="295"/>
        </pc:sldMkLst>
        <pc:picChg chg="add mod modCrop">
          <ac:chgData name="Emilio Parreño" userId="83f1905f548e6bb1" providerId="LiveId" clId="{959D468A-612F-42E0-A08F-716D8CF27BCD}" dt="2023-05-01T03:45:46.687" v="5540" actId="14100"/>
          <ac:picMkLst>
            <pc:docMk/>
            <pc:sldMk cId="36814962" sldId="295"/>
            <ac:picMk id="3" creationId="{F412111A-762B-D340-E75A-87CB95DC5BCC}"/>
          </ac:picMkLst>
        </pc:picChg>
      </pc:sldChg>
      <pc:sldChg chg="addSp delSp modSp new mod">
        <pc:chgData name="Emilio Parreño" userId="83f1905f548e6bb1" providerId="LiveId" clId="{959D468A-612F-42E0-A08F-716D8CF27BCD}" dt="2023-05-01T03:52:12.568" v="5653" actId="1076"/>
        <pc:sldMkLst>
          <pc:docMk/>
          <pc:sldMk cId="3115981805" sldId="296"/>
        </pc:sldMkLst>
        <pc:spChg chg="del">
          <ac:chgData name="Emilio Parreño" userId="83f1905f548e6bb1" providerId="LiveId" clId="{959D468A-612F-42E0-A08F-716D8CF27BCD}" dt="2023-05-01T03:48:09.438" v="5542" actId="478"/>
          <ac:spMkLst>
            <pc:docMk/>
            <pc:sldMk cId="3115981805" sldId="296"/>
            <ac:spMk id="2" creationId="{1B40E514-2118-132E-7662-3FF1F5F854EA}"/>
          </ac:spMkLst>
        </pc:spChg>
        <pc:spChg chg="del">
          <ac:chgData name="Emilio Parreño" userId="83f1905f548e6bb1" providerId="LiveId" clId="{959D468A-612F-42E0-A08F-716D8CF27BCD}" dt="2023-05-01T03:48:12.738" v="5543" actId="478"/>
          <ac:spMkLst>
            <pc:docMk/>
            <pc:sldMk cId="3115981805" sldId="296"/>
            <ac:spMk id="3" creationId="{99A7DCA4-AF48-4BA7-01F9-641887AF3650}"/>
          </ac:spMkLst>
        </pc:spChg>
        <pc:spChg chg="add mod">
          <ac:chgData name="Emilio Parreño" userId="83f1905f548e6bb1" providerId="LiveId" clId="{959D468A-612F-42E0-A08F-716D8CF27BCD}" dt="2023-05-01T03:50:43.163" v="5562" actId="1076"/>
          <ac:spMkLst>
            <pc:docMk/>
            <pc:sldMk cId="3115981805" sldId="296"/>
            <ac:spMk id="5" creationId="{2D629EDF-66C8-8170-F6FA-EF78E5AB0435}"/>
          </ac:spMkLst>
        </pc:spChg>
        <pc:spChg chg="add del">
          <ac:chgData name="Emilio Parreño" userId="83f1905f548e6bb1" providerId="LiveId" clId="{959D468A-612F-42E0-A08F-716D8CF27BCD}" dt="2023-05-01T03:50:58.748" v="5564" actId="22"/>
          <ac:spMkLst>
            <pc:docMk/>
            <pc:sldMk cId="3115981805" sldId="296"/>
            <ac:spMk id="7" creationId="{5C5E7FFE-818E-CE0B-477B-F412D288F1C6}"/>
          </ac:spMkLst>
        </pc:spChg>
        <pc:spChg chg="add mod">
          <ac:chgData name="Emilio Parreño" userId="83f1905f548e6bb1" providerId="LiveId" clId="{959D468A-612F-42E0-A08F-716D8CF27BCD}" dt="2023-05-01T03:52:12.568" v="5653" actId="1076"/>
          <ac:spMkLst>
            <pc:docMk/>
            <pc:sldMk cId="3115981805" sldId="296"/>
            <ac:spMk id="8" creationId="{55BACE81-8FEC-8CFD-0F96-66F70A667456}"/>
          </ac:spMkLst>
        </pc:spChg>
      </pc:sldChg>
      <pc:sldChg chg="addSp delSp modSp new mod modClrScheme chgLayout">
        <pc:chgData name="Emilio Parreño" userId="83f1905f548e6bb1" providerId="LiveId" clId="{959D468A-612F-42E0-A08F-716D8CF27BCD}" dt="2023-05-01T04:15:11.884" v="5705" actId="1076"/>
        <pc:sldMkLst>
          <pc:docMk/>
          <pc:sldMk cId="4102644360" sldId="297"/>
        </pc:sldMkLst>
        <pc:spChg chg="add del mod">
          <ac:chgData name="Emilio Parreño" userId="83f1905f548e6bb1" providerId="LiveId" clId="{959D468A-612F-42E0-A08F-716D8CF27BCD}" dt="2023-05-01T03:58:09.446" v="5673" actId="478"/>
          <ac:spMkLst>
            <pc:docMk/>
            <pc:sldMk cId="4102644360" sldId="297"/>
            <ac:spMk id="2" creationId="{2D8F48D6-2741-B53F-5028-49CE6DEC2F21}"/>
          </ac:spMkLst>
        </pc:spChg>
        <pc:spChg chg="add del mod">
          <ac:chgData name="Emilio Parreño" userId="83f1905f548e6bb1" providerId="LiveId" clId="{959D468A-612F-42E0-A08F-716D8CF27BCD}" dt="2023-05-01T04:13:22.482" v="5693" actId="478"/>
          <ac:spMkLst>
            <pc:docMk/>
            <pc:sldMk cId="4102644360" sldId="297"/>
            <ac:spMk id="3" creationId="{D8F6D565-BD76-0E13-457E-08E783284F13}"/>
          </ac:spMkLst>
        </pc:spChg>
        <pc:spChg chg="add del mod">
          <ac:chgData name="Emilio Parreño" userId="83f1905f548e6bb1" providerId="LiveId" clId="{959D468A-612F-42E0-A08F-716D8CF27BCD}" dt="2023-05-01T03:58:12.175" v="5674" actId="478"/>
          <ac:spMkLst>
            <pc:docMk/>
            <pc:sldMk cId="4102644360" sldId="297"/>
            <ac:spMk id="4" creationId="{52B4FFFB-616D-57E8-F4F4-BEA7C08B6300}"/>
          </ac:spMkLst>
        </pc:spChg>
        <pc:spChg chg="add del mod">
          <ac:chgData name="Emilio Parreño" userId="83f1905f548e6bb1" providerId="LiveId" clId="{959D468A-612F-42E0-A08F-716D8CF27BCD}" dt="2023-05-01T04:12:46.324" v="5680" actId="478"/>
          <ac:spMkLst>
            <pc:docMk/>
            <pc:sldMk cId="4102644360" sldId="297"/>
            <ac:spMk id="6" creationId="{47AE1EFD-D14C-948F-1387-F3156E665E5C}"/>
          </ac:spMkLst>
        </pc:spChg>
        <pc:spChg chg="add mod">
          <ac:chgData name="Emilio Parreño" userId="83f1905f548e6bb1" providerId="LiveId" clId="{959D468A-612F-42E0-A08F-716D8CF27BCD}" dt="2023-05-01T04:15:11.884" v="5705" actId="1076"/>
          <ac:spMkLst>
            <pc:docMk/>
            <pc:sldMk cId="4102644360" sldId="297"/>
            <ac:spMk id="8" creationId="{9CB2CC26-38F1-F700-3A8C-E71D157FB9AC}"/>
          </ac:spMkLst>
        </pc:spChg>
        <pc:picChg chg="add mod">
          <ac:chgData name="Emilio Parreño" userId="83f1905f548e6bb1" providerId="LiveId" clId="{959D468A-612F-42E0-A08F-716D8CF27BCD}" dt="2023-05-01T04:15:08.029" v="5704" actId="1076"/>
          <ac:picMkLst>
            <pc:docMk/>
            <pc:sldMk cId="4102644360" sldId="297"/>
            <ac:picMk id="15362" creationId="{3348AC7A-3AB9-3883-0532-ED11B9507148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D0E335-22CB-457C-992A-32EF1A654C4B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14C8631D-4B3C-407A-8644-02EEFB32913D}">
      <dgm:prSet phldrT="[Texto]"/>
      <dgm:spPr/>
      <dgm:t>
        <a:bodyPr/>
        <a:lstStyle/>
        <a:p>
          <a:r>
            <a:rPr lang="es-EC" b="1" dirty="0">
              <a:solidFill>
                <a:schemeClr val="tx1"/>
              </a:solidFill>
            </a:rPr>
            <a:t>Es la principal causa de consulta</a:t>
          </a:r>
          <a:endParaRPr lang="en-US" b="1" dirty="0">
            <a:solidFill>
              <a:schemeClr val="tx1"/>
            </a:solidFill>
          </a:endParaRPr>
        </a:p>
      </dgm:t>
    </dgm:pt>
    <dgm:pt modelId="{4CAB5AE8-AB72-424A-9634-5A80D8651C5F}" type="parTrans" cxnId="{0F017C1E-3E7D-408C-8D04-6C8FC5B95EF7}">
      <dgm:prSet/>
      <dgm:spPr/>
      <dgm:t>
        <a:bodyPr/>
        <a:lstStyle/>
        <a:p>
          <a:endParaRPr lang="en-US"/>
        </a:p>
      </dgm:t>
    </dgm:pt>
    <dgm:pt modelId="{80149BC4-C82F-49AE-9776-2B92FE650DCD}" type="sibTrans" cxnId="{0F017C1E-3E7D-408C-8D04-6C8FC5B95EF7}">
      <dgm:prSet/>
      <dgm:spPr/>
      <dgm:t>
        <a:bodyPr/>
        <a:lstStyle/>
        <a:p>
          <a:endParaRPr lang="en-US"/>
        </a:p>
      </dgm:t>
    </dgm:pt>
    <dgm:pt modelId="{A3FF5988-0383-4942-863D-9D3F8498B31F}">
      <dgm:prSet phldrT="[Texto]"/>
      <dgm:spPr/>
      <dgm:t>
        <a:bodyPr/>
        <a:lstStyle/>
        <a:p>
          <a:r>
            <a:rPr lang="es-EC" dirty="0">
              <a:solidFill>
                <a:schemeClr val="tx1"/>
              </a:solidFill>
            </a:rPr>
            <a:t>Comorbilidades</a:t>
          </a:r>
          <a:endParaRPr lang="en-US" dirty="0">
            <a:solidFill>
              <a:schemeClr val="tx1"/>
            </a:solidFill>
          </a:endParaRPr>
        </a:p>
      </dgm:t>
    </dgm:pt>
    <dgm:pt modelId="{72629E97-D145-438B-8116-DFAB8339EC90}" type="parTrans" cxnId="{60065EF9-B403-4C9C-AD2B-F2A580326F61}">
      <dgm:prSet/>
      <dgm:spPr/>
      <dgm:t>
        <a:bodyPr/>
        <a:lstStyle/>
        <a:p>
          <a:endParaRPr lang="en-US"/>
        </a:p>
      </dgm:t>
    </dgm:pt>
    <dgm:pt modelId="{FEF8DB83-E1F2-4856-A920-1978F854AEB9}" type="sibTrans" cxnId="{60065EF9-B403-4C9C-AD2B-F2A580326F61}">
      <dgm:prSet/>
      <dgm:spPr/>
      <dgm:t>
        <a:bodyPr/>
        <a:lstStyle/>
        <a:p>
          <a:endParaRPr lang="en-US"/>
        </a:p>
      </dgm:t>
    </dgm:pt>
    <dgm:pt modelId="{599F9BD3-42B5-42A2-9520-904CDD29827B}">
      <dgm:prSet phldrT="[Texto]"/>
      <dgm:spPr/>
      <dgm:t>
        <a:bodyPr/>
        <a:lstStyle/>
        <a:p>
          <a:pPr algn="ctr"/>
          <a:r>
            <a:rPr lang="es-EC" dirty="0">
              <a:solidFill>
                <a:schemeClr val="tx1"/>
              </a:solidFill>
            </a:rPr>
            <a:t>Afecta: </a:t>
          </a:r>
        </a:p>
        <a:p>
          <a:pPr algn="l"/>
          <a:r>
            <a:rPr lang="es-EC" dirty="0">
              <a:solidFill>
                <a:schemeClr val="tx1"/>
              </a:solidFill>
            </a:rPr>
            <a:t>Calidad de vida</a:t>
          </a:r>
        </a:p>
        <a:p>
          <a:pPr algn="l"/>
          <a:r>
            <a:rPr lang="es-EC" dirty="0">
              <a:solidFill>
                <a:schemeClr val="tx1"/>
              </a:solidFill>
            </a:rPr>
            <a:t>Vida laboral y económica</a:t>
          </a:r>
          <a:endParaRPr lang="en-US" dirty="0">
            <a:solidFill>
              <a:schemeClr val="tx1"/>
            </a:solidFill>
          </a:endParaRPr>
        </a:p>
      </dgm:t>
    </dgm:pt>
    <dgm:pt modelId="{CDE532C1-85CF-4431-87F6-B7A50A6F0721}" type="parTrans" cxnId="{8CC8B33D-7635-4772-ADA8-410087EB95CC}">
      <dgm:prSet/>
      <dgm:spPr/>
      <dgm:t>
        <a:bodyPr/>
        <a:lstStyle/>
        <a:p>
          <a:endParaRPr lang="en-US"/>
        </a:p>
      </dgm:t>
    </dgm:pt>
    <dgm:pt modelId="{EF9DE769-8721-48F7-AAEF-5CF931D6CAE8}" type="sibTrans" cxnId="{8CC8B33D-7635-4772-ADA8-410087EB95CC}">
      <dgm:prSet/>
      <dgm:spPr/>
      <dgm:t>
        <a:bodyPr/>
        <a:lstStyle/>
        <a:p>
          <a:endParaRPr lang="en-US"/>
        </a:p>
      </dgm:t>
    </dgm:pt>
    <dgm:pt modelId="{8211A222-94D6-4101-8866-F6D052DA0B1F}" type="pres">
      <dgm:prSet presAssocID="{04D0E335-22CB-457C-992A-32EF1A654C4B}" presName="Name0" presStyleCnt="0">
        <dgm:presLayoutVars>
          <dgm:dir/>
          <dgm:resizeHandles val="exact"/>
        </dgm:presLayoutVars>
      </dgm:prSet>
      <dgm:spPr/>
    </dgm:pt>
    <dgm:pt modelId="{2D01EE8B-397E-412E-A3D2-AE2C0BA7074F}" type="pres">
      <dgm:prSet presAssocID="{14C8631D-4B3C-407A-8644-02EEFB32913D}" presName="node" presStyleLbl="node1" presStyleIdx="0" presStyleCnt="3">
        <dgm:presLayoutVars>
          <dgm:bulletEnabled val="1"/>
        </dgm:presLayoutVars>
      </dgm:prSet>
      <dgm:spPr/>
    </dgm:pt>
    <dgm:pt modelId="{3CCAFCE2-17AA-4CA4-AA7C-B583D12ABD5A}" type="pres">
      <dgm:prSet presAssocID="{80149BC4-C82F-49AE-9776-2B92FE650DCD}" presName="sibTrans" presStyleLbl="sibTrans2D1" presStyleIdx="0" presStyleCnt="2"/>
      <dgm:spPr/>
    </dgm:pt>
    <dgm:pt modelId="{97902D07-29CF-4F13-9B51-B3262BF185C6}" type="pres">
      <dgm:prSet presAssocID="{80149BC4-C82F-49AE-9776-2B92FE650DCD}" presName="connectorText" presStyleLbl="sibTrans2D1" presStyleIdx="0" presStyleCnt="2"/>
      <dgm:spPr/>
    </dgm:pt>
    <dgm:pt modelId="{B34D4757-676E-4F6C-B1CD-07ACCA5C3E2B}" type="pres">
      <dgm:prSet presAssocID="{A3FF5988-0383-4942-863D-9D3F8498B31F}" presName="node" presStyleLbl="node1" presStyleIdx="1" presStyleCnt="3">
        <dgm:presLayoutVars>
          <dgm:bulletEnabled val="1"/>
        </dgm:presLayoutVars>
      </dgm:prSet>
      <dgm:spPr/>
    </dgm:pt>
    <dgm:pt modelId="{C5D7297E-1B3B-40AA-91FC-5E63B0198743}" type="pres">
      <dgm:prSet presAssocID="{FEF8DB83-E1F2-4856-A920-1978F854AEB9}" presName="sibTrans" presStyleLbl="sibTrans2D1" presStyleIdx="1" presStyleCnt="2"/>
      <dgm:spPr/>
    </dgm:pt>
    <dgm:pt modelId="{12979791-56C8-4F3D-A360-B89F5D6D51F3}" type="pres">
      <dgm:prSet presAssocID="{FEF8DB83-E1F2-4856-A920-1978F854AEB9}" presName="connectorText" presStyleLbl="sibTrans2D1" presStyleIdx="1" presStyleCnt="2"/>
      <dgm:spPr/>
    </dgm:pt>
    <dgm:pt modelId="{08E2C9C2-EFEA-4308-9347-BEE7319DB265}" type="pres">
      <dgm:prSet presAssocID="{599F9BD3-42B5-42A2-9520-904CDD29827B}" presName="node" presStyleLbl="node1" presStyleIdx="2" presStyleCnt="3">
        <dgm:presLayoutVars>
          <dgm:bulletEnabled val="1"/>
        </dgm:presLayoutVars>
      </dgm:prSet>
      <dgm:spPr/>
    </dgm:pt>
  </dgm:ptLst>
  <dgm:cxnLst>
    <dgm:cxn modelId="{620D931C-67A6-4308-9D5D-0653B0557CC8}" type="presOf" srcId="{599F9BD3-42B5-42A2-9520-904CDD29827B}" destId="{08E2C9C2-EFEA-4308-9347-BEE7319DB265}" srcOrd="0" destOrd="0" presId="urn:microsoft.com/office/officeart/2005/8/layout/process1"/>
    <dgm:cxn modelId="{0F017C1E-3E7D-408C-8D04-6C8FC5B95EF7}" srcId="{04D0E335-22CB-457C-992A-32EF1A654C4B}" destId="{14C8631D-4B3C-407A-8644-02EEFB32913D}" srcOrd="0" destOrd="0" parTransId="{4CAB5AE8-AB72-424A-9634-5A80D8651C5F}" sibTransId="{80149BC4-C82F-49AE-9776-2B92FE650DCD}"/>
    <dgm:cxn modelId="{F2CF112E-98D7-424F-B815-55199021F85E}" type="presOf" srcId="{80149BC4-C82F-49AE-9776-2B92FE650DCD}" destId="{3CCAFCE2-17AA-4CA4-AA7C-B583D12ABD5A}" srcOrd="0" destOrd="0" presId="urn:microsoft.com/office/officeart/2005/8/layout/process1"/>
    <dgm:cxn modelId="{3F645937-D679-46A4-85BF-A1EF77185EB8}" type="presOf" srcId="{FEF8DB83-E1F2-4856-A920-1978F854AEB9}" destId="{12979791-56C8-4F3D-A360-B89F5D6D51F3}" srcOrd="1" destOrd="0" presId="urn:microsoft.com/office/officeart/2005/8/layout/process1"/>
    <dgm:cxn modelId="{8CC8B33D-7635-4772-ADA8-410087EB95CC}" srcId="{04D0E335-22CB-457C-992A-32EF1A654C4B}" destId="{599F9BD3-42B5-42A2-9520-904CDD29827B}" srcOrd="2" destOrd="0" parTransId="{CDE532C1-85CF-4431-87F6-B7A50A6F0721}" sibTransId="{EF9DE769-8721-48F7-AAEF-5CF931D6CAE8}"/>
    <dgm:cxn modelId="{56F87976-A74E-46DC-BDA0-5316F7BBDFD1}" type="presOf" srcId="{80149BC4-C82F-49AE-9776-2B92FE650DCD}" destId="{97902D07-29CF-4F13-9B51-B3262BF185C6}" srcOrd="1" destOrd="0" presId="urn:microsoft.com/office/officeart/2005/8/layout/process1"/>
    <dgm:cxn modelId="{F6EC5084-B4E1-40FD-A28B-D8D5EE446DD1}" type="presOf" srcId="{14C8631D-4B3C-407A-8644-02EEFB32913D}" destId="{2D01EE8B-397E-412E-A3D2-AE2C0BA7074F}" srcOrd="0" destOrd="0" presId="urn:microsoft.com/office/officeart/2005/8/layout/process1"/>
    <dgm:cxn modelId="{CCE6CCCB-B0BC-4425-99A1-56A082748445}" type="presOf" srcId="{04D0E335-22CB-457C-992A-32EF1A654C4B}" destId="{8211A222-94D6-4101-8866-F6D052DA0B1F}" srcOrd="0" destOrd="0" presId="urn:microsoft.com/office/officeart/2005/8/layout/process1"/>
    <dgm:cxn modelId="{6FF5C8D2-AE81-40C8-B697-E059F1820F8C}" type="presOf" srcId="{A3FF5988-0383-4942-863D-9D3F8498B31F}" destId="{B34D4757-676E-4F6C-B1CD-07ACCA5C3E2B}" srcOrd="0" destOrd="0" presId="urn:microsoft.com/office/officeart/2005/8/layout/process1"/>
    <dgm:cxn modelId="{1473CBD9-214C-45D0-93E5-A713AB8BBF55}" type="presOf" srcId="{FEF8DB83-E1F2-4856-A920-1978F854AEB9}" destId="{C5D7297E-1B3B-40AA-91FC-5E63B0198743}" srcOrd="0" destOrd="0" presId="urn:microsoft.com/office/officeart/2005/8/layout/process1"/>
    <dgm:cxn modelId="{60065EF9-B403-4C9C-AD2B-F2A580326F61}" srcId="{04D0E335-22CB-457C-992A-32EF1A654C4B}" destId="{A3FF5988-0383-4942-863D-9D3F8498B31F}" srcOrd="1" destOrd="0" parTransId="{72629E97-D145-438B-8116-DFAB8339EC90}" sibTransId="{FEF8DB83-E1F2-4856-A920-1978F854AEB9}"/>
    <dgm:cxn modelId="{3C4CE6AA-6B13-4DF3-A2DA-254EF0AEEC94}" type="presParOf" srcId="{8211A222-94D6-4101-8866-F6D052DA0B1F}" destId="{2D01EE8B-397E-412E-A3D2-AE2C0BA7074F}" srcOrd="0" destOrd="0" presId="urn:microsoft.com/office/officeart/2005/8/layout/process1"/>
    <dgm:cxn modelId="{6F7DCD53-1066-445B-9293-5623E5BC1C20}" type="presParOf" srcId="{8211A222-94D6-4101-8866-F6D052DA0B1F}" destId="{3CCAFCE2-17AA-4CA4-AA7C-B583D12ABD5A}" srcOrd="1" destOrd="0" presId="urn:microsoft.com/office/officeart/2005/8/layout/process1"/>
    <dgm:cxn modelId="{AE833D25-5E21-4C3E-B09B-1EE8BDDBD305}" type="presParOf" srcId="{3CCAFCE2-17AA-4CA4-AA7C-B583D12ABD5A}" destId="{97902D07-29CF-4F13-9B51-B3262BF185C6}" srcOrd="0" destOrd="0" presId="urn:microsoft.com/office/officeart/2005/8/layout/process1"/>
    <dgm:cxn modelId="{5591AECE-88CC-4935-A5E1-4FB1FBD314E6}" type="presParOf" srcId="{8211A222-94D6-4101-8866-F6D052DA0B1F}" destId="{B34D4757-676E-4F6C-B1CD-07ACCA5C3E2B}" srcOrd="2" destOrd="0" presId="urn:microsoft.com/office/officeart/2005/8/layout/process1"/>
    <dgm:cxn modelId="{366810B4-4DEE-4872-847B-E74BC8ED9D71}" type="presParOf" srcId="{8211A222-94D6-4101-8866-F6D052DA0B1F}" destId="{C5D7297E-1B3B-40AA-91FC-5E63B0198743}" srcOrd="3" destOrd="0" presId="urn:microsoft.com/office/officeart/2005/8/layout/process1"/>
    <dgm:cxn modelId="{1E0576E1-0F44-41E1-BEC7-AE18435B2EF7}" type="presParOf" srcId="{C5D7297E-1B3B-40AA-91FC-5E63B0198743}" destId="{12979791-56C8-4F3D-A360-B89F5D6D51F3}" srcOrd="0" destOrd="0" presId="urn:microsoft.com/office/officeart/2005/8/layout/process1"/>
    <dgm:cxn modelId="{10B45A13-55A7-4F98-B395-A008D73C98A5}" type="presParOf" srcId="{8211A222-94D6-4101-8866-F6D052DA0B1F}" destId="{08E2C9C2-EFEA-4308-9347-BEE7319DB265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647B713-A43A-4747-B75B-38027C9F05D0}" type="doc">
      <dgm:prSet loTypeId="urn:microsoft.com/office/officeart/2005/8/layout/process4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530B3387-AF09-4E58-9E30-C7113064D358}">
      <dgm:prSet phldrT="[Texto]" custT="1"/>
      <dgm:spPr/>
      <dgm:t>
        <a:bodyPr/>
        <a:lstStyle/>
        <a:p>
          <a:r>
            <a:rPr lang="es-EC" sz="1400" dirty="0"/>
            <a:t>Eficacia frente a efectos adversos.</a:t>
          </a:r>
        </a:p>
      </dgm:t>
    </dgm:pt>
    <dgm:pt modelId="{B1566F8B-A548-4290-89AD-A64905332A03}" type="parTrans" cxnId="{860E1F52-33D8-489A-95D9-72A3718471AB}">
      <dgm:prSet/>
      <dgm:spPr/>
      <dgm:t>
        <a:bodyPr/>
        <a:lstStyle/>
        <a:p>
          <a:endParaRPr lang="es-EC" sz="1400"/>
        </a:p>
      </dgm:t>
    </dgm:pt>
    <dgm:pt modelId="{25E72749-782D-4DE2-AD2E-02EAFD209459}" type="sibTrans" cxnId="{860E1F52-33D8-489A-95D9-72A3718471AB}">
      <dgm:prSet/>
      <dgm:spPr/>
      <dgm:t>
        <a:bodyPr/>
        <a:lstStyle/>
        <a:p>
          <a:endParaRPr lang="es-EC" sz="1400"/>
        </a:p>
      </dgm:t>
    </dgm:pt>
    <dgm:pt modelId="{63454773-64D0-48C8-BD08-8FE812F3F67F}">
      <dgm:prSet custT="1"/>
      <dgm:spPr/>
      <dgm:t>
        <a:bodyPr/>
        <a:lstStyle/>
        <a:p>
          <a:r>
            <a:rPr lang="es-EC" sz="1400" dirty="0"/>
            <a:t>Los AINES</a:t>
          </a:r>
        </a:p>
      </dgm:t>
    </dgm:pt>
    <dgm:pt modelId="{F50292C4-0B84-4FB2-9626-8DDC1729FFE5}" type="parTrans" cxnId="{74FB9418-2089-4A03-A45C-8C3C27C20BD2}">
      <dgm:prSet/>
      <dgm:spPr/>
      <dgm:t>
        <a:bodyPr/>
        <a:lstStyle/>
        <a:p>
          <a:endParaRPr lang="es-EC" sz="1400"/>
        </a:p>
      </dgm:t>
    </dgm:pt>
    <dgm:pt modelId="{80B04C79-9596-4C7A-B367-313363FF5C1F}" type="sibTrans" cxnId="{74FB9418-2089-4A03-A45C-8C3C27C20BD2}">
      <dgm:prSet/>
      <dgm:spPr/>
      <dgm:t>
        <a:bodyPr/>
        <a:lstStyle/>
        <a:p>
          <a:endParaRPr lang="es-EC" sz="1400"/>
        </a:p>
      </dgm:t>
    </dgm:pt>
    <dgm:pt modelId="{9F16B4D7-C0A5-480A-A381-6BEE92AADD2A}">
      <dgm:prSet custT="1"/>
      <dgm:spPr/>
      <dgm:t>
        <a:bodyPr/>
        <a:lstStyle/>
        <a:p>
          <a:r>
            <a:rPr lang="es-EC" sz="1400" dirty="0" err="1"/>
            <a:t>Gastroprotección</a:t>
          </a:r>
          <a:r>
            <a:rPr lang="es-EC" sz="1400" dirty="0"/>
            <a:t> - Dosis menores</a:t>
          </a:r>
        </a:p>
      </dgm:t>
    </dgm:pt>
    <dgm:pt modelId="{D2DE5649-C402-443F-A298-97E53888448E}" type="parTrans" cxnId="{2101D96F-EF8C-442F-93A6-0628D635FD6A}">
      <dgm:prSet/>
      <dgm:spPr/>
      <dgm:t>
        <a:bodyPr/>
        <a:lstStyle/>
        <a:p>
          <a:endParaRPr lang="es-EC" sz="1400"/>
        </a:p>
      </dgm:t>
    </dgm:pt>
    <dgm:pt modelId="{562FE51C-E38F-4EF7-A5D5-641272557D04}" type="sibTrans" cxnId="{2101D96F-EF8C-442F-93A6-0628D635FD6A}">
      <dgm:prSet/>
      <dgm:spPr/>
      <dgm:t>
        <a:bodyPr/>
        <a:lstStyle/>
        <a:p>
          <a:endParaRPr lang="es-EC" sz="1400"/>
        </a:p>
      </dgm:t>
    </dgm:pt>
    <dgm:pt modelId="{102D360F-AE1E-49E0-A549-1E7D324441CD}">
      <dgm:prSet custT="1"/>
      <dgm:spPr/>
      <dgm:t>
        <a:bodyPr/>
        <a:lstStyle/>
        <a:p>
          <a:r>
            <a:rPr lang="es-EC" sz="1400" dirty="0"/>
            <a:t>Pueden asociarse a otros fármacos, pues potencian su efecto . </a:t>
          </a:r>
        </a:p>
      </dgm:t>
    </dgm:pt>
    <dgm:pt modelId="{ADDD249F-93F3-4996-9147-06A99DFD9BC5}" type="parTrans" cxnId="{D5ED2B34-FA3A-43CB-8B9C-1710B128F226}">
      <dgm:prSet/>
      <dgm:spPr/>
      <dgm:t>
        <a:bodyPr/>
        <a:lstStyle/>
        <a:p>
          <a:endParaRPr lang="es-EC" sz="1400"/>
        </a:p>
      </dgm:t>
    </dgm:pt>
    <dgm:pt modelId="{E0F9B970-A671-4166-BE69-A48666591174}" type="sibTrans" cxnId="{D5ED2B34-FA3A-43CB-8B9C-1710B128F226}">
      <dgm:prSet/>
      <dgm:spPr/>
      <dgm:t>
        <a:bodyPr/>
        <a:lstStyle/>
        <a:p>
          <a:endParaRPr lang="es-EC" sz="1400"/>
        </a:p>
      </dgm:t>
    </dgm:pt>
    <dgm:pt modelId="{103B16D3-7D56-426B-ADE4-8C8753EC855D}">
      <dgm:prSet custT="1"/>
      <dgm:spPr/>
      <dgm:t>
        <a:bodyPr/>
        <a:lstStyle/>
        <a:p>
          <a:r>
            <a:rPr lang="es-EC" sz="1400" dirty="0"/>
            <a:t>Su </a:t>
          </a:r>
          <a:r>
            <a:rPr lang="es-EC" sz="1400" dirty="0" err="1"/>
            <a:t>adminión</a:t>
          </a:r>
          <a:endParaRPr lang="es-EC" sz="1400" dirty="0"/>
        </a:p>
      </dgm:t>
    </dgm:pt>
    <dgm:pt modelId="{AA4C043C-7A29-4AD7-ACF8-4B9A55CDB69B}" type="parTrans" cxnId="{98F3EB13-7778-4218-A7AF-1298A0CB1DF4}">
      <dgm:prSet/>
      <dgm:spPr/>
      <dgm:t>
        <a:bodyPr/>
        <a:lstStyle/>
        <a:p>
          <a:endParaRPr lang="es-EC" sz="1400"/>
        </a:p>
      </dgm:t>
    </dgm:pt>
    <dgm:pt modelId="{7DF6E163-914E-47CD-A90C-F39D904A661F}" type="sibTrans" cxnId="{98F3EB13-7778-4218-A7AF-1298A0CB1DF4}">
      <dgm:prSet/>
      <dgm:spPr/>
      <dgm:t>
        <a:bodyPr/>
        <a:lstStyle/>
        <a:p>
          <a:endParaRPr lang="es-EC" sz="1400"/>
        </a:p>
      </dgm:t>
    </dgm:pt>
    <dgm:pt modelId="{150D4D15-D9D0-4F3C-8686-D4FBBE9D9628}">
      <dgm:prSet custT="1"/>
      <dgm:spPr/>
      <dgm:t>
        <a:bodyPr/>
        <a:lstStyle/>
        <a:p>
          <a:r>
            <a:rPr lang="es-EC" sz="1400" dirty="0"/>
            <a:t>El paracetamol y el metamizol =efecto farmacodinámico: inhibición de la ciclooxigenasa</a:t>
          </a:r>
        </a:p>
      </dgm:t>
    </dgm:pt>
    <dgm:pt modelId="{D6C3E498-9617-47DF-8593-3121411635DB}" type="parTrans" cxnId="{9215A43E-711E-49EB-83AB-281265DDBBAF}">
      <dgm:prSet/>
      <dgm:spPr/>
      <dgm:t>
        <a:bodyPr/>
        <a:lstStyle/>
        <a:p>
          <a:endParaRPr lang="es-EC" sz="1400"/>
        </a:p>
      </dgm:t>
    </dgm:pt>
    <dgm:pt modelId="{BD188FC9-2B18-4B02-BB2E-C0DB90797FB4}" type="sibTrans" cxnId="{9215A43E-711E-49EB-83AB-281265DDBBAF}">
      <dgm:prSet/>
      <dgm:spPr/>
      <dgm:t>
        <a:bodyPr/>
        <a:lstStyle/>
        <a:p>
          <a:endParaRPr lang="es-EC" sz="1400"/>
        </a:p>
      </dgm:t>
    </dgm:pt>
    <dgm:pt modelId="{8517FBC1-8CB4-457C-BCA6-56C969E5227D}">
      <dgm:prSet phldrT="[Texto]" custT="1"/>
      <dgm:spPr/>
      <dgm:t>
        <a:bodyPr/>
        <a:lstStyle/>
        <a:p>
          <a:r>
            <a:rPr lang="es-EC" sz="1400"/>
            <a:t>Antes de prescribir AINEs hay que evaluar </a:t>
          </a:r>
          <a:endParaRPr lang="es-EC" sz="1400" dirty="0"/>
        </a:p>
      </dgm:t>
    </dgm:pt>
    <dgm:pt modelId="{1A761E21-5539-44BF-8A56-F09340E6D139}" type="parTrans" cxnId="{5A4BA5DC-21A9-42BB-8EEF-EE3F048E15BC}">
      <dgm:prSet/>
      <dgm:spPr/>
      <dgm:t>
        <a:bodyPr/>
        <a:lstStyle/>
        <a:p>
          <a:endParaRPr lang="es-EC" sz="1400"/>
        </a:p>
      </dgm:t>
    </dgm:pt>
    <dgm:pt modelId="{76CCC445-3CAE-47E7-B963-A6A4891704D1}" type="sibTrans" cxnId="{5A4BA5DC-21A9-42BB-8EEF-EE3F048E15BC}">
      <dgm:prSet/>
      <dgm:spPr/>
      <dgm:t>
        <a:bodyPr/>
        <a:lstStyle/>
        <a:p>
          <a:endParaRPr lang="es-EC" sz="1400"/>
        </a:p>
      </dgm:t>
    </dgm:pt>
    <dgm:pt modelId="{8A134D28-60E2-4B2D-9CF1-D8B8E22C309F}">
      <dgm:prSet custT="1"/>
      <dgm:spPr/>
      <dgm:t>
        <a:bodyPr/>
        <a:lstStyle/>
        <a:p>
          <a:r>
            <a:rPr lang="es-EC" sz="1400" dirty="0"/>
            <a:t> Ciclos cortos (5-7 días), para dolor con componente inflamatorio: ***insuficiencia renal y sangrado digestivo. </a:t>
          </a:r>
        </a:p>
      </dgm:t>
    </dgm:pt>
    <dgm:pt modelId="{28F84652-AE39-46CD-BD9E-C47F140A69D2}" type="parTrans" cxnId="{F4B22BF4-65DB-4369-B420-A2D6F6A07CCC}">
      <dgm:prSet/>
      <dgm:spPr/>
      <dgm:t>
        <a:bodyPr/>
        <a:lstStyle/>
        <a:p>
          <a:endParaRPr lang="es-EC" sz="1400"/>
        </a:p>
      </dgm:t>
    </dgm:pt>
    <dgm:pt modelId="{9CAA33E4-B717-4258-8966-16D5F8E0F299}" type="sibTrans" cxnId="{F4B22BF4-65DB-4369-B420-A2D6F6A07CCC}">
      <dgm:prSet/>
      <dgm:spPr/>
      <dgm:t>
        <a:bodyPr/>
        <a:lstStyle/>
        <a:p>
          <a:endParaRPr lang="es-EC" sz="1400"/>
        </a:p>
      </dgm:t>
    </dgm:pt>
    <dgm:pt modelId="{1AB2C163-50B1-4D60-9709-8004F94FDAAE}">
      <dgm:prSet custT="1"/>
      <dgm:spPr/>
      <dgm:t>
        <a:bodyPr/>
        <a:lstStyle/>
        <a:p>
          <a:r>
            <a:rPr lang="es-EC" sz="1400" dirty="0"/>
            <a:t>En adultos mayores, caquécticos , en mal estado general, con insuficiencia hepática o renal.</a:t>
          </a:r>
        </a:p>
      </dgm:t>
    </dgm:pt>
    <dgm:pt modelId="{1B94DB48-0986-489B-BDD2-E9FDECE964C7}" type="parTrans" cxnId="{CE9257BA-6B09-4E01-A980-ADFF4A35339D}">
      <dgm:prSet/>
      <dgm:spPr/>
      <dgm:t>
        <a:bodyPr/>
        <a:lstStyle/>
        <a:p>
          <a:endParaRPr lang="es-EC" sz="1400"/>
        </a:p>
      </dgm:t>
    </dgm:pt>
    <dgm:pt modelId="{EB2A70C5-50E3-41E5-B448-9EE4F0C816A1}" type="sibTrans" cxnId="{CE9257BA-6B09-4E01-A980-ADFF4A35339D}">
      <dgm:prSet/>
      <dgm:spPr/>
      <dgm:t>
        <a:bodyPr/>
        <a:lstStyle/>
        <a:p>
          <a:endParaRPr lang="es-EC" sz="1400"/>
        </a:p>
      </dgm:t>
    </dgm:pt>
    <dgm:pt modelId="{06287C6D-DEB5-4DFB-8009-96C3EC13B590}">
      <dgm:prSet custT="1"/>
      <dgm:spPr/>
      <dgm:t>
        <a:bodyPr/>
        <a:lstStyle/>
        <a:p>
          <a:r>
            <a:rPr lang="es-EC" sz="1400" dirty="0"/>
            <a:t>Sinergismo </a:t>
          </a:r>
          <a:r>
            <a:rPr lang="es-EC" sz="1400" dirty="0">
              <a:sym typeface="Wingdings" panose="05000000000000000000" pitchFamily="2" charset="2"/>
            </a:rPr>
            <a:t> </a:t>
          </a:r>
          <a:r>
            <a:rPr lang="es-EC" sz="1400" b="1" dirty="0">
              <a:sym typeface="Wingdings" panose="05000000000000000000" pitchFamily="2" charset="2"/>
            </a:rPr>
            <a:t>CODEÍNA IBUPROFENO</a:t>
          </a:r>
          <a:endParaRPr lang="es-EC" sz="1400" b="1" dirty="0"/>
        </a:p>
      </dgm:t>
    </dgm:pt>
    <dgm:pt modelId="{405500D9-F7E5-4076-9740-0762B6F1F72C}" type="parTrans" cxnId="{A7BB9B8B-5604-4B8C-AF62-D9C9529A93F3}">
      <dgm:prSet/>
      <dgm:spPr/>
      <dgm:t>
        <a:bodyPr/>
        <a:lstStyle/>
        <a:p>
          <a:endParaRPr lang="es-EC" sz="1400"/>
        </a:p>
      </dgm:t>
    </dgm:pt>
    <dgm:pt modelId="{7EDFCF3C-EB5A-4895-9213-C750735CFD4A}" type="sibTrans" cxnId="{A7BB9B8B-5604-4B8C-AF62-D9C9529A93F3}">
      <dgm:prSet/>
      <dgm:spPr/>
      <dgm:t>
        <a:bodyPr/>
        <a:lstStyle/>
        <a:p>
          <a:endParaRPr lang="es-EC" sz="1400"/>
        </a:p>
      </dgm:t>
    </dgm:pt>
    <dgm:pt modelId="{46DB80F0-E155-403E-8D21-992B596AD29F}">
      <dgm:prSet custT="1"/>
      <dgm:spPr/>
      <dgm:t>
        <a:bodyPr/>
        <a:lstStyle/>
        <a:p>
          <a:r>
            <a:rPr lang="es-EC" sz="1400" dirty="0"/>
            <a:t>-Vía oral.</a:t>
          </a:r>
        </a:p>
      </dgm:t>
    </dgm:pt>
    <dgm:pt modelId="{3D119F56-8AC2-4CF3-93D9-B727295B5677}" type="parTrans" cxnId="{0AB37AD2-0BCA-46C6-BCA8-0CC95AABACCB}">
      <dgm:prSet/>
      <dgm:spPr/>
      <dgm:t>
        <a:bodyPr/>
        <a:lstStyle/>
        <a:p>
          <a:endParaRPr lang="es-EC" sz="1400"/>
        </a:p>
      </dgm:t>
    </dgm:pt>
    <dgm:pt modelId="{64958BF9-8B5E-429F-91ED-14DDA23C0A66}" type="sibTrans" cxnId="{0AB37AD2-0BCA-46C6-BCA8-0CC95AABACCB}">
      <dgm:prSet/>
      <dgm:spPr/>
      <dgm:t>
        <a:bodyPr/>
        <a:lstStyle/>
        <a:p>
          <a:endParaRPr lang="es-EC" sz="1400"/>
        </a:p>
      </dgm:t>
    </dgm:pt>
    <dgm:pt modelId="{10F28450-ABFA-4E83-BFAB-305CF19731A0}">
      <dgm:prSet custT="1"/>
      <dgm:spPr/>
      <dgm:t>
        <a:bodyPr/>
        <a:lstStyle/>
        <a:p>
          <a:r>
            <a:rPr lang="es-EC" sz="1400" dirty="0"/>
            <a:t>Vía parenteral </a:t>
          </a:r>
          <a:r>
            <a:rPr lang="es-EC" sz="1400" dirty="0">
              <a:sym typeface="Wingdings" panose="05000000000000000000" pitchFamily="2" charset="2"/>
            </a:rPr>
            <a:t>dolor</a:t>
          </a:r>
          <a:r>
            <a:rPr lang="es-EC" sz="1400" dirty="0"/>
            <a:t> agudos, </a:t>
          </a:r>
        </a:p>
      </dgm:t>
    </dgm:pt>
    <dgm:pt modelId="{22015170-27E0-41F2-A037-B910FF674057}" type="parTrans" cxnId="{6930D31F-CB2F-4577-A91D-DD7101465545}">
      <dgm:prSet/>
      <dgm:spPr/>
      <dgm:t>
        <a:bodyPr/>
        <a:lstStyle/>
        <a:p>
          <a:endParaRPr lang="es-EC" sz="1400"/>
        </a:p>
      </dgm:t>
    </dgm:pt>
    <dgm:pt modelId="{475344D8-F14B-4EA6-80FA-900393172D6E}" type="sibTrans" cxnId="{6930D31F-CB2F-4577-A91D-DD7101465545}">
      <dgm:prSet/>
      <dgm:spPr/>
      <dgm:t>
        <a:bodyPr/>
        <a:lstStyle/>
        <a:p>
          <a:endParaRPr lang="es-EC" sz="1400"/>
        </a:p>
      </dgm:t>
    </dgm:pt>
    <dgm:pt modelId="{CF7C8358-48B9-4C9B-B9FE-129961873F0E}">
      <dgm:prSet custT="1"/>
      <dgm:spPr/>
      <dgm:t>
        <a:bodyPr/>
        <a:lstStyle/>
        <a:p>
          <a:r>
            <a:rPr lang="es-EC" sz="1400" dirty="0"/>
            <a:t>limitación de la vía oral (la vía SC es de elección). </a:t>
          </a:r>
        </a:p>
      </dgm:t>
    </dgm:pt>
    <dgm:pt modelId="{D5AAABAE-D1E3-4068-B08C-96765B575D88}" type="parTrans" cxnId="{2B4D21B8-D71A-4341-92A3-798E5F57C7C1}">
      <dgm:prSet/>
      <dgm:spPr/>
      <dgm:t>
        <a:bodyPr/>
        <a:lstStyle/>
        <a:p>
          <a:endParaRPr lang="es-EC" sz="1400"/>
        </a:p>
      </dgm:t>
    </dgm:pt>
    <dgm:pt modelId="{49FE9A46-CF04-4B8A-9245-8CB1E736FDAC}" type="sibTrans" cxnId="{2B4D21B8-D71A-4341-92A3-798E5F57C7C1}">
      <dgm:prSet/>
      <dgm:spPr/>
      <dgm:t>
        <a:bodyPr/>
        <a:lstStyle/>
        <a:p>
          <a:endParaRPr lang="es-EC" sz="1400"/>
        </a:p>
      </dgm:t>
    </dgm:pt>
    <dgm:pt modelId="{1AAFABDC-6FBB-4F74-9695-553F8D53DCD6}" type="pres">
      <dgm:prSet presAssocID="{C647B713-A43A-4747-B75B-38027C9F05D0}" presName="Name0" presStyleCnt="0">
        <dgm:presLayoutVars>
          <dgm:dir/>
          <dgm:animLvl val="lvl"/>
          <dgm:resizeHandles val="exact"/>
        </dgm:presLayoutVars>
      </dgm:prSet>
      <dgm:spPr/>
    </dgm:pt>
    <dgm:pt modelId="{98118D00-D3ED-44FC-8772-84D6AB246DCA}" type="pres">
      <dgm:prSet presAssocID="{150D4D15-D9D0-4F3C-8686-D4FBBE9D9628}" presName="boxAndChildren" presStyleCnt="0"/>
      <dgm:spPr/>
    </dgm:pt>
    <dgm:pt modelId="{2E626C29-6AAA-485A-A6AD-299AADDBFD49}" type="pres">
      <dgm:prSet presAssocID="{150D4D15-D9D0-4F3C-8686-D4FBBE9D9628}" presName="parentTextBox" presStyleLbl="node1" presStyleIdx="0" presStyleCnt="5"/>
      <dgm:spPr/>
    </dgm:pt>
    <dgm:pt modelId="{6FBC4197-E86E-4ADB-8514-110D6CED0A83}" type="pres">
      <dgm:prSet presAssocID="{7EDFCF3C-EB5A-4895-9213-C750735CFD4A}" presName="sp" presStyleCnt="0"/>
      <dgm:spPr/>
    </dgm:pt>
    <dgm:pt modelId="{7141934E-F092-487C-898F-51CB6EC05216}" type="pres">
      <dgm:prSet presAssocID="{06287C6D-DEB5-4DFB-8009-96C3EC13B590}" presName="arrowAndChildren" presStyleCnt="0"/>
      <dgm:spPr/>
    </dgm:pt>
    <dgm:pt modelId="{4FC33125-BB5A-4D6C-B4C7-2CFB0EB6BED8}" type="pres">
      <dgm:prSet presAssocID="{06287C6D-DEB5-4DFB-8009-96C3EC13B590}" presName="parentTextArrow" presStyleLbl="node1" presStyleIdx="0" presStyleCnt="5"/>
      <dgm:spPr/>
    </dgm:pt>
    <dgm:pt modelId="{05821B7A-0309-4C61-9286-47FD1EC5C02C}" type="pres">
      <dgm:prSet presAssocID="{06287C6D-DEB5-4DFB-8009-96C3EC13B590}" presName="arrow" presStyleLbl="node1" presStyleIdx="1" presStyleCnt="5"/>
      <dgm:spPr/>
    </dgm:pt>
    <dgm:pt modelId="{F394D514-531F-40B2-9FAF-12B17F12093F}" type="pres">
      <dgm:prSet presAssocID="{06287C6D-DEB5-4DFB-8009-96C3EC13B590}" presName="descendantArrow" presStyleCnt="0"/>
      <dgm:spPr/>
    </dgm:pt>
    <dgm:pt modelId="{667DF66E-15F8-4C72-881F-547E5932F3F1}" type="pres">
      <dgm:prSet presAssocID="{102D360F-AE1E-49E0-A549-1E7D324441CD}" presName="childTextArrow" presStyleLbl="fgAccFollowNode1" presStyleIdx="0" presStyleCnt="8">
        <dgm:presLayoutVars>
          <dgm:bulletEnabled val="1"/>
        </dgm:presLayoutVars>
      </dgm:prSet>
      <dgm:spPr/>
    </dgm:pt>
    <dgm:pt modelId="{A8CF835A-98B2-41D5-ADC3-8CA423743A49}" type="pres">
      <dgm:prSet presAssocID="{103B16D3-7D56-426B-ADE4-8C8753EC855D}" presName="childTextArrow" presStyleLbl="fgAccFollowNode1" presStyleIdx="1" presStyleCnt="8">
        <dgm:presLayoutVars>
          <dgm:bulletEnabled val="1"/>
        </dgm:presLayoutVars>
      </dgm:prSet>
      <dgm:spPr/>
    </dgm:pt>
    <dgm:pt modelId="{6EC5F90E-CA18-438A-963D-0792FAF130B3}" type="pres">
      <dgm:prSet presAssocID="{46DB80F0-E155-403E-8D21-992B596AD29F}" presName="childTextArrow" presStyleLbl="fgAccFollowNode1" presStyleIdx="2" presStyleCnt="8">
        <dgm:presLayoutVars>
          <dgm:bulletEnabled val="1"/>
        </dgm:presLayoutVars>
      </dgm:prSet>
      <dgm:spPr/>
    </dgm:pt>
    <dgm:pt modelId="{09002CD8-A554-494C-90D9-8A87AD66B72B}" type="pres">
      <dgm:prSet presAssocID="{10F28450-ABFA-4E83-BFAB-305CF19731A0}" presName="childTextArrow" presStyleLbl="fgAccFollowNode1" presStyleIdx="3" presStyleCnt="8">
        <dgm:presLayoutVars>
          <dgm:bulletEnabled val="1"/>
        </dgm:presLayoutVars>
      </dgm:prSet>
      <dgm:spPr/>
    </dgm:pt>
    <dgm:pt modelId="{3F4ACB6A-0060-4D59-B7F8-2253EB8A9500}" type="pres">
      <dgm:prSet presAssocID="{CF7C8358-48B9-4C9B-B9FE-129961873F0E}" presName="childTextArrow" presStyleLbl="fgAccFollowNode1" presStyleIdx="4" presStyleCnt="8">
        <dgm:presLayoutVars>
          <dgm:bulletEnabled val="1"/>
        </dgm:presLayoutVars>
      </dgm:prSet>
      <dgm:spPr/>
    </dgm:pt>
    <dgm:pt modelId="{D35E6A38-4020-4380-BB0F-FBF208552429}" type="pres">
      <dgm:prSet presAssocID="{562FE51C-E38F-4EF7-A5D5-641272557D04}" presName="sp" presStyleCnt="0"/>
      <dgm:spPr/>
    </dgm:pt>
    <dgm:pt modelId="{DF7D382A-4932-4DBC-AD18-77A4B5DA466E}" type="pres">
      <dgm:prSet presAssocID="{9F16B4D7-C0A5-480A-A381-6BEE92AADD2A}" presName="arrowAndChildren" presStyleCnt="0"/>
      <dgm:spPr/>
    </dgm:pt>
    <dgm:pt modelId="{AA5DAE22-39B7-4197-8F1D-AE0B31D294BD}" type="pres">
      <dgm:prSet presAssocID="{9F16B4D7-C0A5-480A-A381-6BEE92AADD2A}" presName="parentTextArrow" presStyleLbl="node1" presStyleIdx="1" presStyleCnt="5"/>
      <dgm:spPr/>
    </dgm:pt>
    <dgm:pt modelId="{424F3ABC-26C0-47B5-87ED-337C2FC640A3}" type="pres">
      <dgm:prSet presAssocID="{9F16B4D7-C0A5-480A-A381-6BEE92AADD2A}" presName="arrow" presStyleLbl="node1" presStyleIdx="2" presStyleCnt="5"/>
      <dgm:spPr/>
    </dgm:pt>
    <dgm:pt modelId="{2FE818F8-753B-450A-BB88-518513C8810E}" type="pres">
      <dgm:prSet presAssocID="{9F16B4D7-C0A5-480A-A381-6BEE92AADD2A}" presName="descendantArrow" presStyleCnt="0"/>
      <dgm:spPr/>
    </dgm:pt>
    <dgm:pt modelId="{85D84CED-38D4-4B51-BA7D-7387528A0C75}" type="pres">
      <dgm:prSet presAssocID="{1AB2C163-50B1-4D60-9709-8004F94FDAAE}" presName="childTextArrow" presStyleLbl="fgAccFollowNode1" presStyleIdx="5" presStyleCnt="8">
        <dgm:presLayoutVars>
          <dgm:bulletEnabled val="1"/>
        </dgm:presLayoutVars>
      </dgm:prSet>
      <dgm:spPr/>
    </dgm:pt>
    <dgm:pt modelId="{5809DDDC-3A87-4A75-A2BF-A00EA6886315}" type="pres">
      <dgm:prSet presAssocID="{80B04C79-9596-4C7A-B367-313363FF5C1F}" presName="sp" presStyleCnt="0"/>
      <dgm:spPr/>
    </dgm:pt>
    <dgm:pt modelId="{156D2BF2-B733-4542-9F4C-505878455CE9}" type="pres">
      <dgm:prSet presAssocID="{63454773-64D0-48C8-BD08-8FE812F3F67F}" presName="arrowAndChildren" presStyleCnt="0"/>
      <dgm:spPr/>
    </dgm:pt>
    <dgm:pt modelId="{563D7CA6-1290-4C5C-BBD2-C8CEE17D0F31}" type="pres">
      <dgm:prSet presAssocID="{63454773-64D0-48C8-BD08-8FE812F3F67F}" presName="parentTextArrow" presStyleLbl="node1" presStyleIdx="2" presStyleCnt="5"/>
      <dgm:spPr/>
    </dgm:pt>
    <dgm:pt modelId="{9414D65E-E74E-4DE6-BA03-466ABE573F98}" type="pres">
      <dgm:prSet presAssocID="{63454773-64D0-48C8-BD08-8FE812F3F67F}" presName="arrow" presStyleLbl="node1" presStyleIdx="3" presStyleCnt="5"/>
      <dgm:spPr/>
    </dgm:pt>
    <dgm:pt modelId="{18C80BD0-D873-4B6E-A5AF-3A8D96AF7DAE}" type="pres">
      <dgm:prSet presAssocID="{63454773-64D0-48C8-BD08-8FE812F3F67F}" presName="descendantArrow" presStyleCnt="0"/>
      <dgm:spPr/>
    </dgm:pt>
    <dgm:pt modelId="{B9198284-5DC9-4327-9741-D9A43A0D04F7}" type="pres">
      <dgm:prSet presAssocID="{8A134D28-60E2-4B2D-9CF1-D8B8E22C309F}" presName="childTextArrow" presStyleLbl="fgAccFollowNode1" presStyleIdx="6" presStyleCnt="8">
        <dgm:presLayoutVars>
          <dgm:bulletEnabled val="1"/>
        </dgm:presLayoutVars>
      </dgm:prSet>
      <dgm:spPr/>
    </dgm:pt>
    <dgm:pt modelId="{C162A5AD-352F-4AEA-B2F3-17C24EF285DE}" type="pres">
      <dgm:prSet presAssocID="{25E72749-782D-4DE2-AD2E-02EAFD209459}" presName="sp" presStyleCnt="0"/>
      <dgm:spPr/>
    </dgm:pt>
    <dgm:pt modelId="{291779D5-91B1-496D-B666-B367B3E1BDA3}" type="pres">
      <dgm:prSet presAssocID="{530B3387-AF09-4E58-9E30-C7113064D358}" presName="arrowAndChildren" presStyleCnt="0"/>
      <dgm:spPr/>
    </dgm:pt>
    <dgm:pt modelId="{BEA6DDFE-F443-4FA3-A52B-AB7E133A4E7C}" type="pres">
      <dgm:prSet presAssocID="{530B3387-AF09-4E58-9E30-C7113064D358}" presName="parentTextArrow" presStyleLbl="node1" presStyleIdx="3" presStyleCnt="5"/>
      <dgm:spPr/>
    </dgm:pt>
    <dgm:pt modelId="{2C3F7AE9-E09B-4960-A416-AABFE220F78F}" type="pres">
      <dgm:prSet presAssocID="{530B3387-AF09-4E58-9E30-C7113064D358}" presName="arrow" presStyleLbl="node1" presStyleIdx="4" presStyleCnt="5"/>
      <dgm:spPr/>
    </dgm:pt>
    <dgm:pt modelId="{6F7B6FEA-04E8-4CDF-AA66-E3A2D98BF524}" type="pres">
      <dgm:prSet presAssocID="{530B3387-AF09-4E58-9E30-C7113064D358}" presName="descendantArrow" presStyleCnt="0"/>
      <dgm:spPr/>
    </dgm:pt>
    <dgm:pt modelId="{4DDF664A-715F-4FC9-88F5-715FF191F854}" type="pres">
      <dgm:prSet presAssocID="{8517FBC1-8CB4-457C-BCA6-56C969E5227D}" presName="childTextArrow" presStyleLbl="fgAccFollowNode1" presStyleIdx="7" presStyleCnt="8">
        <dgm:presLayoutVars>
          <dgm:bulletEnabled val="1"/>
        </dgm:presLayoutVars>
      </dgm:prSet>
      <dgm:spPr/>
    </dgm:pt>
  </dgm:ptLst>
  <dgm:cxnLst>
    <dgm:cxn modelId="{72682F03-7804-4A7A-9BB8-2506B8853BD1}" type="presOf" srcId="{1AB2C163-50B1-4D60-9709-8004F94FDAAE}" destId="{85D84CED-38D4-4B51-BA7D-7387528A0C75}" srcOrd="0" destOrd="0" presId="urn:microsoft.com/office/officeart/2005/8/layout/process4"/>
    <dgm:cxn modelId="{C8F4AB05-681E-4AA2-9D18-C5C83BE21A0E}" type="presOf" srcId="{46DB80F0-E155-403E-8D21-992B596AD29F}" destId="{6EC5F90E-CA18-438A-963D-0792FAF130B3}" srcOrd="0" destOrd="0" presId="urn:microsoft.com/office/officeart/2005/8/layout/process4"/>
    <dgm:cxn modelId="{DF7B6607-8E47-445F-8C60-05F07C7572C1}" type="presOf" srcId="{530B3387-AF09-4E58-9E30-C7113064D358}" destId="{2C3F7AE9-E09B-4960-A416-AABFE220F78F}" srcOrd="1" destOrd="0" presId="urn:microsoft.com/office/officeart/2005/8/layout/process4"/>
    <dgm:cxn modelId="{98F3EB13-7778-4218-A7AF-1298A0CB1DF4}" srcId="{06287C6D-DEB5-4DFB-8009-96C3EC13B590}" destId="{103B16D3-7D56-426B-ADE4-8C8753EC855D}" srcOrd="1" destOrd="0" parTransId="{AA4C043C-7A29-4AD7-ACF8-4B9A55CDB69B}" sibTransId="{7DF6E163-914E-47CD-A90C-F39D904A661F}"/>
    <dgm:cxn modelId="{74FB9418-2089-4A03-A45C-8C3C27C20BD2}" srcId="{C647B713-A43A-4747-B75B-38027C9F05D0}" destId="{63454773-64D0-48C8-BD08-8FE812F3F67F}" srcOrd="1" destOrd="0" parTransId="{F50292C4-0B84-4FB2-9626-8DDC1729FFE5}" sibTransId="{80B04C79-9596-4C7A-B367-313363FF5C1F}"/>
    <dgm:cxn modelId="{EB5D8D19-E63B-4AD2-8230-4337B16F811E}" type="presOf" srcId="{06287C6D-DEB5-4DFB-8009-96C3EC13B590}" destId="{4FC33125-BB5A-4D6C-B4C7-2CFB0EB6BED8}" srcOrd="0" destOrd="0" presId="urn:microsoft.com/office/officeart/2005/8/layout/process4"/>
    <dgm:cxn modelId="{6930D31F-CB2F-4577-A91D-DD7101465545}" srcId="{06287C6D-DEB5-4DFB-8009-96C3EC13B590}" destId="{10F28450-ABFA-4E83-BFAB-305CF19731A0}" srcOrd="3" destOrd="0" parTransId="{22015170-27E0-41F2-A037-B910FF674057}" sibTransId="{475344D8-F14B-4EA6-80FA-900393172D6E}"/>
    <dgm:cxn modelId="{D5ED2B34-FA3A-43CB-8B9C-1710B128F226}" srcId="{06287C6D-DEB5-4DFB-8009-96C3EC13B590}" destId="{102D360F-AE1E-49E0-A549-1E7D324441CD}" srcOrd="0" destOrd="0" parTransId="{ADDD249F-93F3-4996-9147-06A99DFD9BC5}" sibTransId="{E0F9B970-A671-4166-BE69-A48666591174}"/>
    <dgm:cxn modelId="{C7010F39-8323-4546-9EBC-70E5D00D06D8}" type="presOf" srcId="{C647B713-A43A-4747-B75B-38027C9F05D0}" destId="{1AAFABDC-6FBB-4F74-9695-553F8D53DCD6}" srcOrd="0" destOrd="0" presId="urn:microsoft.com/office/officeart/2005/8/layout/process4"/>
    <dgm:cxn modelId="{9215A43E-711E-49EB-83AB-281265DDBBAF}" srcId="{C647B713-A43A-4747-B75B-38027C9F05D0}" destId="{150D4D15-D9D0-4F3C-8686-D4FBBE9D9628}" srcOrd="4" destOrd="0" parTransId="{D6C3E498-9617-47DF-8593-3121411635DB}" sibTransId="{BD188FC9-2B18-4B02-BB2E-C0DB90797FB4}"/>
    <dgm:cxn modelId="{FBC22C5F-D4E4-4030-9392-2A328B1A8B33}" type="presOf" srcId="{10F28450-ABFA-4E83-BFAB-305CF19731A0}" destId="{09002CD8-A554-494C-90D9-8A87AD66B72B}" srcOrd="0" destOrd="0" presId="urn:microsoft.com/office/officeart/2005/8/layout/process4"/>
    <dgm:cxn modelId="{82946341-B2D6-4926-82C5-7AAA3CE4433F}" type="presOf" srcId="{63454773-64D0-48C8-BD08-8FE812F3F67F}" destId="{9414D65E-E74E-4DE6-BA03-466ABE573F98}" srcOrd="1" destOrd="0" presId="urn:microsoft.com/office/officeart/2005/8/layout/process4"/>
    <dgm:cxn modelId="{58450766-F1CE-433A-B811-326BCFC1E976}" type="presOf" srcId="{63454773-64D0-48C8-BD08-8FE812F3F67F}" destId="{563D7CA6-1290-4C5C-BBD2-C8CEE17D0F31}" srcOrd="0" destOrd="0" presId="urn:microsoft.com/office/officeart/2005/8/layout/process4"/>
    <dgm:cxn modelId="{DCF48946-AB0F-4B43-9D94-21EF3B68283F}" type="presOf" srcId="{8517FBC1-8CB4-457C-BCA6-56C969E5227D}" destId="{4DDF664A-715F-4FC9-88F5-715FF191F854}" srcOrd="0" destOrd="0" presId="urn:microsoft.com/office/officeart/2005/8/layout/process4"/>
    <dgm:cxn modelId="{2101D96F-EF8C-442F-93A6-0628D635FD6A}" srcId="{C647B713-A43A-4747-B75B-38027C9F05D0}" destId="{9F16B4D7-C0A5-480A-A381-6BEE92AADD2A}" srcOrd="2" destOrd="0" parTransId="{D2DE5649-C402-443F-A298-97E53888448E}" sibTransId="{562FE51C-E38F-4EF7-A5D5-641272557D04}"/>
    <dgm:cxn modelId="{860E1F52-33D8-489A-95D9-72A3718471AB}" srcId="{C647B713-A43A-4747-B75B-38027C9F05D0}" destId="{530B3387-AF09-4E58-9E30-C7113064D358}" srcOrd="0" destOrd="0" parTransId="{B1566F8B-A548-4290-89AD-A64905332A03}" sibTransId="{25E72749-782D-4DE2-AD2E-02EAFD209459}"/>
    <dgm:cxn modelId="{1083867B-9930-48F5-AC5E-F45E4850184C}" type="presOf" srcId="{9F16B4D7-C0A5-480A-A381-6BEE92AADD2A}" destId="{AA5DAE22-39B7-4197-8F1D-AE0B31D294BD}" srcOrd="0" destOrd="0" presId="urn:microsoft.com/office/officeart/2005/8/layout/process4"/>
    <dgm:cxn modelId="{A82F0081-728D-43D6-8431-EFFDC79DBDE2}" type="presOf" srcId="{530B3387-AF09-4E58-9E30-C7113064D358}" destId="{BEA6DDFE-F443-4FA3-A52B-AB7E133A4E7C}" srcOrd="0" destOrd="0" presId="urn:microsoft.com/office/officeart/2005/8/layout/process4"/>
    <dgm:cxn modelId="{A7BB9B8B-5604-4B8C-AF62-D9C9529A93F3}" srcId="{C647B713-A43A-4747-B75B-38027C9F05D0}" destId="{06287C6D-DEB5-4DFB-8009-96C3EC13B590}" srcOrd="3" destOrd="0" parTransId="{405500D9-F7E5-4076-9740-0762B6F1F72C}" sibTransId="{7EDFCF3C-EB5A-4895-9213-C750735CFD4A}"/>
    <dgm:cxn modelId="{9D716494-C007-423D-9C76-00B2801C6166}" type="presOf" srcId="{150D4D15-D9D0-4F3C-8686-D4FBBE9D9628}" destId="{2E626C29-6AAA-485A-A6AD-299AADDBFD49}" srcOrd="0" destOrd="0" presId="urn:microsoft.com/office/officeart/2005/8/layout/process4"/>
    <dgm:cxn modelId="{2B4D21B8-D71A-4341-92A3-798E5F57C7C1}" srcId="{06287C6D-DEB5-4DFB-8009-96C3EC13B590}" destId="{CF7C8358-48B9-4C9B-B9FE-129961873F0E}" srcOrd="4" destOrd="0" parTransId="{D5AAABAE-D1E3-4068-B08C-96765B575D88}" sibTransId="{49FE9A46-CF04-4B8A-9245-8CB1E736FDAC}"/>
    <dgm:cxn modelId="{CE9257BA-6B09-4E01-A980-ADFF4A35339D}" srcId="{9F16B4D7-C0A5-480A-A381-6BEE92AADD2A}" destId="{1AB2C163-50B1-4D60-9709-8004F94FDAAE}" srcOrd="0" destOrd="0" parTransId="{1B94DB48-0986-489B-BDD2-E9FDECE964C7}" sibTransId="{EB2A70C5-50E3-41E5-B448-9EE4F0C816A1}"/>
    <dgm:cxn modelId="{9493F3BC-E8AA-4C9A-B51F-34115457B02D}" type="presOf" srcId="{CF7C8358-48B9-4C9B-B9FE-129961873F0E}" destId="{3F4ACB6A-0060-4D59-B7F8-2253EB8A9500}" srcOrd="0" destOrd="0" presId="urn:microsoft.com/office/officeart/2005/8/layout/process4"/>
    <dgm:cxn modelId="{6F0049BF-6891-461F-910B-C27199E8C478}" type="presOf" srcId="{06287C6D-DEB5-4DFB-8009-96C3EC13B590}" destId="{05821B7A-0309-4C61-9286-47FD1EC5C02C}" srcOrd="1" destOrd="0" presId="urn:microsoft.com/office/officeart/2005/8/layout/process4"/>
    <dgm:cxn modelId="{6529D5C5-179C-4854-AC11-01BEDF81EEB4}" type="presOf" srcId="{102D360F-AE1E-49E0-A549-1E7D324441CD}" destId="{667DF66E-15F8-4C72-881F-547E5932F3F1}" srcOrd="0" destOrd="0" presId="urn:microsoft.com/office/officeart/2005/8/layout/process4"/>
    <dgm:cxn modelId="{0AB37AD2-0BCA-46C6-BCA8-0CC95AABACCB}" srcId="{06287C6D-DEB5-4DFB-8009-96C3EC13B590}" destId="{46DB80F0-E155-403E-8D21-992B596AD29F}" srcOrd="2" destOrd="0" parTransId="{3D119F56-8AC2-4CF3-93D9-B727295B5677}" sibTransId="{64958BF9-8B5E-429F-91ED-14DDA23C0A66}"/>
    <dgm:cxn modelId="{16BDD8D2-D288-4A68-B9F7-6FE95E1AFE85}" type="presOf" srcId="{103B16D3-7D56-426B-ADE4-8C8753EC855D}" destId="{A8CF835A-98B2-41D5-ADC3-8CA423743A49}" srcOrd="0" destOrd="0" presId="urn:microsoft.com/office/officeart/2005/8/layout/process4"/>
    <dgm:cxn modelId="{5A4BA5DC-21A9-42BB-8EEF-EE3F048E15BC}" srcId="{530B3387-AF09-4E58-9E30-C7113064D358}" destId="{8517FBC1-8CB4-457C-BCA6-56C969E5227D}" srcOrd="0" destOrd="0" parTransId="{1A761E21-5539-44BF-8A56-F09340E6D139}" sibTransId="{76CCC445-3CAE-47E7-B963-A6A4891704D1}"/>
    <dgm:cxn modelId="{F4B22BF4-65DB-4369-B420-A2D6F6A07CCC}" srcId="{63454773-64D0-48C8-BD08-8FE812F3F67F}" destId="{8A134D28-60E2-4B2D-9CF1-D8B8E22C309F}" srcOrd="0" destOrd="0" parTransId="{28F84652-AE39-46CD-BD9E-C47F140A69D2}" sibTransId="{9CAA33E4-B717-4258-8966-16D5F8E0F299}"/>
    <dgm:cxn modelId="{7510D9F9-94DE-42E7-B7AE-E9A38D680F8E}" type="presOf" srcId="{9F16B4D7-C0A5-480A-A381-6BEE92AADD2A}" destId="{424F3ABC-26C0-47B5-87ED-337C2FC640A3}" srcOrd="1" destOrd="0" presId="urn:microsoft.com/office/officeart/2005/8/layout/process4"/>
    <dgm:cxn modelId="{56D364FA-1F5C-4CCD-9AFE-198C8A1DB697}" type="presOf" srcId="{8A134D28-60E2-4B2D-9CF1-D8B8E22C309F}" destId="{B9198284-5DC9-4327-9741-D9A43A0D04F7}" srcOrd="0" destOrd="0" presId="urn:microsoft.com/office/officeart/2005/8/layout/process4"/>
    <dgm:cxn modelId="{1C055A49-4FAF-4314-ACBF-03F46421B4A6}" type="presParOf" srcId="{1AAFABDC-6FBB-4F74-9695-553F8D53DCD6}" destId="{98118D00-D3ED-44FC-8772-84D6AB246DCA}" srcOrd="0" destOrd="0" presId="urn:microsoft.com/office/officeart/2005/8/layout/process4"/>
    <dgm:cxn modelId="{2A89A2AA-9E72-4625-A4F5-57C55A74516E}" type="presParOf" srcId="{98118D00-D3ED-44FC-8772-84D6AB246DCA}" destId="{2E626C29-6AAA-485A-A6AD-299AADDBFD49}" srcOrd="0" destOrd="0" presId="urn:microsoft.com/office/officeart/2005/8/layout/process4"/>
    <dgm:cxn modelId="{A1319FEB-6559-426B-B048-EFD9779980F0}" type="presParOf" srcId="{1AAFABDC-6FBB-4F74-9695-553F8D53DCD6}" destId="{6FBC4197-E86E-4ADB-8514-110D6CED0A83}" srcOrd="1" destOrd="0" presId="urn:microsoft.com/office/officeart/2005/8/layout/process4"/>
    <dgm:cxn modelId="{6B787C5B-95E2-4368-9621-D6CDE408F865}" type="presParOf" srcId="{1AAFABDC-6FBB-4F74-9695-553F8D53DCD6}" destId="{7141934E-F092-487C-898F-51CB6EC05216}" srcOrd="2" destOrd="0" presId="urn:microsoft.com/office/officeart/2005/8/layout/process4"/>
    <dgm:cxn modelId="{F12A575D-CEB5-431E-933A-F9CB6974BF43}" type="presParOf" srcId="{7141934E-F092-487C-898F-51CB6EC05216}" destId="{4FC33125-BB5A-4D6C-B4C7-2CFB0EB6BED8}" srcOrd="0" destOrd="0" presId="urn:microsoft.com/office/officeart/2005/8/layout/process4"/>
    <dgm:cxn modelId="{F7551B39-40C8-41D9-8450-77A9C66F8839}" type="presParOf" srcId="{7141934E-F092-487C-898F-51CB6EC05216}" destId="{05821B7A-0309-4C61-9286-47FD1EC5C02C}" srcOrd="1" destOrd="0" presId="urn:microsoft.com/office/officeart/2005/8/layout/process4"/>
    <dgm:cxn modelId="{AE8E88E6-DB17-4F53-9154-C708F463DFC5}" type="presParOf" srcId="{7141934E-F092-487C-898F-51CB6EC05216}" destId="{F394D514-531F-40B2-9FAF-12B17F12093F}" srcOrd="2" destOrd="0" presId="urn:microsoft.com/office/officeart/2005/8/layout/process4"/>
    <dgm:cxn modelId="{796410D2-5A71-44A4-BF8A-5212B75AD187}" type="presParOf" srcId="{F394D514-531F-40B2-9FAF-12B17F12093F}" destId="{667DF66E-15F8-4C72-881F-547E5932F3F1}" srcOrd="0" destOrd="0" presId="urn:microsoft.com/office/officeart/2005/8/layout/process4"/>
    <dgm:cxn modelId="{B25D0940-269F-480F-9AF6-BE9F2B2552B1}" type="presParOf" srcId="{F394D514-531F-40B2-9FAF-12B17F12093F}" destId="{A8CF835A-98B2-41D5-ADC3-8CA423743A49}" srcOrd="1" destOrd="0" presId="urn:microsoft.com/office/officeart/2005/8/layout/process4"/>
    <dgm:cxn modelId="{3085EF23-6E44-4832-BD89-BE386AC9F196}" type="presParOf" srcId="{F394D514-531F-40B2-9FAF-12B17F12093F}" destId="{6EC5F90E-CA18-438A-963D-0792FAF130B3}" srcOrd="2" destOrd="0" presId="urn:microsoft.com/office/officeart/2005/8/layout/process4"/>
    <dgm:cxn modelId="{8354B7F5-9075-41A5-834F-F6FFDADF6D13}" type="presParOf" srcId="{F394D514-531F-40B2-9FAF-12B17F12093F}" destId="{09002CD8-A554-494C-90D9-8A87AD66B72B}" srcOrd="3" destOrd="0" presId="urn:microsoft.com/office/officeart/2005/8/layout/process4"/>
    <dgm:cxn modelId="{325FE068-504C-4BE3-AA3B-E16A1B34DE85}" type="presParOf" srcId="{F394D514-531F-40B2-9FAF-12B17F12093F}" destId="{3F4ACB6A-0060-4D59-B7F8-2253EB8A9500}" srcOrd="4" destOrd="0" presId="urn:microsoft.com/office/officeart/2005/8/layout/process4"/>
    <dgm:cxn modelId="{706E2E69-5B0C-4827-9DA1-07425218BC5D}" type="presParOf" srcId="{1AAFABDC-6FBB-4F74-9695-553F8D53DCD6}" destId="{D35E6A38-4020-4380-BB0F-FBF208552429}" srcOrd="3" destOrd="0" presId="urn:microsoft.com/office/officeart/2005/8/layout/process4"/>
    <dgm:cxn modelId="{3FACD1FA-7433-48B4-A39C-3F894F927618}" type="presParOf" srcId="{1AAFABDC-6FBB-4F74-9695-553F8D53DCD6}" destId="{DF7D382A-4932-4DBC-AD18-77A4B5DA466E}" srcOrd="4" destOrd="0" presId="urn:microsoft.com/office/officeart/2005/8/layout/process4"/>
    <dgm:cxn modelId="{AA9875D8-59C0-4826-85B6-61E32C036394}" type="presParOf" srcId="{DF7D382A-4932-4DBC-AD18-77A4B5DA466E}" destId="{AA5DAE22-39B7-4197-8F1D-AE0B31D294BD}" srcOrd="0" destOrd="0" presId="urn:microsoft.com/office/officeart/2005/8/layout/process4"/>
    <dgm:cxn modelId="{89645706-F56D-4745-BD68-7833DA85BFA2}" type="presParOf" srcId="{DF7D382A-4932-4DBC-AD18-77A4B5DA466E}" destId="{424F3ABC-26C0-47B5-87ED-337C2FC640A3}" srcOrd="1" destOrd="0" presId="urn:microsoft.com/office/officeart/2005/8/layout/process4"/>
    <dgm:cxn modelId="{E6339A96-9A4D-4791-9E7F-640502D80D9D}" type="presParOf" srcId="{DF7D382A-4932-4DBC-AD18-77A4B5DA466E}" destId="{2FE818F8-753B-450A-BB88-518513C8810E}" srcOrd="2" destOrd="0" presId="urn:microsoft.com/office/officeart/2005/8/layout/process4"/>
    <dgm:cxn modelId="{0F8580C7-8F4E-4EC4-87C4-F4F734B6B06E}" type="presParOf" srcId="{2FE818F8-753B-450A-BB88-518513C8810E}" destId="{85D84CED-38D4-4B51-BA7D-7387528A0C75}" srcOrd="0" destOrd="0" presId="urn:microsoft.com/office/officeart/2005/8/layout/process4"/>
    <dgm:cxn modelId="{4902C493-92F5-4567-A7B1-A18FA890991E}" type="presParOf" srcId="{1AAFABDC-6FBB-4F74-9695-553F8D53DCD6}" destId="{5809DDDC-3A87-4A75-A2BF-A00EA6886315}" srcOrd="5" destOrd="0" presId="urn:microsoft.com/office/officeart/2005/8/layout/process4"/>
    <dgm:cxn modelId="{38D2CD14-FE99-4563-9BD0-320FCB938BC0}" type="presParOf" srcId="{1AAFABDC-6FBB-4F74-9695-553F8D53DCD6}" destId="{156D2BF2-B733-4542-9F4C-505878455CE9}" srcOrd="6" destOrd="0" presId="urn:microsoft.com/office/officeart/2005/8/layout/process4"/>
    <dgm:cxn modelId="{EDB66367-0B5C-4D7C-A0A1-B87C053A0C91}" type="presParOf" srcId="{156D2BF2-B733-4542-9F4C-505878455CE9}" destId="{563D7CA6-1290-4C5C-BBD2-C8CEE17D0F31}" srcOrd="0" destOrd="0" presId="urn:microsoft.com/office/officeart/2005/8/layout/process4"/>
    <dgm:cxn modelId="{DFD0E05A-D9A6-40E3-B191-98EB4F6A86CC}" type="presParOf" srcId="{156D2BF2-B733-4542-9F4C-505878455CE9}" destId="{9414D65E-E74E-4DE6-BA03-466ABE573F98}" srcOrd="1" destOrd="0" presId="urn:microsoft.com/office/officeart/2005/8/layout/process4"/>
    <dgm:cxn modelId="{35485E08-0029-4547-8162-3060C2B02107}" type="presParOf" srcId="{156D2BF2-B733-4542-9F4C-505878455CE9}" destId="{18C80BD0-D873-4B6E-A5AF-3A8D96AF7DAE}" srcOrd="2" destOrd="0" presId="urn:microsoft.com/office/officeart/2005/8/layout/process4"/>
    <dgm:cxn modelId="{6C2C228B-D911-4758-8BDF-31A6FF5567D2}" type="presParOf" srcId="{18C80BD0-D873-4B6E-A5AF-3A8D96AF7DAE}" destId="{B9198284-5DC9-4327-9741-D9A43A0D04F7}" srcOrd="0" destOrd="0" presId="urn:microsoft.com/office/officeart/2005/8/layout/process4"/>
    <dgm:cxn modelId="{6DB4D073-63A7-4DD3-B397-CE5A454B0C54}" type="presParOf" srcId="{1AAFABDC-6FBB-4F74-9695-553F8D53DCD6}" destId="{C162A5AD-352F-4AEA-B2F3-17C24EF285DE}" srcOrd="7" destOrd="0" presId="urn:microsoft.com/office/officeart/2005/8/layout/process4"/>
    <dgm:cxn modelId="{A01B91B1-DD30-4F0C-8768-01C8CA303698}" type="presParOf" srcId="{1AAFABDC-6FBB-4F74-9695-553F8D53DCD6}" destId="{291779D5-91B1-496D-B666-B367B3E1BDA3}" srcOrd="8" destOrd="0" presId="urn:microsoft.com/office/officeart/2005/8/layout/process4"/>
    <dgm:cxn modelId="{06D00F9D-B52B-4981-9940-DF9D5DD54005}" type="presParOf" srcId="{291779D5-91B1-496D-B666-B367B3E1BDA3}" destId="{BEA6DDFE-F443-4FA3-A52B-AB7E133A4E7C}" srcOrd="0" destOrd="0" presId="urn:microsoft.com/office/officeart/2005/8/layout/process4"/>
    <dgm:cxn modelId="{C7C9BB65-4EB4-47D7-9E84-1C68122DF24D}" type="presParOf" srcId="{291779D5-91B1-496D-B666-B367B3E1BDA3}" destId="{2C3F7AE9-E09B-4960-A416-AABFE220F78F}" srcOrd="1" destOrd="0" presId="urn:microsoft.com/office/officeart/2005/8/layout/process4"/>
    <dgm:cxn modelId="{2E778A02-A4C2-40D7-993A-0A33F48D4150}" type="presParOf" srcId="{291779D5-91B1-496D-B666-B367B3E1BDA3}" destId="{6F7B6FEA-04E8-4CDF-AA66-E3A2D98BF524}" srcOrd="2" destOrd="0" presId="urn:microsoft.com/office/officeart/2005/8/layout/process4"/>
    <dgm:cxn modelId="{4F173AE0-E79B-40C6-80CD-517C79A52F1D}" type="presParOf" srcId="{6F7B6FEA-04E8-4CDF-AA66-E3A2D98BF524}" destId="{4DDF664A-715F-4FC9-88F5-715FF191F85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01EE8B-397E-412E-A3D2-AE2C0BA7074F}">
      <dsp:nvSpPr>
        <dsp:cNvPr id="0" name=""/>
        <dsp:cNvSpPr/>
      </dsp:nvSpPr>
      <dsp:spPr>
        <a:xfrm>
          <a:off x="7143" y="2038751"/>
          <a:ext cx="2135187" cy="1341164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800" b="1" kern="1200" dirty="0">
              <a:solidFill>
                <a:schemeClr val="tx1"/>
              </a:solidFill>
            </a:rPr>
            <a:t>Es la principal causa de consulta</a:t>
          </a:r>
          <a:endParaRPr lang="en-US" sz="1800" b="1" kern="1200" dirty="0">
            <a:solidFill>
              <a:schemeClr val="tx1"/>
            </a:solidFill>
          </a:endParaRPr>
        </a:p>
      </dsp:txBody>
      <dsp:txXfrm>
        <a:off x="46424" y="2078032"/>
        <a:ext cx="2056625" cy="1262602"/>
      </dsp:txXfrm>
    </dsp:sp>
    <dsp:sp modelId="{3CCAFCE2-17AA-4CA4-AA7C-B583D12ABD5A}">
      <dsp:nvSpPr>
        <dsp:cNvPr id="0" name=""/>
        <dsp:cNvSpPr/>
      </dsp:nvSpPr>
      <dsp:spPr>
        <a:xfrm>
          <a:off x="2355850" y="2444570"/>
          <a:ext cx="452659" cy="5295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2355850" y="2550475"/>
        <a:ext cx="316861" cy="317716"/>
      </dsp:txXfrm>
    </dsp:sp>
    <dsp:sp modelId="{B34D4757-676E-4F6C-B1CD-07ACCA5C3E2B}">
      <dsp:nvSpPr>
        <dsp:cNvPr id="0" name=""/>
        <dsp:cNvSpPr/>
      </dsp:nvSpPr>
      <dsp:spPr>
        <a:xfrm>
          <a:off x="2996406" y="2038751"/>
          <a:ext cx="2135187" cy="1341164"/>
        </a:xfrm>
        <a:prstGeom prst="roundRect">
          <a:avLst>
            <a:gd name="adj" fmla="val 10000"/>
          </a:avLst>
        </a:prstGeom>
        <a:solidFill>
          <a:schemeClr val="accent5">
            <a:hueOff val="4416178"/>
            <a:satOff val="14379"/>
            <a:lumOff val="500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800" kern="1200" dirty="0">
              <a:solidFill>
                <a:schemeClr val="tx1"/>
              </a:solidFill>
            </a:rPr>
            <a:t>Comorbilidades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3035687" y="2078032"/>
        <a:ext cx="2056625" cy="1262602"/>
      </dsp:txXfrm>
    </dsp:sp>
    <dsp:sp modelId="{C5D7297E-1B3B-40AA-91FC-5E63B0198743}">
      <dsp:nvSpPr>
        <dsp:cNvPr id="0" name=""/>
        <dsp:cNvSpPr/>
      </dsp:nvSpPr>
      <dsp:spPr>
        <a:xfrm>
          <a:off x="5345112" y="2444570"/>
          <a:ext cx="452659" cy="5295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8832355"/>
            <a:satOff val="28758"/>
            <a:lumOff val="1000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5345112" y="2550475"/>
        <a:ext cx="316861" cy="317716"/>
      </dsp:txXfrm>
    </dsp:sp>
    <dsp:sp modelId="{08E2C9C2-EFEA-4308-9347-BEE7319DB265}">
      <dsp:nvSpPr>
        <dsp:cNvPr id="0" name=""/>
        <dsp:cNvSpPr/>
      </dsp:nvSpPr>
      <dsp:spPr>
        <a:xfrm>
          <a:off x="5985668" y="2038751"/>
          <a:ext cx="2135187" cy="1341164"/>
        </a:xfrm>
        <a:prstGeom prst="roundRect">
          <a:avLst>
            <a:gd name="adj" fmla="val 10000"/>
          </a:avLst>
        </a:prstGeom>
        <a:solidFill>
          <a:schemeClr val="accent5">
            <a:hueOff val="8832355"/>
            <a:satOff val="28758"/>
            <a:lumOff val="1000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800" kern="1200" dirty="0">
              <a:solidFill>
                <a:schemeClr val="tx1"/>
              </a:solidFill>
            </a:rPr>
            <a:t>Afecta: 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800" kern="1200" dirty="0">
              <a:solidFill>
                <a:schemeClr val="tx1"/>
              </a:solidFill>
            </a:rPr>
            <a:t>Calidad de vida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800" kern="1200" dirty="0">
              <a:solidFill>
                <a:schemeClr val="tx1"/>
              </a:solidFill>
            </a:rPr>
            <a:t>Vida laboral y económica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6024949" y="2078032"/>
        <a:ext cx="2056625" cy="12626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626C29-6AAA-485A-A6AD-299AADDBFD49}">
      <dsp:nvSpPr>
        <dsp:cNvPr id="0" name=""/>
        <dsp:cNvSpPr/>
      </dsp:nvSpPr>
      <dsp:spPr>
        <a:xfrm>
          <a:off x="0" y="3808634"/>
          <a:ext cx="9114971" cy="62483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7000"/>
                <a:satMod val="105000"/>
                <a:lumMod val="11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73000"/>
                <a:satMod val="103000"/>
                <a:lumMod val="10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1000"/>
                <a:satMod val="109000"/>
                <a:lumMod val="10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400" kern="1200" dirty="0"/>
            <a:t>El paracetamol y el metamizol =efecto farmacodinámico: inhibición de la ciclooxigenasa</a:t>
          </a:r>
        </a:p>
      </dsp:txBody>
      <dsp:txXfrm>
        <a:off x="0" y="3808634"/>
        <a:ext cx="9114971" cy="624838"/>
      </dsp:txXfrm>
    </dsp:sp>
    <dsp:sp modelId="{05821B7A-0309-4C61-9286-47FD1EC5C02C}">
      <dsp:nvSpPr>
        <dsp:cNvPr id="0" name=""/>
        <dsp:cNvSpPr/>
      </dsp:nvSpPr>
      <dsp:spPr>
        <a:xfrm rot="10800000">
          <a:off x="0" y="2857005"/>
          <a:ext cx="9114971" cy="961001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7000"/>
                <a:satMod val="105000"/>
                <a:lumMod val="11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73000"/>
                <a:satMod val="103000"/>
                <a:lumMod val="10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1000"/>
                <a:satMod val="109000"/>
                <a:lumMod val="10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400" kern="1200" dirty="0"/>
            <a:t>Sinergismo </a:t>
          </a:r>
          <a:r>
            <a:rPr lang="es-EC" sz="1400" kern="1200" dirty="0">
              <a:sym typeface="Wingdings" panose="05000000000000000000" pitchFamily="2" charset="2"/>
            </a:rPr>
            <a:t> </a:t>
          </a:r>
          <a:r>
            <a:rPr lang="es-EC" sz="1400" b="1" kern="1200" dirty="0">
              <a:sym typeface="Wingdings" panose="05000000000000000000" pitchFamily="2" charset="2"/>
            </a:rPr>
            <a:t>CODEÍNA IBUPROFENO</a:t>
          </a:r>
          <a:endParaRPr lang="es-EC" sz="1400" b="1" kern="1200" dirty="0"/>
        </a:p>
      </dsp:txBody>
      <dsp:txXfrm rot="-10800000">
        <a:off x="0" y="2857005"/>
        <a:ext cx="9114971" cy="337311"/>
      </dsp:txXfrm>
    </dsp:sp>
    <dsp:sp modelId="{667DF66E-15F8-4C72-881F-547E5932F3F1}">
      <dsp:nvSpPr>
        <dsp:cNvPr id="0" name=""/>
        <dsp:cNvSpPr/>
      </dsp:nvSpPr>
      <dsp:spPr>
        <a:xfrm>
          <a:off x="1112" y="3194317"/>
          <a:ext cx="1822549" cy="2873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400" kern="1200" dirty="0"/>
            <a:t>Pueden asociarse a otros fármacos, pues potencian su efecto . </a:t>
          </a:r>
        </a:p>
      </dsp:txBody>
      <dsp:txXfrm>
        <a:off x="1112" y="3194317"/>
        <a:ext cx="1822549" cy="287339"/>
      </dsp:txXfrm>
    </dsp:sp>
    <dsp:sp modelId="{A8CF835A-98B2-41D5-ADC3-8CA423743A49}">
      <dsp:nvSpPr>
        <dsp:cNvPr id="0" name=""/>
        <dsp:cNvSpPr/>
      </dsp:nvSpPr>
      <dsp:spPr>
        <a:xfrm>
          <a:off x="1823661" y="3194317"/>
          <a:ext cx="1822549" cy="2873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400" kern="1200" dirty="0"/>
            <a:t>Su </a:t>
          </a:r>
          <a:r>
            <a:rPr lang="es-EC" sz="1400" kern="1200" dirty="0" err="1"/>
            <a:t>adminión</a:t>
          </a:r>
          <a:endParaRPr lang="es-EC" sz="1400" kern="1200" dirty="0"/>
        </a:p>
      </dsp:txBody>
      <dsp:txXfrm>
        <a:off x="1823661" y="3194317"/>
        <a:ext cx="1822549" cy="287339"/>
      </dsp:txXfrm>
    </dsp:sp>
    <dsp:sp modelId="{6EC5F90E-CA18-438A-963D-0792FAF130B3}">
      <dsp:nvSpPr>
        <dsp:cNvPr id="0" name=""/>
        <dsp:cNvSpPr/>
      </dsp:nvSpPr>
      <dsp:spPr>
        <a:xfrm>
          <a:off x="3646210" y="3194317"/>
          <a:ext cx="1822549" cy="2873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400" kern="1200" dirty="0"/>
            <a:t>-Vía oral.</a:t>
          </a:r>
        </a:p>
      </dsp:txBody>
      <dsp:txXfrm>
        <a:off x="3646210" y="3194317"/>
        <a:ext cx="1822549" cy="287339"/>
      </dsp:txXfrm>
    </dsp:sp>
    <dsp:sp modelId="{09002CD8-A554-494C-90D9-8A87AD66B72B}">
      <dsp:nvSpPr>
        <dsp:cNvPr id="0" name=""/>
        <dsp:cNvSpPr/>
      </dsp:nvSpPr>
      <dsp:spPr>
        <a:xfrm>
          <a:off x="5468760" y="3194317"/>
          <a:ext cx="1822549" cy="2873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400" kern="1200" dirty="0"/>
            <a:t>Vía parenteral </a:t>
          </a:r>
          <a:r>
            <a:rPr lang="es-EC" sz="1400" kern="1200" dirty="0">
              <a:sym typeface="Wingdings" panose="05000000000000000000" pitchFamily="2" charset="2"/>
            </a:rPr>
            <a:t>dolor</a:t>
          </a:r>
          <a:r>
            <a:rPr lang="es-EC" sz="1400" kern="1200" dirty="0"/>
            <a:t> agudos, </a:t>
          </a:r>
        </a:p>
      </dsp:txBody>
      <dsp:txXfrm>
        <a:off x="5468760" y="3194317"/>
        <a:ext cx="1822549" cy="287339"/>
      </dsp:txXfrm>
    </dsp:sp>
    <dsp:sp modelId="{3F4ACB6A-0060-4D59-B7F8-2253EB8A9500}">
      <dsp:nvSpPr>
        <dsp:cNvPr id="0" name=""/>
        <dsp:cNvSpPr/>
      </dsp:nvSpPr>
      <dsp:spPr>
        <a:xfrm>
          <a:off x="7291309" y="3194317"/>
          <a:ext cx="1822549" cy="2873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400" kern="1200" dirty="0"/>
            <a:t>limitación de la vía oral (la vía SC es de elección). </a:t>
          </a:r>
        </a:p>
      </dsp:txBody>
      <dsp:txXfrm>
        <a:off x="7291309" y="3194317"/>
        <a:ext cx="1822549" cy="287339"/>
      </dsp:txXfrm>
    </dsp:sp>
    <dsp:sp modelId="{424F3ABC-26C0-47B5-87ED-337C2FC640A3}">
      <dsp:nvSpPr>
        <dsp:cNvPr id="0" name=""/>
        <dsp:cNvSpPr/>
      </dsp:nvSpPr>
      <dsp:spPr>
        <a:xfrm rot="10800000">
          <a:off x="0" y="1905377"/>
          <a:ext cx="9114971" cy="961001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7000"/>
                <a:satMod val="105000"/>
                <a:lumMod val="11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73000"/>
                <a:satMod val="103000"/>
                <a:lumMod val="10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1000"/>
                <a:satMod val="109000"/>
                <a:lumMod val="10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400" kern="1200" dirty="0" err="1"/>
            <a:t>Gastroprotección</a:t>
          </a:r>
          <a:r>
            <a:rPr lang="es-EC" sz="1400" kern="1200" dirty="0"/>
            <a:t> - Dosis menores</a:t>
          </a:r>
        </a:p>
      </dsp:txBody>
      <dsp:txXfrm rot="-10800000">
        <a:off x="0" y="1905377"/>
        <a:ext cx="9114971" cy="337311"/>
      </dsp:txXfrm>
    </dsp:sp>
    <dsp:sp modelId="{85D84CED-38D4-4B51-BA7D-7387528A0C75}">
      <dsp:nvSpPr>
        <dsp:cNvPr id="0" name=""/>
        <dsp:cNvSpPr/>
      </dsp:nvSpPr>
      <dsp:spPr>
        <a:xfrm>
          <a:off x="0" y="2242688"/>
          <a:ext cx="9114971" cy="2873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400" kern="1200" dirty="0"/>
            <a:t>En adultos mayores, caquécticos , en mal estado general, con insuficiencia hepática o renal.</a:t>
          </a:r>
        </a:p>
      </dsp:txBody>
      <dsp:txXfrm>
        <a:off x="0" y="2242688"/>
        <a:ext cx="9114971" cy="287339"/>
      </dsp:txXfrm>
    </dsp:sp>
    <dsp:sp modelId="{9414D65E-E74E-4DE6-BA03-466ABE573F98}">
      <dsp:nvSpPr>
        <dsp:cNvPr id="0" name=""/>
        <dsp:cNvSpPr/>
      </dsp:nvSpPr>
      <dsp:spPr>
        <a:xfrm rot="10800000">
          <a:off x="0" y="953748"/>
          <a:ext cx="9114971" cy="961001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7000"/>
                <a:satMod val="105000"/>
                <a:lumMod val="11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73000"/>
                <a:satMod val="103000"/>
                <a:lumMod val="10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1000"/>
                <a:satMod val="109000"/>
                <a:lumMod val="10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400" kern="1200" dirty="0"/>
            <a:t>Los AINES</a:t>
          </a:r>
        </a:p>
      </dsp:txBody>
      <dsp:txXfrm rot="-10800000">
        <a:off x="0" y="953748"/>
        <a:ext cx="9114971" cy="337311"/>
      </dsp:txXfrm>
    </dsp:sp>
    <dsp:sp modelId="{B9198284-5DC9-4327-9741-D9A43A0D04F7}">
      <dsp:nvSpPr>
        <dsp:cNvPr id="0" name=""/>
        <dsp:cNvSpPr/>
      </dsp:nvSpPr>
      <dsp:spPr>
        <a:xfrm>
          <a:off x="0" y="1291060"/>
          <a:ext cx="9114971" cy="2873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400" kern="1200" dirty="0"/>
            <a:t> Ciclos cortos (5-7 días), para dolor con componente inflamatorio: ***insuficiencia renal y sangrado digestivo. </a:t>
          </a:r>
        </a:p>
      </dsp:txBody>
      <dsp:txXfrm>
        <a:off x="0" y="1291060"/>
        <a:ext cx="9114971" cy="287339"/>
      </dsp:txXfrm>
    </dsp:sp>
    <dsp:sp modelId="{2C3F7AE9-E09B-4960-A416-AABFE220F78F}">
      <dsp:nvSpPr>
        <dsp:cNvPr id="0" name=""/>
        <dsp:cNvSpPr/>
      </dsp:nvSpPr>
      <dsp:spPr>
        <a:xfrm rot="10800000">
          <a:off x="0" y="2120"/>
          <a:ext cx="9114971" cy="961001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7000"/>
                <a:satMod val="105000"/>
                <a:lumMod val="11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73000"/>
                <a:satMod val="103000"/>
                <a:lumMod val="10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1000"/>
                <a:satMod val="109000"/>
                <a:lumMod val="10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400" kern="1200" dirty="0"/>
            <a:t>Eficacia frente a efectos adversos.</a:t>
          </a:r>
        </a:p>
      </dsp:txBody>
      <dsp:txXfrm rot="-10800000">
        <a:off x="0" y="2120"/>
        <a:ext cx="9114971" cy="337311"/>
      </dsp:txXfrm>
    </dsp:sp>
    <dsp:sp modelId="{4DDF664A-715F-4FC9-88F5-715FF191F854}">
      <dsp:nvSpPr>
        <dsp:cNvPr id="0" name=""/>
        <dsp:cNvSpPr/>
      </dsp:nvSpPr>
      <dsp:spPr>
        <a:xfrm>
          <a:off x="0" y="339431"/>
          <a:ext cx="9114971" cy="2873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400" kern="1200"/>
            <a:t>Antes de prescribir AINEs hay que evaluar </a:t>
          </a:r>
          <a:endParaRPr lang="es-EC" sz="1400" kern="1200" dirty="0"/>
        </a:p>
      </dsp:txBody>
      <dsp:txXfrm>
        <a:off x="0" y="339431"/>
        <a:ext cx="9114971" cy="2873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F14E74CE-3665-4D34-9FB4-91EA493AF763}" type="datetimeFigureOut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2DCD39D-70B3-487D-AF1C-C5348188C258}" type="slidenum">
              <a:rPr lang="en-US" smtClean="0"/>
              <a:t>‹Nº›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41195709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E74CE-3665-4D34-9FB4-91EA493AF763}" type="datetimeFigureOut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CD39D-70B3-487D-AF1C-C5348188C25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363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E74CE-3665-4D34-9FB4-91EA493AF763}" type="datetimeFigureOut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CD39D-70B3-487D-AF1C-C5348188C25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606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E74CE-3665-4D34-9FB4-91EA493AF763}" type="datetimeFigureOut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CD39D-70B3-487D-AF1C-C5348188C25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528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14E74CE-3665-4D34-9FB4-91EA493AF763}" type="datetimeFigureOut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2DCD39D-70B3-487D-AF1C-C5348188C258}" type="slidenum">
              <a:rPr lang="en-US" smtClean="0"/>
              <a:t>‹Nº›</a:t>
            </a:fld>
            <a:endParaRPr 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3202405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E74CE-3665-4D34-9FB4-91EA493AF763}" type="datetimeFigureOut">
              <a:rPr lang="en-US" smtClean="0"/>
              <a:t>5/1/2023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CD39D-70B3-487D-AF1C-C5348188C25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774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E74CE-3665-4D34-9FB4-91EA493AF763}" type="datetimeFigureOut">
              <a:rPr lang="en-US" smtClean="0"/>
              <a:t>5/1/2023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CD39D-70B3-487D-AF1C-C5348188C25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28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E74CE-3665-4D34-9FB4-91EA493AF763}" type="datetimeFigureOut">
              <a:rPr lang="en-US" smtClean="0"/>
              <a:t>5/1/2023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CD39D-70B3-487D-AF1C-C5348188C25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6249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E74CE-3665-4D34-9FB4-91EA493AF763}" type="datetimeFigureOut">
              <a:rPr lang="en-US" smtClean="0"/>
              <a:t>5/1/2023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CD39D-70B3-487D-AF1C-C5348188C25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7623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14E74CE-3665-4D34-9FB4-91EA493AF763}" type="datetimeFigureOut">
              <a:rPr lang="en-US" smtClean="0"/>
              <a:t>5/1/2023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2DCD39D-70B3-487D-AF1C-C5348188C258}" type="slidenum">
              <a:rPr lang="en-US" smtClean="0"/>
              <a:t>‹Nº›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043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14E74CE-3665-4D34-9FB4-91EA493AF763}" type="datetimeFigureOut">
              <a:rPr lang="en-US" smtClean="0"/>
              <a:t>5/1/2023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2DCD39D-70B3-487D-AF1C-C5348188C258}" type="slidenum">
              <a:rPr lang="en-US" smtClean="0"/>
              <a:t>‹Nº›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33401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F14E74CE-3665-4D34-9FB4-91EA493AF763}" type="datetimeFigureOut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D2DCD39D-70B3-487D-AF1C-C5348188C258}" type="slidenum">
              <a:rPr lang="en-US" smtClean="0"/>
              <a:t>‹Nº›</a:t>
            </a:fld>
            <a:endParaRPr 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4302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7C04FA5E-9397-403D-8733-45505DDB14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99005C6F-09B2-6BF4-341F-339ADC19EA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38004" y="1480930"/>
            <a:ext cx="5607908" cy="2056750"/>
          </a:xfrm>
        </p:spPr>
        <p:txBody>
          <a:bodyPr>
            <a:normAutofit/>
          </a:bodyPr>
          <a:lstStyle/>
          <a:p>
            <a:pPr algn="l"/>
            <a:r>
              <a:rPr lang="es-EC" sz="7000" b="1" dirty="0"/>
              <a:t>MANEJO DEL DOLOR</a:t>
            </a:r>
            <a:endParaRPr lang="en-US" sz="7000" b="1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F69574A-F001-B38B-2512-1EE8A7D28B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38004" y="4735250"/>
            <a:ext cx="5607906" cy="1086237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r>
              <a:rPr lang="es-EC" dirty="0"/>
              <a:t>GABRIELA MOYA</a:t>
            </a:r>
            <a:endParaRPr lang="es-EC"/>
          </a:p>
          <a:p>
            <a:pPr algn="r">
              <a:spcAft>
                <a:spcPts val="600"/>
              </a:spcAft>
            </a:pPr>
            <a:r>
              <a:rPr lang="es-EC" dirty="0"/>
              <a:t>MAYO, 2023</a:t>
            </a:r>
            <a:endParaRPr lang="en-US"/>
          </a:p>
        </p:txBody>
      </p:sp>
      <p:sp>
        <p:nvSpPr>
          <p:cNvPr id="1033" name="Freeform 6">
            <a:extLst>
              <a:ext uri="{FF2B5EF4-FFF2-40B4-BE49-F238E27FC236}">
                <a16:creationId xmlns:a16="http://schemas.microsoft.com/office/drawing/2014/main" id="{09E1F823-C239-4ACC-923A-5C958E00E2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2199584" y="1685652"/>
            <a:ext cx="3275013" cy="4408488"/>
          </a:xfrm>
          <a:custGeom>
            <a:avLst/>
            <a:gdLst/>
            <a:ahLst/>
            <a:cxnLst/>
            <a:rect l="l" t="t" r="r" b="b"/>
            <a:pathLst>
              <a:path w="10000" h="10000">
                <a:moveTo>
                  <a:pt x="8761" y="0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9126"/>
                </a:lnTo>
                <a:lnTo>
                  <a:pt x="8761" y="9127"/>
                </a:lnTo>
                <a:lnTo>
                  <a:pt x="8761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035" name="Freeform 6">
            <a:extLst>
              <a:ext uri="{FF2B5EF4-FFF2-40B4-BE49-F238E27FC236}">
                <a16:creationId xmlns:a16="http://schemas.microsoft.com/office/drawing/2014/main" id="{0817DDF7-06E9-4C7C-84DF-2240A65360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 flipV="1">
            <a:off x="752858" y="744469"/>
            <a:ext cx="3275668" cy="4408488"/>
          </a:xfrm>
          <a:custGeom>
            <a:avLst/>
            <a:gdLst/>
            <a:ahLst/>
            <a:cxnLst/>
            <a:rect l="l" t="t" r="r" b="b"/>
            <a:pathLst>
              <a:path w="10002" h="10000">
                <a:moveTo>
                  <a:pt x="8763" y="0"/>
                </a:moveTo>
                <a:lnTo>
                  <a:pt x="10002" y="0"/>
                </a:lnTo>
                <a:lnTo>
                  <a:pt x="10002" y="10000"/>
                </a:lnTo>
                <a:lnTo>
                  <a:pt x="2" y="10000"/>
                </a:lnTo>
                <a:cubicBezTo>
                  <a:pt x="-2" y="9698"/>
                  <a:pt x="4" y="9427"/>
                  <a:pt x="0" y="9125"/>
                </a:cubicBezTo>
                <a:lnTo>
                  <a:pt x="8763" y="9128"/>
                </a:lnTo>
                <a:lnTo>
                  <a:pt x="8763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pic>
        <p:nvPicPr>
          <p:cNvPr id="1026" name="Picture 2" descr="Dolor nocturno causas y tratamiento - Fisiolution">
            <a:extLst>
              <a:ext uri="{FF2B5EF4-FFF2-40B4-BE49-F238E27FC236}">
                <a16:creationId xmlns:a16="http://schemas.microsoft.com/office/drawing/2014/main" id="{ADEA603E-8156-5B77-9840-7E317132C09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99"/>
          <a:stretch/>
        </p:blipFill>
        <p:spPr bwMode="auto">
          <a:xfrm>
            <a:off x="1155560" y="1129353"/>
            <a:ext cx="3914583" cy="4582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71299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E4A5833A-B707-F8F5-ACEE-1FDF24522C14}"/>
              </a:ext>
            </a:extLst>
          </p:cNvPr>
          <p:cNvSpPr txBox="1"/>
          <p:nvPr/>
        </p:nvSpPr>
        <p:spPr>
          <a:xfrm>
            <a:off x="2447406" y="51985"/>
            <a:ext cx="80197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2800" b="1" dirty="0"/>
              <a:t> CLASIFICACIÓN DEL DOLOR</a:t>
            </a:r>
            <a:endParaRPr lang="en-US" sz="2800" b="1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7FDBAD4-0BBB-93B1-A737-64DC787F8A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13289" y="755085"/>
            <a:ext cx="4443984" cy="523220"/>
          </a:xfrm>
        </p:spPr>
        <p:txBody>
          <a:bodyPr/>
          <a:lstStyle/>
          <a:p>
            <a:r>
              <a:rPr lang="es-EC" sz="2400" b="1" dirty="0"/>
              <a:t>POR TIEMPO</a:t>
            </a:r>
            <a:endParaRPr lang="en-US" sz="2400" b="1" dirty="0"/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28E15C73-A4CB-EB2B-167A-51F7C505D6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60892" y="643647"/>
            <a:ext cx="4443984" cy="1026950"/>
          </a:xfrm>
        </p:spPr>
        <p:txBody>
          <a:bodyPr/>
          <a:lstStyle/>
          <a:p>
            <a:r>
              <a:rPr lang="es-EC" dirty="0"/>
              <a:t>Agudo</a:t>
            </a:r>
          </a:p>
          <a:p>
            <a:r>
              <a:rPr lang="es-EC" dirty="0"/>
              <a:t>Crónico (más de 3 meses)</a:t>
            </a:r>
            <a:endParaRPr lang="en-US" dirty="0"/>
          </a:p>
        </p:txBody>
      </p:sp>
      <p:graphicFrame>
        <p:nvGraphicFramePr>
          <p:cNvPr id="9" name="Tabla 9">
            <a:extLst>
              <a:ext uri="{FF2B5EF4-FFF2-40B4-BE49-F238E27FC236}">
                <a16:creationId xmlns:a16="http://schemas.microsoft.com/office/drawing/2014/main" id="{7963CD25-F59E-8088-E92D-532C42AA05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0847591"/>
              </p:ext>
            </p:extLst>
          </p:nvPr>
        </p:nvGraphicFramePr>
        <p:xfrm>
          <a:off x="2825373" y="2171235"/>
          <a:ext cx="3435519" cy="40193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435519">
                  <a:extLst>
                    <a:ext uri="{9D8B030D-6E8A-4147-A177-3AD203B41FA5}">
                      <a16:colId xmlns:a16="http://schemas.microsoft.com/office/drawing/2014/main" val="1381127332"/>
                    </a:ext>
                  </a:extLst>
                </a:gridCol>
              </a:tblGrid>
              <a:tr h="491460">
                <a:tc>
                  <a:txBody>
                    <a:bodyPr/>
                    <a:lstStyle/>
                    <a:p>
                      <a:pPr algn="ctr"/>
                      <a:r>
                        <a:rPr lang="es-EC" sz="2000" dirty="0">
                          <a:solidFill>
                            <a:schemeClr val="tx1"/>
                          </a:solidFill>
                        </a:rPr>
                        <a:t>AGUDO</a:t>
                      </a:r>
                      <a:r>
                        <a:rPr lang="es-EC" sz="1800" dirty="0">
                          <a:solidFill>
                            <a:schemeClr val="tx1"/>
                          </a:solidFill>
                        </a:rPr>
                        <a:t>: SÍNTOMAS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0277878"/>
                  </a:ext>
                </a:extLst>
              </a:tr>
              <a:tr h="491460">
                <a:tc>
                  <a:txBody>
                    <a:bodyPr/>
                    <a:lstStyle/>
                    <a:p>
                      <a:r>
                        <a:rPr lang="es-EC" sz="1600" dirty="0"/>
                        <a:t>Protege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1997862"/>
                  </a:ext>
                </a:extLst>
              </a:tr>
              <a:tr h="491460">
                <a:tc>
                  <a:txBody>
                    <a:bodyPr/>
                    <a:lstStyle/>
                    <a:p>
                      <a:r>
                        <a:rPr lang="es-EC" sz="1600" dirty="0"/>
                        <a:t>Altera la hemodinamia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5693886"/>
                  </a:ext>
                </a:extLst>
              </a:tr>
              <a:tr h="491460">
                <a:tc>
                  <a:txBody>
                    <a:bodyPr/>
                    <a:lstStyle/>
                    <a:p>
                      <a:r>
                        <a:rPr lang="es-EC" sz="1600" dirty="0"/>
                        <a:t>Socialmente aceptado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666111"/>
                  </a:ext>
                </a:extLst>
              </a:tr>
              <a:tr h="491460">
                <a:tc>
                  <a:txBody>
                    <a:bodyPr/>
                    <a:lstStyle/>
                    <a:p>
                      <a:r>
                        <a:rPr lang="es-EC" sz="1600" dirty="0"/>
                        <a:t>Limitado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9683662"/>
                  </a:ext>
                </a:extLst>
              </a:tr>
              <a:tr h="491460">
                <a:tc>
                  <a:txBody>
                    <a:bodyPr/>
                    <a:lstStyle/>
                    <a:p>
                      <a:r>
                        <a:rPr lang="es-EC" sz="1600" dirty="0"/>
                        <a:t>Proporcional al daño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6143761"/>
                  </a:ext>
                </a:extLst>
              </a:tr>
              <a:tr h="491460">
                <a:tc>
                  <a:txBody>
                    <a:bodyPr/>
                    <a:lstStyle/>
                    <a:p>
                      <a:r>
                        <a:rPr lang="es-EC" sz="1600" dirty="0"/>
                        <a:t>Oportunidad al tratamiento. Respuesta buena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9179598"/>
                  </a:ext>
                </a:extLst>
              </a:tr>
              <a:tr h="491460">
                <a:tc>
                  <a:txBody>
                    <a:bodyPr/>
                    <a:lstStyle/>
                    <a:p>
                      <a:r>
                        <a:rPr lang="es-EC" sz="1600" dirty="0"/>
                        <a:t>Causa que lo origina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896465"/>
                  </a:ext>
                </a:extLst>
              </a:tr>
            </a:tbl>
          </a:graphicData>
        </a:graphic>
      </p:graphicFrame>
      <p:graphicFrame>
        <p:nvGraphicFramePr>
          <p:cNvPr id="10" name="Tabla 9">
            <a:extLst>
              <a:ext uri="{FF2B5EF4-FFF2-40B4-BE49-F238E27FC236}">
                <a16:creationId xmlns:a16="http://schemas.microsoft.com/office/drawing/2014/main" id="{C4D59472-B375-38FE-4541-A5C97DFBB0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3825762"/>
              </p:ext>
            </p:extLst>
          </p:nvPr>
        </p:nvGraphicFramePr>
        <p:xfrm>
          <a:off x="7648868" y="2171235"/>
          <a:ext cx="3435518" cy="40193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435518">
                  <a:extLst>
                    <a:ext uri="{9D8B030D-6E8A-4147-A177-3AD203B41FA5}">
                      <a16:colId xmlns:a16="http://schemas.microsoft.com/office/drawing/2014/main" val="1381127332"/>
                    </a:ext>
                  </a:extLst>
                </a:gridCol>
              </a:tblGrid>
              <a:tr h="491460">
                <a:tc>
                  <a:txBody>
                    <a:bodyPr/>
                    <a:lstStyle/>
                    <a:p>
                      <a:pPr algn="ctr"/>
                      <a:r>
                        <a:rPr lang="es-EC" sz="2000" dirty="0">
                          <a:solidFill>
                            <a:schemeClr val="tx1"/>
                          </a:solidFill>
                        </a:rPr>
                        <a:t>CRÓNICO</a:t>
                      </a:r>
                      <a:r>
                        <a:rPr lang="es-EC" sz="1800" dirty="0">
                          <a:solidFill>
                            <a:schemeClr val="tx1"/>
                          </a:solidFill>
                        </a:rPr>
                        <a:t>: ENFERMEDAD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0277878"/>
                  </a:ext>
                </a:extLst>
              </a:tr>
              <a:tr h="491460">
                <a:tc>
                  <a:txBody>
                    <a:bodyPr/>
                    <a:lstStyle/>
                    <a:p>
                      <a:r>
                        <a:rPr lang="es-EC" sz="1600" dirty="0"/>
                        <a:t>Provoca daño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1997862"/>
                  </a:ext>
                </a:extLst>
              </a:tr>
              <a:tr h="491460">
                <a:tc>
                  <a:txBody>
                    <a:bodyPr/>
                    <a:lstStyle/>
                    <a:p>
                      <a:r>
                        <a:rPr lang="es-EC" sz="1600" dirty="0"/>
                        <a:t>No altera la hemodinamia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5693886"/>
                  </a:ext>
                </a:extLst>
              </a:tr>
              <a:tr h="491460">
                <a:tc>
                  <a:txBody>
                    <a:bodyPr/>
                    <a:lstStyle/>
                    <a:p>
                      <a:r>
                        <a:rPr lang="es-EC" sz="1600" dirty="0"/>
                        <a:t>Aislamiento/ soledad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666111"/>
                  </a:ext>
                </a:extLst>
              </a:tr>
              <a:tr h="491460">
                <a:tc>
                  <a:txBody>
                    <a:bodyPr/>
                    <a:lstStyle/>
                    <a:p>
                      <a:r>
                        <a:rPr lang="es-EC" sz="1600" dirty="0"/>
                        <a:t>Más de tres meses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9683662"/>
                  </a:ext>
                </a:extLst>
              </a:tr>
              <a:tr h="491460">
                <a:tc>
                  <a:txBody>
                    <a:bodyPr/>
                    <a:lstStyle/>
                    <a:p>
                      <a:r>
                        <a:rPr lang="es-EC" sz="1600" dirty="0"/>
                        <a:t>Desproporcionado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6143761"/>
                  </a:ext>
                </a:extLst>
              </a:tr>
              <a:tr h="491460">
                <a:tc>
                  <a:txBody>
                    <a:bodyPr/>
                    <a:lstStyle/>
                    <a:p>
                      <a:r>
                        <a:rPr lang="es-EC" sz="1600" dirty="0"/>
                        <a:t>Es complejo: multimodal.</a:t>
                      </a:r>
                    </a:p>
                    <a:p>
                      <a:r>
                        <a:rPr lang="es-EC" sz="1600" dirty="0"/>
                        <a:t>Respuesta irregular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9179598"/>
                  </a:ext>
                </a:extLst>
              </a:tr>
              <a:tr h="491460">
                <a:tc>
                  <a:txBody>
                    <a:bodyPr/>
                    <a:lstStyle/>
                    <a:p>
                      <a:r>
                        <a:rPr lang="es-EC" sz="1600" dirty="0"/>
                        <a:t>Multicausal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896465"/>
                  </a:ext>
                </a:extLst>
              </a:tr>
            </a:tbl>
          </a:graphicData>
        </a:graphic>
      </p:graphicFrame>
      <p:sp>
        <p:nvSpPr>
          <p:cNvPr id="11" name="CuadroTexto 10">
            <a:extLst>
              <a:ext uri="{FF2B5EF4-FFF2-40B4-BE49-F238E27FC236}">
                <a16:creationId xmlns:a16="http://schemas.microsoft.com/office/drawing/2014/main" id="{4A0E6B6D-7CBA-AA45-0549-C76015B700B9}"/>
              </a:ext>
            </a:extLst>
          </p:cNvPr>
          <p:cNvSpPr txBox="1"/>
          <p:nvPr/>
        </p:nvSpPr>
        <p:spPr>
          <a:xfrm>
            <a:off x="8146805" y="6355421"/>
            <a:ext cx="30467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s-ES" sz="1600" dirty="0">
                <a:latin typeface="Arial Narrow" panose="020B0606020202030204" pitchFamily="34" charset="0"/>
              </a:rPr>
              <a:t>(David Aguilar Montiel y cols., 2021) </a:t>
            </a:r>
            <a:endParaRPr lang="en-US" sz="16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11530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44EFC0C2-417A-E408-ECF0-9726AEE58A1B}"/>
              </a:ext>
            </a:extLst>
          </p:cNvPr>
          <p:cNvSpPr txBox="1"/>
          <p:nvPr/>
        </p:nvSpPr>
        <p:spPr>
          <a:xfrm>
            <a:off x="3046751" y="1926480"/>
            <a:ext cx="6093500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Dolor localizado a punta de dedo, principalmente en casos de dolor nociceptivo. </a:t>
            </a:r>
          </a:p>
          <a:p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Dolor difuso, como en casos de dolores viscerales. </a:t>
            </a:r>
          </a:p>
          <a:p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Dolor irradiado, si sigue el trayecto de un nervio: en el caso de dolor neuropático por compresión de raíz nerviosa.</a:t>
            </a:r>
          </a:p>
          <a:p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Dolor referido, ejemplo: dolor en brazo izquierdo en caso de infarto de miocardio</a:t>
            </a:r>
            <a:endParaRPr lang="en-US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80C85D89-1FEA-6CF7-D92A-8EFD966C9815}"/>
              </a:ext>
            </a:extLst>
          </p:cNvPr>
          <p:cNvSpPr txBox="1"/>
          <p:nvPr/>
        </p:nvSpPr>
        <p:spPr>
          <a:xfrm>
            <a:off x="3046751" y="651592"/>
            <a:ext cx="80197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2800" b="1" dirty="0"/>
              <a:t> CLASIFICACIÓN DEL DOLOR</a:t>
            </a:r>
            <a:endParaRPr lang="en-US" sz="2800" b="1" dirty="0"/>
          </a:p>
        </p:txBody>
      </p:sp>
      <p:sp>
        <p:nvSpPr>
          <p:cNvPr id="7" name="Marcador de texto 3">
            <a:extLst>
              <a:ext uri="{FF2B5EF4-FFF2-40B4-BE49-F238E27FC236}">
                <a16:creationId xmlns:a16="http://schemas.microsoft.com/office/drawing/2014/main" id="{B575A6B2-16B1-2013-3001-0DDCB09F1A7A}"/>
              </a:ext>
            </a:extLst>
          </p:cNvPr>
          <p:cNvSpPr txBox="1">
            <a:spLocks/>
          </p:cNvSpPr>
          <p:nvPr/>
        </p:nvSpPr>
        <p:spPr>
          <a:xfrm>
            <a:off x="1371599" y="1268979"/>
            <a:ext cx="5039195" cy="52322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Font typeface="Franklin Gothic Book" panose="020B0503020102020204" pitchFamily="34" charset="0"/>
              <a:buNone/>
              <a:defRPr sz="3000" b="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2000" b="1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8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b="1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b="1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b="1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C" sz="2400" b="1" dirty="0"/>
              <a:t>SEGÚN SU LOCALIZACIÓN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6A16A0A4-1920-CBAB-E34C-517A9CABB791}"/>
              </a:ext>
            </a:extLst>
          </p:cNvPr>
          <p:cNvSpPr txBox="1"/>
          <p:nvPr/>
        </p:nvSpPr>
        <p:spPr>
          <a:xfrm>
            <a:off x="1371599" y="5555859"/>
            <a:ext cx="60935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400" dirty="0">
                <a:latin typeface="Arial Narrow" panose="020B0606020202030204" pitchFamily="34" charset="0"/>
              </a:rPr>
              <a:t>Manual básico de dolor de la SGADOR.</a:t>
            </a:r>
          </a:p>
          <a:p>
            <a:r>
              <a:rPr lang="es-ES" sz="1400" dirty="0">
                <a:latin typeface="Arial Narrow" panose="020B0606020202030204" pitchFamily="34" charset="0"/>
              </a:rPr>
              <a:t>Sociedad Gallega de Cuidados Paliativos, 2017</a:t>
            </a:r>
            <a:endParaRPr lang="en-US" sz="14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03282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08799BFF-94C7-1555-3E25-3BC88773913C}"/>
              </a:ext>
            </a:extLst>
          </p:cNvPr>
          <p:cNvSpPr txBox="1">
            <a:spLocks/>
          </p:cNvSpPr>
          <p:nvPr/>
        </p:nvSpPr>
        <p:spPr>
          <a:xfrm>
            <a:off x="1056805" y="871389"/>
            <a:ext cx="5039195" cy="52322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Font typeface="Franklin Gothic Book" panose="020B0503020102020204" pitchFamily="34" charset="0"/>
              <a:buNone/>
              <a:defRPr sz="3000" b="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2000" b="1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8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b="1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b="1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b="1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C" sz="2400" b="1" dirty="0"/>
              <a:t>DE ACUERDO A LA FISIOPATOLOGÍA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9D15044-7D1D-89C6-A6CD-501250FB0892}"/>
              </a:ext>
            </a:extLst>
          </p:cNvPr>
          <p:cNvSpPr txBox="1"/>
          <p:nvPr/>
        </p:nvSpPr>
        <p:spPr>
          <a:xfrm>
            <a:off x="2447406" y="51985"/>
            <a:ext cx="80197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2800" b="1" dirty="0"/>
              <a:t> CLASIFICACIÓN DEL DOLOR</a:t>
            </a:r>
            <a:endParaRPr lang="en-US" sz="2800" b="1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86B9E064-DFBB-661F-1BB6-98E225BF3359}"/>
              </a:ext>
            </a:extLst>
          </p:cNvPr>
          <p:cNvSpPr txBox="1"/>
          <p:nvPr/>
        </p:nvSpPr>
        <p:spPr>
          <a:xfrm>
            <a:off x="7235250" y="1394610"/>
            <a:ext cx="443735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/>
              <a:t>Estructuras anatómicas implicadas en la transmisión de estímulos, tales como tacto, temperatura, propiocepción (posición del cuerpo) o nocicepción (dolor). 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3E2B7647-8847-E9AC-8B8E-B77A911BF8B7}"/>
              </a:ext>
            </a:extLst>
          </p:cNvPr>
          <p:cNvSpPr txBox="1"/>
          <p:nvPr/>
        </p:nvSpPr>
        <p:spPr>
          <a:xfrm>
            <a:off x="1141750" y="2920620"/>
            <a:ext cx="60935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/>
              <a:t>DOLOR NOCIOCEPTIVO </a:t>
            </a:r>
            <a:endParaRPr lang="en-US" b="1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F622EF4-109A-5606-49D1-AE10776D1D8D}"/>
              </a:ext>
            </a:extLst>
          </p:cNvPr>
          <p:cNvSpPr txBox="1"/>
          <p:nvPr/>
        </p:nvSpPr>
        <p:spPr>
          <a:xfrm>
            <a:off x="1141750" y="4098114"/>
            <a:ext cx="2434652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dirty="0"/>
              <a:t>Aparece después de un estímulo que produce daño o lesión en órganos somáticos o viscerales.</a:t>
            </a:r>
            <a:endParaRPr lang="en-US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C45CE219-A9A9-2D44-0E53-0B44FD4A819F}"/>
              </a:ext>
            </a:extLst>
          </p:cNvPr>
          <p:cNvSpPr txBox="1"/>
          <p:nvPr/>
        </p:nvSpPr>
        <p:spPr>
          <a:xfrm>
            <a:off x="3528306" y="1777482"/>
            <a:ext cx="60935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i="1" dirty="0"/>
              <a:t>Dolor nociceptivo somático </a:t>
            </a:r>
            <a:endParaRPr lang="en-US" b="1" i="1" dirty="0"/>
          </a:p>
        </p:txBody>
      </p:sp>
      <p:pic>
        <p:nvPicPr>
          <p:cNvPr id="8196" name="Picture 4" descr="Receptores Nocivas Y Dolor En La Piel Y Las Vías Nerviosas En El Cerebro, A  Través De La Médula Espinal Y El Tálamo. Creado En Adobe Illustrator.  Contiene Transparencias. 10 Eps. Ilustraciones">
            <a:extLst>
              <a:ext uri="{FF2B5EF4-FFF2-40B4-BE49-F238E27FC236}">
                <a16:creationId xmlns:a16="http://schemas.microsoft.com/office/drawing/2014/main" id="{78FF4AE8-69F7-E49C-5301-2041750265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0423" y="2977811"/>
            <a:ext cx="5229694" cy="3648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Flecha: hacia abajo 13">
            <a:extLst>
              <a:ext uri="{FF2B5EF4-FFF2-40B4-BE49-F238E27FC236}">
                <a16:creationId xmlns:a16="http://schemas.microsoft.com/office/drawing/2014/main" id="{38EAF98B-7041-DAC3-E36E-4C1EC616D41D}"/>
              </a:ext>
            </a:extLst>
          </p:cNvPr>
          <p:cNvSpPr/>
          <p:nvPr/>
        </p:nvSpPr>
        <p:spPr>
          <a:xfrm>
            <a:off x="2068643" y="3497950"/>
            <a:ext cx="378763" cy="52322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lecha: a la derecha 14">
            <a:extLst>
              <a:ext uri="{FF2B5EF4-FFF2-40B4-BE49-F238E27FC236}">
                <a16:creationId xmlns:a16="http://schemas.microsoft.com/office/drawing/2014/main" id="{6CA07612-E3CE-C2EB-63F0-03FC63A43A62}"/>
              </a:ext>
            </a:extLst>
          </p:cNvPr>
          <p:cNvSpPr/>
          <p:nvPr/>
        </p:nvSpPr>
        <p:spPr>
          <a:xfrm>
            <a:off x="6457274" y="1727539"/>
            <a:ext cx="777976" cy="4692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Conector recto 16">
            <a:extLst>
              <a:ext uri="{FF2B5EF4-FFF2-40B4-BE49-F238E27FC236}">
                <a16:creationId xmlns:a16="http://schemas.microsoft.com/office/drawing/2014/main" id="{8AD82000-7CC8-3D89-C6F8-3168D6ADE1BF}"/>
              </a:ext>
            </a:extLst>
          </p:cNvPr>
          <p:cNvCxnSpPr>
            <a:cxnSpLocks/>
          </p:cNvCxnSpPr>
          <p:nvPr/>
        </p:nvCxnSpPr>
        <p:spPr>
          <a:xfrm>
            <a:off x="2258024" y="1994774"/>
            <a:ext cx="0" cy="9258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de flecha 19">
            <a:extLst>
              <a:ext uri="{FF2B5EF4-FFF2-40B4-BE49-F238E27FC236}">
                <a16:creationId xmlns:a16="http://schemas.microsoft.com/office/drawing/2014/main" id="{79DE29C3-1200-1642-AF66-2E5F38468E59}"/>
              </a:ext>
            </a:extLst>
          </p:cNvPr>
          <p:cNvCxnSpPr/>
          <p:nvPr/>
        </p:nvCxnSpPr>
        <p:spPr>
          <a:xfrm>
            <a:off x="2258024" y="1994774"/>
            <a:ext cx="109977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uadroTexto 20">
            <a:extLst>
              <a:ext uri="{FF2B5EF4-FFF2-40B4-BE49-F238E27FC236}">
                <a16:creationId xmlns:a16="http://schemas.microsoft.com/office/drawing/2014/main" id="{DFB055BB-EA6A-B6DB-3050-6218DDAB781B}"/>
              </a:ext>
            </a:extLst>
          </p:cNvPr>
          <p:cNvSpPr txBox="1"/>
          <p:nvPr/>
        </p:nvSpPr>
        <p:spPr>
          <a:xfrm>
            <a:off x="858187" y="6155712"/>
            <a:ext cx="60935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400" dirty="0">
                <a:latin typeface="Arial Narrow" panose="020B0606020202030204" pitchFamily="34" charset="0"/>
              </a:rPr>
              <a:t>Manual básico de dolor de la SGADOR.</a:t>
            </a:r>
          </a:p>
          <a:p>
            <a:r>
              <a:rPr lang="es-ES" sz="1400" dirty="0">
                <a:latin typeface="Arial Narrow" panose="020B0606020202030204" pitchFamily="34" charset="0"/>
              </a:rPr>
              <a:t>Sociedad Gallega de Cuidados Paliativos, 2017</a:t>
            </a:r>
            <a:endParaRPr lang="en-US" sz="14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47840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87858102-7CB6-B95E-DE51-23D12A2D0771}"/>
              </a:ext>
            </a:extLst>
          </p:cNvPr>
          <p:cNvSpPr txBox="1"/>
          <p:nvPr/>
        </p:nvSpPr>
        <p:spPr>
          <a:xfrm>
            <a:off x="2447406" y="51985"/>
            <a:ext cx="80197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2800" b="1" dirty="0"/>
              <a:t> CLASIFICACIÓN DEL DOLOR</a:t>
            </a:r>
            <a:endParaRPr lang="en-US" sz="2800" b="1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24135A63-E9F0-D42F-CF2F-572589339339}"/>
              </a:ext>
            </a:extLst>
          </p:cNvPr>
          <p:cNvSpPr txBox="1">
            <a:spLocks/>
          </p:cNvSpPr>
          <p:nvPr/>
        </p:nvSpPr>
        <p:spPr>
          <a:xfrm>
            <a:off x="1056805" y="871389"/>
            <a:ext cx="5039195" cy="52322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Font typeface="Franklin Gothic Book" panose="020B0503020102020204" pitchFamily="34" charset="0"/>
              <a:buNone/>
              <a:defRPr sz="3000" b="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2000" b="1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8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b="1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b="1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b="1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C" sz="2400" b="1" dirty="0"/>
              <a:t>DE ACUERDO A LA FISIOPATOLOGÍA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6DFAA82C-1DC2-D452-9CFF-7E1F62B3C117}"/>
              </a:ext>
            </a:extLst>
          </p:cNvPr>
          <p:cNvSpPr txBox="1"/>
          <p:nvPr/>
        </p:nvSpPr>
        <p:spPr>
          <a:xfrm>
            <a:off x="1056805" y="3170405"/>
            <a:ext cx="60935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/>
              <a:t>DOLOR NOCIOCEPTIVO </a:t>
            </a:r>
            <a:endParaRPr lang="en-US" b="1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E04B928E-0D80-FD2D-8118-6F83A6F0B098}"/>
              </a:ext>
            </a:extLst>
          </p:cNvPr>
          <p:cNvSpPr txBox="1"/>
          <p:nvPr/>
        </p:nvSpPr>
        <p:spPr>
          <a:xfrm>
            <a:off x="5400205" y="2274838"/>
            <a:ext cx="609350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/>
              <a:t>Dolor sordo, difuso y mal localizado, cuyo punto de partida son las vísceras huecas o parenquimatosas.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/>
              <a:t>Acompañado frecuentemente por una intensa respuesta refleja motora y autonómica (simpática).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/>
              <a:t>Espasmo del músculo liso (vísceras huecas), distensión, isquemia, inflamación, compresión.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/>
              <a:t>Apendicitis, cólico biliar, dolor canceroso pancreático, dolor pleural.</a:t>
            </a:r>
            <a:endParaRPr lang="en-US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CAF147B8-E533-DFEC-CED5-395F8D86FD38}"/>
              </a:ext>
            </a:extLst>
          </p:cNvPr>
          <p:cNvSpPr txBox="1"/>
          <p:nvPr/>
        </p:nvSpPr>
        <p:spPr>
          <a:xfrm>
            <a:off x="3528306" y="1777482"/>
            <a:ext cx="60935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i="1" dirty="0"/>
              <a:t>Dolor nociceptivo visceral </a:t>
            </a:r>
            <a:endParaRPr lang="en-US" b="1" i="1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E277E153-4477-9365-36E3-088D2182DF24}"/>
              </a:ext>
            </a:extLst>
          </p:cNvPr>
          <p:cNvSpPr txBox="1"/>
          <p:nvPr/>
        </p:nvSpPr>
        <p:spPr>
          <a:xfrm>
            <a:off x="3576402" y="4920208"/>
            <a:ext cx="60935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i="1" dirty="0"/>
              <a:t>Mixto </a:t>
            </a:r>
            <a:endParaRPr lang="en-US" b="1" i="1" dirty="0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7DEC39DA-81BC-6048-A0DB-7AEE66EA5FFB}"/>
              </a:ext>
            </a:extLst>
          </p:cNvPr>
          <p:cNvCxnSpPr>
            <a:cxnSpLocks/>
          </p:cNvCxnSpPr>
          <p:nvPr/>
        </p:nvCxnSpPr>
        <p:spPr>
          <a:xfrm>
            <a:off x="2273014" y="1962148"/>
            <a:ext cx="0" cy="11105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CFB5F766-D688-FECD-5E5C-BB2E9DBD338E}"/>
              </a:ext>
            </a:extLst>
          </p:cNvPr>
          <p:cNvCxnSpPr>
            <a:cxnSpLocks/>
          </p:cNvCxnSpPr>
          <p:nvPr/>
        </p:nvCxnSpPr>
        <p:spPr>
          <a:xfrm>
            <a:off x="2260524" y="3678307"/>
            <a:ext cx="0" cy="14265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8B8311AA-11D1-5B4D-4199-C40849A6CAAC}"/>
              </a:ext>
            </a:extLst>
          </p:cNvPr>
          <p:cNvCxnSpPr>
            <a:endCxn id="7" idx="1"/>
          </p:cNvCxnSpPr>
          <p:nvPr/>
        </p:nvCxnSpPr>
        <p:spPr>
          <a:xfrm>
            <a:off x="2260524" y="1962148"/>
            <a:ext cx="126778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73B4C595-9B00-5B8F-8739-56EBE5D39314}"/>
              </a:ext>
            </a:extLst>
          </p:cNvPr>
          <p:cNvCxnSpPr/>
          <p:nvPr/>
        </p:nvCxnSpPr>
        <p:spPr>
          <a:xfrm>
            <a:off x="2260524" y="5104874"/>
            <a:ext cx="126778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uadroTexto 16">
            <a:extLst>
              <a:ext uri="{FF2B5EF4-FFF2-40B4-BE49-F238E27FC236}">
                <a16:creationId xmlns:a16="http://schemas.microsoft.com/office/drawing/2014/main" id="{15C8A422-FD54-392B-F48E-71BF9BF6A4AA}"/>
              </a:ext>
            </a:extLst>
          </p:cNvPr>
          <p:cNvSpPr txBox="1"/>
          <p:nvPr/>
        </p:nvSpPr>
        <p:spPr>
          <a:xfrm>
            <a:off x="5595079" y="5989625"/>
            <a:ext cx="60935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s-ES" sz="1400" dirty="0">
                <a:latin typeface="Arial Narrow" panose="020B0606020202030204" pitchFamily="34" charset="0"/>
              </a:rPr>
              <a:t>Manual básico de dolor de la SGADOR.</a:t>
            </a:r>
          </a:p>
          <a:p>
            <a:pPr algn="r"/>
            <a:r>
              <a:rPr lang="es-ES" sz="1400" dirty="0">
                <a:latin typeface="Arial Narrow" panose="020B0606020202030204" pitchFamily="34" charset="0"/>
              </a:rPr>
              <a:t>Sociedad Gallega de Cuidados Paliativos, 2017</a:t>
            </a:r>
            <a:endParaRPr lang="en-US" sz="14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49426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A388BD3A-1B10-7B8D-1018-CC7E71E5707B}"/>
              </a:ext>
            </a:extLst>
          </p:cNvPr>
          <p:cNvSpPr txBox="1"/>
          <p:nvPr/>
        </p:nvSpPr>
        <p:spPr>
          <a:xfrm>
            <a:off x="5595079" y="5989625"/>
            <a:ext cx="60935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s-ES" sz="1400" dirty="0">
                <a:latin typeface="Arial Narrow" panose="020B0606020202030204" pitchFamily="34" charset="0"/>
              </a:rPr>
              <a:t>Manual básico de dolor de la SGADOR.</a:t>
            </a:r>
          </a:p>
          <a:p>
            <a:pPr algn="r"/>
            <a:r>
              <a:rPr lang="es-ES" sz="1400" dirty="0">
                <a:latin typeface="Arial Narrow" panose="020B0606020202030204" pitchFamily="34" charset="0"/>
              </a:rPr>
              <a:t>Sociedad Gallega de Cuidados Paliativos, 2017</a:t>
            </a:r>
            <a:endParaRPr lang="en-US" sz="1400" dirty="0">
              <a:latin typeface="Arial Narrow" panose="020B0606020202030204" pitchFamily="34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D29B721F-AD04-E5B0-A0FA-2C081A0FD4E7}"/>
              </a:ext>
            </a:extLst>
          </p:cNvPr>
          <p:cNvSpPr txBox="1"/>
          <p:nvPr/>
        </p:nvSpPr>
        <p:spPr>
          <a:xfrm>
            <a:off x="2447406" y="51985"/>
            <a:ext cx="80197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2800" b="1" dirty="0"/>
              <a:t> CLASIFICACIÓN DEL DOLOR</a:t>
            </a:r>
            <a:endParaRPr lang="en-US" sz="2800" b="1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4B69C82-4861-DEC4-9BE0-457DEAE74997}"/>
              </a:ext>
            </a:extLst>
          </p:cNvPr>
          <p:cNvSpPr txBox="1">
            <a:spLocks/>
          </p:cNvSpPr>
          <p:nvPr/>
        </p:nvSpPr>
        <p:spPr>
          <a:xfrm>
            <a:off x="1056805" y="871389"/>
            <a:ext cx="5039195" cy="52322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Font typeface="Franklin Gothic Book" panose="020B0503020102020204" pitchFamily="34" charset="0"/>
              <a:buNone/>
              <a:defRPr sz="3000" b="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2000" b="1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8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b="1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b="1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b="1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C" sz="2400" b="1" dirty="0"/>
              <a:t>DE ACUERDO A LA FISIOPATOLOGÍA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30B93073-1A90-9899-EFFB-F3B480A1E6DC}"/>
              </a:ext>
            </a:extLst>
          </p:cNvPr>
          <p:cNvSpPr txBox="1"/>
          <p:nvPr/>
        </p:nvSpPr>
        <p:spPr>
          <a:xfrm>
            <a:off x="1056805" y="1690794"/>
            <a:ext cx="60935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/>
              <a:t>DOLOR NEUROPÁTICO</a:t>
            </a:r>
            <a:endParaRPr lang="en-US" b="1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1329CB74-88CC-29AE-B9C1-0794C6F5614B}"/>
              </a:ext>
            </a:extLst>
          </p:cNvPr>
          <p:cNvSpPr txBox="1"/>
          <p:nvPr/>
        </p:nvSpPr>
        <p:spPr>
          <a:xfrm>
            <a:off x="1056805" y="2489551"/>
            <a:ext cx="3257861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dirty="0"/>
              <a:t>“Dolor que </a:t>
            </a:r>
            <a:r>
              <a:rPr lang="en-US" dirty="0" err="1"/>
              <a:t>aparece</a:t>
            </a:r>
            <a:r>
              <a:rPr lang="en-US" dirty="0"/>
              <a:t> como </a:t>
            </a:r>
            <a:r>
              <a:rPr lang="en-US" dirty="0" err="1"/>
              <a:t>consecuencia</a:t>
            </a:r>
            <a:r>
              <a:rPr lang="en-US" dirty="0"/>
              <a:t> </a:t>
            </a:r>
            <a:r>
              <a:rPr lang="en-US" dirty="0" err="1"/>
              <a:t>directa</a:t>
            </a:r>
            <a:r>
              <a:rPr lang="en-US" dirty="0"/>
              <a:t> de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lesión</a:t>
            </a:r>
            <a:r>
              <a:rPr lang="en-US" dirty="0"/>
              <a:t> o </a:t>
            </a:r>
            <a:r>
              <a:rPr lang="en-US" dirty="0" err="1"/>
              <a:t>enfermedad</a:t>
            </a:r>
            <a:r>
              <a:rPr lang="en-US" dirty="0"/>
              <a:t> que </a:t>
            </a:r>
            <a:r>
              <a:rPr lang="en-US" dirty="0" err="1"/>
              <a:t>afecta</a:t>
            </a:r>
            <a:r>
              <a:rPr lang="en-US" dirty="0"/>
              <a:t> al </a:t>
            </a:r>
            <a:r>
              <a:rPr lang="en-US" dirty="0" err="1"/>
              <a:t>sistema</a:t>
            </a:r>
            <a:r>
              <a:rPr lang="en-US" dirty="0"/>
              <a:t> somatosensorial”, tanto </a:t>
            </a:r>
            <a:r>
              <a:rPr lang="en-US" dirty="0" err="1"/>
              <a:t>periférico</a:t>
            </a:r>
            <a:r>
              <a:rPr lang="en-US" dirty="0"/>
              <a:t> (dolor </a:t>
            </a:r>
            <a:r>
              <a:rPr lang="en-US" dirty="0" err="1"/>
              <a:t>neuropático</a:t>
            </a:r>
            <a:r>
              <a:rPr lang="en-US" dirty="0"/>
              <a:t> </a:t>
            </a:r>
            <a:r>
              <a:rPr lang="en-US" dirty="0" err="1"/>
              <a:t>periférico</a:t>
            </a:r>
            <a:r>
              <a:rPr lang="en-US" dirty="0"/>
              <a:t>) como central (dolor </a:t>
            </a:r>
            <a:r>
              <a:rPr lang="en-US" dirty="0" err="1"/>
              <a:t>neuropático</a:t>
            </a:r>
            <a:r>
              <a:rPr lang="en-US" dirty="0"/>
              <a:t> central)</a:t>
            </a:r>
          </a:p>
        </p:txBody>
      </p:sp>
      <p:pic>
        <p:nvPicPr>
          <p:cNvPr id="13314" name="Picture 2" descr="DN 4 | PDF">
            <a:extLst>
              <a:ext uri="{FF2B5EF4-FFF2-40B4-BE49-F238E27FC236}">
                <a16:creationId xmlns:a16="http://schemas.microsoft.com/office/drawing/2014/main" id="{5504FD92-505B-73DD-8E73-3A4E90545B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6144" y="1004341"/>
            <a:ext cx="5812435" cy="487180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8437065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F97C2A0A-AA10-7288-A0D9-115BC9FB3EC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3156" t="44369" r="22049" b="15393"/>
          <a:stretch/>
        </p:blipFill>
        <p:spPr>
          <a:xfrm>
            <a:off x="2998034" y="1019333"/>
            <a:ext cx="7390151" cy="480490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97BE8EC5-70F6-D37E-B263-55EFC467FB49}"/>
              </a:ext>
            </a:extLst>
          </p:cNvPr>
          <p:cNvSpPr txBox="1"/>
          <p:nvPr/>
        </p:nvSpPr>
        <p:spPr>
          <a:xfrm>
            <a:off x="3650103" y="341679"/>
            <a:ext cx="60935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2000" b="1" dirty="0"/>
              <a:t>DOLOR NEUROPÁTICO: ORIGEN Y PRESENTACION</a:t>
            </a:r>
            <a:endParaRPr lang="en-US" sz="2000" b="1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AAA7DCA1-7262-55BE-2FE9-15852B92F1CD}"/>
              </a:ext>
            </a:extLst>
          </p:cNvPr>
          <p:cNvSpPr txBox="1"/>
          <p:nvPr/>
        </p:nvSpPr>
        <p:spPr>
          <a:xfrm>
            <a:off x="5595079" y="5989625"/>
            <a:ext cx="60935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s-ES" sz="1400" dirty="0">
                <a:latin typeface="Arial Narrow" panose="020B0606020202030204" pitchFamily="34" charset="0"/>
              </a:rPr>
              <a:t>Manual básico de dolor de la SGADOR.</a:t>
            </a:r>
          </a:p>
          <a:p>
            <a:pPr algn="r"/>
            <a:r>
              <a:rPr lang="es-ES" sz="1400" dirty="0">
                <a:latin typeface="Arial Narrow" panose="020B0606020202030204" pitchFamily="34" charset="0"/>
              </a:rPr>
              <a:t>Sociedad Gallega de Cuidados Paliativos, 2017</a:t>
            </a:r>
            <a:endParaRPr lang="en-US" sz="14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5908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F6421BA7-A10D-9018-559D-431B75BD5A3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262" t="28843" r="22049" b="39230"/>
          <a:stretch/>
        </p:blipFill>
        <p:spPr>
          <a:xfrm>
            <a:off x="2548326" y="1212479"/>
            <a:ext cx="8319541" cy="44330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2665B257-E2E6-F113-0CE3-33AE95195777}"/>
              </a:ext>
            </a:extLst>
          </p:cNvPr>
          <p:cNvSpPr txBox="1"/>
          <p:nvPr/>
        </p:nvSpPr>
        <p:spPr>
          <a:xfrm>
            <a:off x="2548326" y="341679"/>
            <a:ext cx="831954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2000" b="1" dirty="0"/>
              <a:t>DIFERENCIAS ENTRE DOLOR NOCICEPTIVO Y DOLOR NEUROPÁTICO</a:t>
            </a:r>
            <a:endParaRPr lang="en-US" sz="2000" b="1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79F8776-8744-91DF-8B49-D10C0D92B1E6}"/>
              </a:ext>
            </a:extLst>
          </p:cNvPr>
          <p:cNvSpPr txBox="1"/>
          <p:nvPr/>
        </p:nvSpPr>
        <p:spPr>
          <a:xfrm>
            <a:off x="5595079" y="5929665"/>
            <a:ext cx="60935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s-ES" sz="1400" dirty="0">
                <a:latin typeface="Arial Narrow" panose="020B0606020202030204" pitchFamily="34" charset="0"/>
              </a:rPr>
              <a:t>Manual básico de dolor de la SGADOR.</a:t>
            </a:r>
          </a:p>
          <a:p>
            <a:pPr algn="r"/>
            <a:r>
              <a:rPr lang="es-ES" sz="1400" dirty="0">
                <a:latin typeface="Arial Narrow" panose="020B0606020202030204" pitchFamily="34" charset="0"/>
              </a:rPr>
              <a:t>Sociedad Gallega de Cuidados Paliativos, 2017</a:t>
            </a:r>
            <a:endParaRPr lang="en-US" sz="14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89212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44C0EE5-5DD0-374E-5F97-D910089E69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825987" y="3429000"/>
            <a:ext cx="3255678" cy="2623597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Verbal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err="1"/>
              <a:t>Numérica</a:t>
            </a:r>
            <a:endParaRPr lang="en-US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err="1"/>
              <a:t>Análoga</a:t>
            </a:r>
            <a:r>
              <a:rPr lang="en-US" sz="1800" dirty="0"/>
              <a:t> visual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Facial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err="1"/>
              <a:t>Escala</a:t>
            </a:r>
            <a:r>
              <a:rPr lang="en-US" sz="1800" dirty="0"/>
              <a:t> de </a:t>
            </a:r>
            <a:r>
              <a:rPr lang="en-US" sz="1800" dirty="0" err="1"/>
              <a:t>grises</a:t>
            </a:r>
            <a:endParaRPr lang="en-US" sz="1800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E7A412A-E610-206B-030C-F4A0177DEE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07081" y="3581545"/>
            <a:ext cx="4447786" cy="1050415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s-ES" sz="1800" dirty="0"/>
              <a:t>Cuestionario del Dolor de McGill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sz="1800" dirty="0"/>
              <a:t>Breve cuestionario del dolor </a:t>
            </a:r>
            <a:endParaRPr lang="en-US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211264D-85CA-B198-F8BB-60552CF8280A}"/>
              </a:ext>
            </a:extLst>
          </p:cNvPr>
          <p:cNvSpPr txBox="1"/>
          <p:nvPr/>
        </p:nvSpPr>
        <p:spPr>
          <a:xfrm>
            <a:off x="2533338" y="149025"/>
            <a:ext cx="80197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3600" b="1" dirty="0"/>
              <a:t> ¿CÓMO EVALUAR EL DOLOR?</a:t>
            </a:r>
            <a:endParaRPr lang="en-US" sz="3600" b="1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9366ADE9-0E82-517B-9323-8B7947B115D0}"/>
              </a:ext>
            </a:extLst>
          </p:cNvPr>
          <p:cNvSpPr txBox="1"/>
          <p:nvPr/>
        </p:nvSpPr>
        <p:spPr>
          <a:xfrm>
            <a:off x="1371600" y="1232503"/>
            <a:ext cx="444778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b="1" dirty="0"/>
              <a:t>ESCALAS UNIDIMENSIONALES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Sencillas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Miden únicamente la intensidad</a:t>
            </a:r>
            <a:endParaRPr lang="en-US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F52759BA-6E0D-E449-84DD-35DBA50751FB}"/>
              </a:ext>
            </a:extLst>
          </p:cNvPr>
          <p:cNvSpPr txBox="1"/>
          <p:nvPr/>
        </p:nvSpPr>
        <p:spPr>
          <a:xfrm>
            <a:off x="6466694" y="1232503"/>
            <a:ext cx="456825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b="1" dirty="0"/>
              <a:t>ESCALAS MULTIDIMENSIONALES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Requieren tiempo.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Valoran parámetros como comportamiento, postura, funcionalidad</a:t>
            </a:r>
            <a:endParaRPr lang="en-US" dirty="0"/>
          </a:p>
        </p:txBody>
      </p:sp>
      <p:sp>
        <p:nvSpPr>
          <p:cNvPr id="14" name="Flecha: hacia abajo 13">
            <a:extLst>
              <a:ext uri="{FF2B5EF4-FFF2-40B4-BE49-F238E27FC236}">
                <a16:creationId xmlns:a16="http://schemas.microsoft.com/office/drawing/2014/main" id="{A33954F6-F572-3E92-C5D8-AE37EF1B378C}"/>
              </a:ext>
            </a:extLst>
          </p:cNvPr>
          <p:cNvSpPr/>
          <p:nvPr/>
        </p:nvSpPr>
        <p:spPr>
          <a:xfrm>
            <a:off x="3040857" y="2547691"/>
            <a:ext cx="554636" cy="76724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lecha: hacia abajo 14">
            <a:extLst>
              <a:ext uri="{FF2B5EF4-FFF2-40B4-BE49-F238E27FC236}">
                <a16:creationId xmlns:a16="http://schemas.microsoft.com/office/drawing/2014/main" id="{4189B9AF-B750-5694-B41B-E68BCEBB7D56}"/>
              </a:ext>
            </a:extLst>
          </p:cNvPr>
          <p:cNvSpPr/>
          <p:nvPr/>
        </p:nvSpPr>
        <p:spPr>
          <a:xfrm>
            <a:off x="8319191" y="2509206"/>
            <a:ext cx="554636" cy="76724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649912AB-29BC-541C-BFF4-BD1868EA2763}"/>
              </a:ext>
            </a:extLst>
          </p:cNvPr>
          <p:cNvSpPr txBox="1"/>
          <p:nvPr/>
        </p:nvSpPr>
        <p:spPr>
          <a:xfrm>
            <a:off x="8596509" y="6370421"/>
            <a:ext cx="30467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s-ES" sz="1600" dirty="0">
                <a:latin typeface="Arial Narrow" panose="020B0606020202030204" pitchFamily="34" charset="0"/>
              </a:rPr>
              <a:t>(David Aguilar Montiel y cols., 2021) </a:t>
            </a:r>
            <a:endParaRPr lang="en-US" sz="16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74633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488911C-0EC7-40A9-9BCB-CA8A66E462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3023EA8-527A-4FA2-A71D-626F912756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60C46CD6-ADBB-41BC-8969-7C707D4332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B6C38415-998B-45FB-A12C-BD0B184CB8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C8D89F71-9459-4318-ACAE-874616C3AD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0462" y="968188"/>
            <a:ext cx="10194046" cy="489423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6CC2D4D2-C0C9-F4FA-D048-8B5652FBB3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20709" y="1406550"/>
            <a:ext cx="9550581" cy="37464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906E724C-C255-2DB6-0545-EC4455309433}"/>
              </a:ext>
            </a:extLst>
          </p:cNvPr>
          <p:cNvSpPr txBox="1"/>
          <p:nvPr/>
        </p:nvSpPr>
        <p:spPr>
          <a:xfrm>
            <a:off x="3601649" y="329305"/>
            <a:ext cx="80197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2800" b="1" dirty="0"/>
              <a:t> EVALUACIÓN COMPORTAMENTAL DEL DOLOR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0334132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77247BC8-4F14-EEFD-73EE-9BCD3CDA2BF0}"/>
              </a:ext>
            </a:extLst>
          </p:cNvPr>
          <p:cNvSpPr txBox="1"/>
          <p:nvPr/>
        </p:nvSpPr>
        <p:spPr>
          <a:xfrm>
            <a:off x="2031057" y="238965"/>
            <a:ext cx="9018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400" b="1" dirty="0"/>
              <a:t>ESCALA ANÁLOGA VISUAL </a:t>
            </a:r>
            <a:r>
              <a:rPr lang="es-EC" sz="2400" b="1" dirty="0" err="1"/>
              <a:t>Ó</a:t>
            </a:r>
            <a:r>
              <a:rPr lang="es-EC" sz="2400" b="1" dirty="0"/>
              <a:t> ANÁLOGA VERBAL / ESCALA NUMÉRICA</a:t>
            </a:r>
            <a:endParaRPr lang="en-US" sz="2400" b="1" dirty="0"/>
          </a:p>
        </p:txBody>
      </p:sp>
      <p:pic>
        <p:nvPicPr>
          <p:cNvPr id="6146" name="Picture 2" descr="Dolor... ¿Cómo medirlo? - Centro Médico Villegas">
            <a:extLst>
              <a:ext uri="{FF2B5EF4-FFF2-40B4-BE49-F238E27FC236}">
                <a16:creationId xmlns:a16="http://schemas.microsoft.com/office/drawing/2014/main" id="{209603D1-3CDF-9D8E-9973-22A923D5EA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2982" y="4103173"/>
            <a:ext cx="7489527" cy="2515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9C31751F-D8A4-2A85-1ACC-91923418D88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803" t="26437" r="21926" b="45790"/>
          <a:stretch/>
        </p:blipFill>
        <p:spPr>
          <a:xfrm>
            <a:off x="3304949" y="889613"/>
            <a:ext cx="7025591" cy="30245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522728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AA34ABB2-D61A-FB59-316F-7F1FCA8EDACE}"/>
              </a:ext>
            </a:extLst>
          </p:cNvPr>
          <p:cNvSpPr txBox="1"/>
          <p:nvPr/>
        </p:nvSpPr>
        <p:spPr>
          <a:xfrm>
            <a:off x="2803161" y="1870022"/>
            <a:ext cx="7090347" cy="26161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000" dirty="0"/>
              <a:t>Asociación Internacional para el estudio del Dolor (IASP):</a:t>
            </a:r>
          </a:p>
          <a:p>
            <a:r>
              <a:rPr lang="es-ES" dirty="0"/>
              <a:t> </a:t>
            </a:r>
          </a:p>
          <a:p>
            <a:r>
              <a:rPr lang="es-ES" dirty="0"/>
              <a:t>“El dolor es una experiencia sensorial y emocional desagradable asociada o similar a la asociada a una lesión tisular real o potencial”.</a:t>
            </a:r>
          </a:p>
          <a:p>
            <a:endParaRPr lang="es-ES" dirty="0"/>
          </a:p>
          <a:p>
            <a:endParaRPr lang="en-US" dirty="0"/>
          </a:p>
          <a:p>
            <a:pPr algn="ctr"/>
            <a:endParaRPr lang="en-US" b="1" dirty="0"/>
          </a:p>
          <a:p>
            <a:pPr algn="ctr"/>
            <a:endParaRPr lang="en-US" b="1" dirty="0"/>
          </a:p>
          <a:p>
            <a:pPr algn="ctr"/>
            <a:r>
              <a:rPr lang="en-US" b="1" dirty="0"/>
              <a:t>MULTIDIMENSIONAL</a:t>
            </a:r>
            <a:endParaRPr lang="es-ES" b="1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440922D-629D-5374-1262-53BC9BE1EA42}"/>
              </a:ext>
            </a:extLst>
          </p:cNvPr>
          <p:cNvSpPr txBox="1"/>
          <p:nvPr/>
        </p:nvSpPr>
        <p:spPr>
          <a:xfrm>
            <a:off x="7375161" y="763860"/>
            <a:ext cx="39274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C" sz="3600" b="1" dirty="0"/>
              <a:t>DEFINICIÓN</a:t>
            </a:r>
            <a:endParaRPr lang="en-US" sz="3600" b="1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6E829A4E-193B-52BC-ACDE-11546AD42F08}"/>
              </a:ext>
            </a:extLst>
          </p:cNvPr>
          <p:cNvSpPr txBox="1"/>
          <p:nvPr/>
        </p:nvSpPr>
        <p:spPr>
          <a:xfrm>
            <a:off x="7375161" y="4889504"/>
            <a:ext cx="60935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600" dirty="0">
                <a:latin typeface="Arial Narrow" panose="020B0606020202030204" pitchFamily="34" charset="0"/>
              </a:rPr>
              <a:t>(David Aguilar Montiel y cols., 2021) </a:t>
            </a:r>
            <a:endParaRPr lang="en-US" sz="1600" dirty="0">
              <a:latin typeface="Arial Narrow" panose="020B0606020202030204" pitchFamily="34" charset="0"/>
            </a:endParaRPr>
          </a:p>
        </p:txBody>
      </p: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91FCA7D0-CB26-F794-E174-2392EE70AEB9}"/>
              </a:ext>
            </a:extLst>
          </p:cNvPr>
          <p:cNvCxnSpPr>
            <a:cxnSpLocks/>
          </p:cNvCxnSpPr>
          <p:nvPr/>
        </p:nvCxnSpPr>
        <p:spPr>
          <a:xfrm>
            <a:off x="6325849" y="3132944"/>
            <a:ext cx="22485" cy="944381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6B710ECF-C562-C142-3E8B-1B1FADED0CDA}"/>
              </a:ext>
            </a:extLst>
          </p:cNvPr>
          <p:cNvCxnSpPr/>
          <p:nvPr/>
        </p:nvCxnSpPr>
        <p:spPr>
          <a:xfrm>
            <a:off x="4459856" y="2769080"/>
            <a:ext cx="3260785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1673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930B013D-B709-BED9-74D6-565E4EDCD49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959" t="25343" r="18852" b="19985"/>
          <a:stretch/>
        </p:blipFill>
        <p:spPr>
          <a:xfrm>
            <a:off x="2903094" y="1947033"/>
            <a:ext cx="6930454" cy="47655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E5CB4690-7B02-E180-1906-2EAD6058C3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388" y="115456"/>
            <a:ext cx="6197395" cy="166837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5203463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F412111A-762B-D340-E75A-87CB95DC5BC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517" t="29098" r="21803" b="15488"/>
          <a:stretch/>
        </p:blipFill>
        <p:spPr>
          <a:xfrm>
            <a:off x="914400" y="233707"/>
            <a:ext cx="10837889" cy="6390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49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25AF028A-0FD8-8F4D-7D5A-4EA32AB685A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7541" t="27092" r="12951" b="20204"/>
          <a:stretch/>
        </p:blipFill>
        <p:spPr>
          <a:xfrm>
            <a:off x="3878965" y="719526"/>
            <a:ext cx="5396460" cy="541894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B1954393-42A6-3222-ED4F-75E7A4F8D7CD}"/>
              </a:ext>
            </a:extLst>
          </p:cNvPr>
          <p:cNvSpPr txBox="1"/>
          <p:nvPr/>
        </p:nvSpPr>
        <p:spPr>
          <a:xfrm>
            <a:off x="2447406" y="51985"/>
            <a:ext cx="80197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2800" b="1" dirty="0"/>
              <a:t> ACRÓNIMO DEL DOLOR O-P-Q-R-S-T-U-V</a:t>
            </a:r>
            <a:endParaRPr lang="en-US" sz="2800" b="1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1C9299B3-4E1B-D4AE-7B0F-04D1086D00FE}"/>
              </a:ext>
            </a:extLst>
          </p:cNvPr>
          <p:cNvSpPr txBox="1"/>
          <p:nvPr/>
        </p:nvSpPr>
        <p:spPr>
          <a:xfrm>
            <a:off x="8248338" y="6427115"/>
            <a:ext cx="346556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600" dirty="0">
                <a:latin typeface="Arial Narrow" panose="020B0606020202030204" pitchFamily="34" charset="0"/>
              </a:rPr>
              <a:t>(MSP 2017 GPC Dolor </a:t>
            </a:r>
            <a:r>
              <a:rPr lang="en-US" sz="1600" dirty="0" err="1">
                <a:latin typeface="Arial Narrow" panose="020B0606020202030204" pitchFamily="34" charset="0"/>
              </a:rPr>
              <a:t>Oncológico</a:t>
            </a:r>
            <a:r>
              <a:rPr lang="en-US" sz="1600" dirty="0">
                <a:latin typeface="Arial Narrow" panose="020B060602020203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193843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A0C8D1B0-3725-9E00-43F4-787735B0591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3525" t="37152" r="24508" b="22828"/>
          <a:stretch/>
        </p:blipFill>
        <p:spPr>
          <a:xfrm>
            <a:off x="2773182" y="749510"/>
            <a:ext cx="7644983" cy="538089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012717FD-42D4-1D5E-669E-3CD3BC18CE3F}"/>
              </a:ext>
            </a:extLst>
          </p:cNvPr>
          <p:cNvSpPr txBox="1"/>
          <p:nvPr/>
        </p:nvSpPr>
        <p:spPr>
          <a:xfrm>
            <a:off x="2447406" y="51985"/>
            <a:ext cx="80197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2800" b="1" dirty="0"/>
              <a:t> VALORACIÓN DEL DOLOR</a:t>
            </a:r>
            <a:endParaRPr lang="en-US" sz="2800" b="1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7BAC3A7-C3AE-CB07-4684-5EB68A298811}"/>
              </a:ext>
            </a:extLst>
          </p:cNvPr>
          <p:cNvSpPr txBox="1"/>
          <p:nvPr/>
        </p:nvSpPr>
        <p:spPr>
          <a:xfrm>
            <a:off x="5055435" y="6199485"/>
            <a:ext cx="60935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s-ES" sz="1400" dirty="0">
                <a:latin typeface="Arial Narrow" panose="020B0606020202030204" pitchFamily="34" charset="0"/>
              </a:rPr>
              <a:t>Manual básico de dolor de la SGADOR.</a:t>
            </a:r>
          </a:p>
          <a:p>
            <a:pPr algn="r"/>
            <a:r>
              <a:rPr lang="es-ES" sz="1400" dirty="0">
                <a:latin typeface="Arial Narrow" panose="020B0606020202030204" pitchFamily="34" charset="0"/>
              </a:rPr>
              <a:t>Sociedad Gallega de Cuidados Paliativos, 2017</a:t>
            </a:r>
            <a:endParaRPr lang="en-US" sz="14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39551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2D629EDF-66C8-8170-F6FA-EF78E5AB0435}"/>
              </a:ext>
            </a:extLst>
          </p:cNvPr>
          <p:cNvSpPr txBox="1"/>
          <p:nvPr/>
        </p:nvSpPr>
        <p:spPr>
          <a:xfrm>
            <a:off x="3372786" y="1350271"/>
            <a:ext cx="746135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400" b="1" dirty="0"/>
              <a:t>Dolor basal</a:t>
            </a:r>
            <a:r>
              <a:rPr lang="es-ES" dirty="0"/>
              <a:t> es el que persiste en el tiempo.</a:t>
            </a:r>
          </a:p>
          <a:p>
            <a:endParaRPr lang="es-ES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55BACE81-8FEC-8CFD-0F96-66F70A667456}"/>
              </a:ext>
            </a:extLst>
          </p:cNvPr>
          <p:cNvSpPr txBox="1"/>
          <p:nvPr/>
        </p:nvSpPr>
        <p:spPr>
          <a:xfrm>
            <a:off x="3372786" y="761403"/>
            <a:ext cx="789981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2000" b="1" dirty="0"/>
              <a:t>EL DOLOR TAMBIEN PUEDE SER…</a:t>
            </a:r>
            <a:endParaRPr lang="en-US" sz="2000" b="1" dirty="0"/>
          </a:p>
        </p:txBody>
      </p:sp>
      <p:graphicFrame>
        <p:nvGraphicFramePr>
          <p:cNvPr id="2" name="Tabla 2">
            <a:extLst>
              <a:ext uri="{FF2B5EF4-FFF2-40B4-BE49-F238E27FC236}">
                <a16:creationId xmlns:a16="http://schemas.microsoft.com/office/drawing/2014/main" id="{78A89026-8ADE-86DF-70E0-72C59460FE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0687610"/>
              </p:ext>
            </p:extLst>
          </p:nvPr>
        </p:nvGraphicFramePr>
        <p:xfrm>
          <a:off x="2293552" y="1719603"/>
          <a:ext cx="492780" cy="370840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492780">
                  <a:extLst>
                    <a:ext uri="{9D8B030D-6E8A-4147-A177-3AD203B41FA5}">
                      <a16:colId xmlns:a16="http://schemas.microsoft.com/office/drawing/2014/main" val="362255563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EC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79382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C" dirty="0"/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29199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C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0618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C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66075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C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29049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C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00798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C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7230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C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45526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C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64304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C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2210290"/>
                  </a:ext>
                </a:extLst>
              </a:tr>
            </a:tbl>
          </a:graphicData>
        </a:graphic>
      </p:graphicFrame>
      <p:cxnSp>
        <p:nvCxnSpPr>
          <p:cNvPr id="4" name="Conector recto de flecha 3">
            <a:extLst>
              <a:ext uri="{FF2B5EF4-FFF2-40B4-BE49-F238E27FC236}">
                <a16:creationId xmlns:a16="http://schemas.microsoft.com/office/drawing/2014/main" id="{740A2F01-4A11-25C8-B13F-4B739A3D09EC}"/>
              </a:ext>
            </a:extLst>
          </p:cNvPr>
          <p:cNvCxnSpPr/>
          <p:nvPr/>
        </p:nvCxnSpPr>
        <p:spPr>
          <a:xfrm>
            <a:off x="2648309" y="4520242"/>
            <a:ext cx="6047117" cy="0"/>
          </a:xfrm>
          <a:prstGeom prst="straightConnector1">
            <a:avLst/>
          </a:prstGeom>
          <a:ln w="38100"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59818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F0B23D4E-D6A6-A57C-9F0F-D1B829169F00}"/>
              </a:ext>
            </a:extLst>
          </p:cNvPr>
          <p:cNvSpPr txBox="1"/>
          <p:nvPr/>
        </p:nvSpPr>
        <p:spPr>
          <a:xfrm>
            <a:off x="2236398" y="1418265"/>
            <a:ext cx="6094562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400" b="1" dirty="0"/>
              <a:t>Dolor en crisis</a:t>
            </a:r>
            <a:r>
              <a:rPr lang="es-ES" dirty="0"/>
              <a:t> son exacerbaciones que se sobreponen al basal y puede a su vez ser: </a:t>
            </a:r>
          </a:p>
          <a:p>
            <a:endParaRPr lang="es-ES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dirty="0"/>
              <a:t>IRRUPTIVO: Aquel que se presenta sin una causa determinada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dirty="0"/>
              <a:t>INCIDENTAL: desencadenado por una acción como curación, movimiento, etc.  </a:t>
            </a:r>
            <a:endParaRPr lang="en-US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282B4AFF-C144-058D-0854-F8F65B262BAA}"/>
              </a:ext>
            </a:extLst>
          </p:cNvPr>
          <p:cNvSpPr txBox="1"/>
          <p:nvPr/>
        </p:nvSpPr>
        <p:spPr>
          <a:xfrm>
            <a:off x="3372786" y="761403"/>
            <a:ext cx="789981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2000" b="1" dirty="0"/>
              <a:t>EL DOLOR TAMBIEN PUEDE SER…</a:t>
            </a:r>
            <a:endParaRPr lang="en-US" sz="2000" b="1" dirty="0"/>
          </a:p>
        </p:txBody>
      </p:sp>
      <p:sp>
        <p:nvSpPr>
          <p:cNvPr id="8" name="Flecha: a la derecha 7">
            <a:extLst>
              <a:ext uri="{FF2B5EF4-FFF2-40B4-BE49-F238E27FC236}">
                <a16:creationId xmlns:a16="http://schemas.microsoft.com/office/drawing/2014/main" id="{2453011A-F79F-3CE3-369B-AA6F5CDB14CE}"/>
              </a:ext>
            </a:extLst>
          </p:cNvPr>
          <p:cNvSpPr/>
          <p:nvPr/>
        </p:nvSpPr>
        <p:spPr>
          <a:xfrm>
            <a:off x="2590800" y="4625406"/>
            <a:ext cx="6918385" cy="400110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9" name="Rayo 8">
            <a:extLst>
              <a:ext uri="{FF2B5EF4-FFF2-40B4-BE49-F238E27FC236}">
                <a16:creationId xmlns:a16="http://schemas.microsoft.com/office/drawing/2014/main" id="{11C37630-15F1-4378-E687-5466D2B04ACA}"/>
              </a:ext>
            </a:extLst>
          </p:cNvPr>
          <p:cNvSpPr/>
          <p:nvPr/>
        </p:nvSpPr>
        <p:spPr>
          <a:xfrm rot="5071943">
            <a:off x="8005314" y="4187301"/>
            <a:ext cx="923026" cy="876210"/>
          </a:xfrm>
          <a:prstGeom prst="lightningBol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57998AD3-0C93-1F31-5D5F-11A295504BBA}"/>
              </a:ext>
            </a:extLst>
          </p:cNvPr>
          <p:cNvSpPr txBox="1"/>
          <p:nvPr/>
        </p:nvSpPr>
        <p:spPr>
          <a:xfrm>
            <a:off x="8466827" y="4992422"/>
            <a:ext cx="9601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/>
              <a:t>10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0AC49BD4-FB29-54AC-1B3A-2FFC4F8038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130" y="4023201"/>
            <a:ext cx="1219739" cy="1324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163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5B62BBC7-679E-68F3-57A7-0C5AA0E1EA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8275" y="203879"/>
            <a:ext cx="6115504" cy="36913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BCD5A7F0-A046-2D6C-1FF9-BDE9578D57B6}"/>
              </a:ext>
            </a:extLst>
          </p:cNvPr>
          <p:cNvSpPr txBox="1"/>
          <p:nvPr/>
        </p:nvSpPr>
        <p:spPr>
          <a:xfrm>
            <a:off x="-1319136" y="203879"/>
            <a:ext cx="831954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2400" b="1" dirty="0"/>
              <a:t>TRATAMIENTO DEL DOLOR</a:t>
            </a:r>
            <a:endParaRPr lang="en-US" sz="2400" b="1" dirty="0"/>
          </a:p>
        </p:txBody>
      </p:sp>
      <p:pic>
        <p:nvPicPr>
          <p:cNvPr id="3" name="Picture 6" descr="fig-1-def">
            <a:extLst>
              <a:ext uri="{FF2B5EF4-FFF2-40B4-BE49-F238E27FC236}">
                <a16:creationId xmlns:a16="http://schemas.microsoft.com/office/drawing/2014/main" id="{99E8DC8D-0623-F04F-1173-DD73F5DC29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56" y="1756054"/>
            <a:ext cx="7207744" cy="437052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0103C700-4E94-3E23-7BAC-B6CCEB9DC0BC}"/>
              </a:ext>
            </a:extLst>
          </p:cNvPr>
          <p:cNvSpPr txBox="1"/>
          <p:nvPr/>
        </p:nvSpPr>
        <p:spPr>
          <a:xfrm>
            <a:off x="-1678900" y="748784"/>
            <a:ext cx="831954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2000" b="1" dirty="0"/>
              <a:t>ESCALERA ANALGÉSICA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9754195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CA14814D-B2CA-2022-106B-3162D9A17F9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187" t="26359" r="53750" b="31629"/>
          <a:stretch/>
        </p:blipFill>
        <p:spPr>
          <a:xfrm>
            <a:off x="3330341" y="1259173"/>
            <a:ext cx="7162773" cy="4825303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2DFBF774-6A4C-9E67-A5BF-2DA4DE0F379F}"/>
              </a:ext>
            </a:extLst>
          </p:cNvPr>
          <p:cNvSpPr txBox="1"/>
          <p:nvPr/>
        </p:nvSpPr>
        <p:spPr>
          <a:xfrm>
            <a:off x="2646653" y="549154"/>
            <a:ext cx="8524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2400" b="1" dirty="0"/>
              <a:t>ESCALERA ANALGESICA DE ACUERDO AL TIPO DE DOLOR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BCADD137-1E17-E3AF-55FB-10E245CC897B}"/>
              </a:ext>
            </a:extLst>
          </p:cNvPr>
          <p:cNvSpPr txBox="1"/>
          <p:nvPr/>
        </p:nvSpPr>
        <p:spPr>
          <a:xfrm>
            <a:off x="8596509" y="6370421"/>
            <a:ext cx="30467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s-ES" sz="1600" dirty="0">
                <a:latin typeface="Arial Narrow" panose="020B0606020202030204" pitchFamily="34" charset="0"/>
              </a:rPr>
              <a:t>(Olivares, 2021) </a:t>
            </a:r>
            <a:endParaRPr lang="en-US" sz="16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792078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123563E3-9E63-CF0B-A2B1-B1650844D6F4}"/>
              </a:ext>
            </a:extLst>
          </p:cNvPr>
          <p:cNvSpPr txBox="1"/>
          <p:nvPr/>
        </p:nvSpPr>
        <p:spPr>
          <a:xfrm>
            <a:off x="1521199" y="1440167"/>
            <a:ext cx="4025162" cy="1477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ES" dirty="0">
                <a:latin typeface="+mj-lt"/>
              </a:rPr>
              <a:t>Tanto los fármacos del primer como los del segundo escalón tienen </a:t>
            </a: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DOSIS TECHO</a:t>
            </a:r>
            <a:r>
              <a:rPr lang="es-ES" dirty="0">
                <a:latin typeface="+mj-lt"/>
              </a:rPr>
              <a:t>, por lo que cuando se alcanza es necesario ascender al siguiente escalón.</a:t>
            </a:r>
            <a:endParaRPr lang="es-EC" dirty="0">
              <a:latin typeface="+mj-lt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D2DE5903-6F79-3CC1-6E1E-3A15FFD3E507}"/>
              </a:ext>
            </a:extLst>
          </p:cNvPr>
          <p:cNvSpPr txBox="1"/>
          <p:nvPr/>
        </p:nvSpPr>
        <p:spPr>
          <a:xfrm>
            <a:off x="6569573" y="1440166"/>
            <a:ext cx="4267197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ES" dirty="0">
                <a:latin typeface="+mj-lt"/>
              </a:rPr>
              <a:t>Si hay fallo en el segundo escalón es necesario pasar al tercero sin dudarlo, pues es apremiante la necesidad de </a:t>
            </a: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CONTROLAR EL DOLOR.</a:t>
            </a:r>
            <a:endParaRPr lang="es-EC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8B64F087-0D3F-0885-4F98-FF80AAE2D659}"/>
              </a:ext>
            </a:extLst>
          </p:cNvPr>
          <p:cNvSpPr txBox="1"/>
          <p:nvPr/>
        </p:nvSpPr>
        <p:spPr>
          <a:xfrm>
            <a:off x="1521199" y="3940506"/>
            <a:ext cx="4025162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ES" dirty="0"/>
              <a:t>Asegurar la cobertura analgésica del dolor </a:t>
            </a:r>
            <a:r>
              <a:rPr lang="es-ES" dirty="0" err="1"/>
              <a:t>irruptivo</a:t>
            </a:r>
            <a:r>
              <a:rPr lang="es-ES" dirty="0"/>
              <a:t> y la prevención de los efectos adversos de los </a:t>
            </a:r>
            <a:r>
              <a:rPr lang="es-ES" dirty="0" err="1"/>
              <a:t>AINEs</a:t>
            </a:r>
            <a:r>
              <a:rPr lang="es-ES" dirty="0"/>
              <a:t> y opioides.</a:t>
            </a:r>
            <a:endParaRPr lang="es-EC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2A4474E8-C61B-8EFA-8164-F2C0C5F42C38}"/>
              </a:ext>
            </a:extLst>
          </p:cNvPr>
          <p:cNvSpPr txBox="1"/>
          <p:nvPr/>
        </p:nvSpPr>
        <p:spPr>
          <a:xfrm>
            <a:off x="6569573" y="3940506"/>
            <a:ext cx="4267197" cy="1477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ES" dirty="0"/>
              <a:t>Si hay fallo en uno de los escalones no se debe intercambiar con fármacos del </a:t>
            </a: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MISMO ESCALÓN</a:t>
            </a:r>
            <a:r>
              <a:rPr lang="es-ES" dirty="0"/>
              <a:t>, ni asociar dos fármacos de igual </a:t>
            </a: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MECANISMO DE ACCIÓN.</a:t>
            </a:r>
            <a:endParaRPr lang="es-EC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9DD8EE23-C8BD-C0F6-04D9-F8EA3A0C3081}"/>
              </a:ext>
            </a:extLst>
          </p:cNvPr>
          <p:cNvSpPr txBox="1"/>
          <p:nvPr/>
        </p:nvSpPr>
        <p:spPr>
          <a:xfrm>
            <a:off x="1521199" y="417155"/>
            <a:ext cx="8524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400" b="1" dirty="0"/>
              <a:t>DATOS A CONSIDERAR…</a:t>
            </a:r>
          </a:p>
        </p:txBody>
      </p:sp>
    </p:spTree>
    <p:extLst>
      <p:ext uri="{BB962C8B-B14F-4D97-AF65-F5344CB8AC3E}">
        <p14:creationId xmlns:p14="http://schemas.microsoft.com/office/powerpoint/2010/main" val="87526894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9805AF4-7989-43AB-9A60-14E3F851FB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225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0036B63-B0EC-4AF3-95D3-2E2DCA25F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Imagen 1" descr="Texto&#10;&#10;Descripción generada automáticamente">
            <a:extLst>
              <a:ext uri="{FF2B5EF4-FFF2-40B4-BE49-F238E27FC236}">
                <a16:creationId xmlns:a16="http://schemas.microsoft.com/office/drawing/2014/main" id="{F163030C-4C2F-7FD2-985E-8A964D7087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9971" y="800100"/>
            <a:ext cx="7732059" cy="5257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9666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52F8AB10-8013-4554-7A4D-FABB1B666DF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008" t="15065" r="20328" b="14518"/>
          <a:stretch/>
        </p:blipFill>
        <p:spPr>
          <a:xfrm>
            <a:off x="3028012" y="1214202"/>
            <a:ext cx="7030387" cy="4826833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CE1AF321-4CE8-300E-5E1D-C4EB3947EE9E}"/>
              </a:ext>
            </a:extLst>
          </p:cNvPr>
          <p:cNvSpPr txBox="1"/>
          <p:nvPr/>
        </p:nvSpPr>
        <p:spPr>
          <a:xfrm>
            <a:off x="2533338" y="149025"/>
            <a:ext cx="80197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3600" b="1" dirty="0"/>
              <a:t>MULTIDENSIONALIDAD DEL DOLOR</a:t>
            </a:r>
            <a:endParaRPr lang="en-US" sz="3600" b="1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839B706-923F-EC71-996A-0D8202666C28}"/>
              </a:ext>
            </a:extLst>
          </p:cNvPr>
          <p:cNvSpPr txBox="1"/>
          <p:nvPr/>
        </p:nvSpPr>
        <p:spPr>
          <a:xfrm>
            <a:off x="7011649" y="6290603"/>
            <a:ext cx="30467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s-ES" sz="1600" dirty="0">
                <a:latin typeface="Arial Narrow" panose="020B0606020202030204" pitchFamily="34" charset="0"/>
              </a:rPr>
              <a:t>(David Aguilar Montiel y cols., 2021) </a:t>
            </a:r>
            <a:endParaRPr lang="en-US" sz="1600" dirty="0">
              <a:latin typeface="Arial Narrow" panose="020B060602020203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3F559D9C-4A9F-4181-D4CB-EF07497C301F}"/>
              </a:ext>
            </a:extLst>
          </p:cNvPr>
          <p:cNvSpPr txBox="1"/>
          <p:nvPr/>
        </p:nvSpPr>
        <p:spPr>
          <a:xfrm>
            <a:off x="1858780" y="3442952"/>
            <a:ext cx="9144000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C" dirty="0"/>
              <a:t>PERDIDAS DE ROLES: AISLAMIENTO FAMILIAR, SOCIAL, FISICO, CULTURAL.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004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17C1C6A8-79EE-2199-C06B-2F1EEB0320C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33631632"/>
              </p:ext>
            </p:extLst>
          </p:nvPr>
        </p:nvGraphicFramePr>
        <p:xfrm>
          <a:off x="1995594" y="1449424"/>
          <a:ext cx="9114971" cy="44355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uadroTexto 6">
            <a:extLst>
              <a:ext uri="{FF2B5EF4-FFF2-40B4-BE49-F238E27FC236}">
                <a16:creationId xmlns:a16="http://schemas.microsoft.com/office/drawing/2014/main" id="{65911DE6-BBB7-A3AE-570D-A83093C3EC49}"/>
              </a:ext>
            </a:extLst>
          </p:cNvPr>
          <p:cNvSpPr txBox="1"/>
          <p:nvPr/>
        </p:nvSpPr>
        <p:spPr>
          <a:xfrm>
            <a:off x="1367851" y="511318"/>
            <a:ext cx="10072497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C" sz="2000" b="1" dirty="0">
                <a:latin typeface="+mj-lt"/>
              </a:rPr>
              <a:t>ESCALERA ANALGÉSICA: 1ER ESCALON: </a:t>
            </a:r>
          </a:p>
          <a:p>
            <a:pPr algn="ctr"/>
            <a:r>
              <a:rPr lang="es-EC" sz="2000" b="1" dirty="0">
                <a:solidFill>
                  <a:schemeClr val="tx1"/>
                </a:solidFill>
                <a:latin typeface="+mj-lt"/>
              </a:rPr>
              <a:t>DOLOR EVA 1 A 3 </a:t>
            </a:r>
          </a:p>
          <a:p>
            <a:pPr algn="ctr"/>
            <a:endParaRPr lang="es-EC" sz="20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7007860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1DC2437B-65D8-076C-B372-1817FAA8EA7F}"/>
              </a:ext>
            </a:extLst>
          </p:cNvPr>
          <p:cNvSpPr txBox="1"/>
          <p:nvPr/>
        </p:nvSpPr>
        <p:spPr>
          <a:xfrm>
            <a:off x="2602295" y="1635221"/>
            <a:ext cx="3119685" cy="381745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ts val="4853"/>
              </a:lnSpc>
              <a:defRPr/>
            </a:pPr>
            <a:r>
              <a:rPr lang="en-US" sz="2400" dirty="0">
                <a:solidFill>
                  <a:srgbClr val="000000"/>
                </a:solidFill>
              </a:rPr>
              <a:t>Vida media </a:t>
            </a:r>
            <a:r>
              <a:rPr lang="en-US" sz="2400" dirty="0" err="1">
                <a:solidFill>
                  <a:srgbClr val="000000"/>
                </a:solidFill>
              </a:rPr>
              <a:t>corta</a:t>
            </a:r>
            <a:r>
              <a:rPr lang="en-US" sz="2400" dirty="0">
                <a:solidFill>
                  <a:srgbClr val="000000"/>
                </a:solidFill>
              </a:rPr>
              <a:t>:</a:t>
            </a:r>
          </a:p>
          <a:p>
            <a:pPr algn="ctr">
              <a:lnSpc>
                <a:spcPts val="4853"/>
              </a:lnSpc>
              <a:defRPr/>
            </a:pPr>
            <a:r>
              <a:rPr lang="en-US" sz="2400" dirty="0">
                <a:solidFill>
                  <a:srgbClr val="000000"/>
                </a:solidFill>
              </a:rPr>
              <a:t>&lt;8 </a:t>
            </a:r>
            <a:r>
              <a:rPr lang="en-US" sz="2400" dirty="0" err="1">
                <a:solidFill>
                  <a:srgbClr val="000000"/>
                </a:solidFill>
              </a:rPr>
              <a:t>hrs</a:t>
            </a:r>
            <a:endParaRPr lang="en-US" sz="2400" dirty="0">
              <a:solidFill>
                <a:srgbClr val="000000"/>
              </a:solidFill>
            </a:endParaRPr>
          </a:p>
          <a:p>
            <a:pPr marL="604554" lvl="1" indent="-302276">
              <a:lnSpc>
                <a:spcPts val="3920"/>
              </a:lnSpc>
              <a:buFont typeface="Arial"/>
              <a:buChar char="•"/>
              <a:defRPr/>
            </a:pPr>
            <a:r>
              <a:rPr lang="en-US" sz="2000" dirty="0" err="1">
                <a:solidFill>
                  <a:srgbClr val="000000"/>
                </a:solidFill>
              </a:rPr>
              <a:t>Ibuprofeno</a:t>
            </a:r>
            <a:endParaRPr lang="en-US" sz="2000" dirty="0">
              <a:solidFill>
                <a:srgbClr val="000000"/>
              </a:solidFill>
            </a:endParaRPr>
          </a:p>
          <a:p>
            <a:pPr marL="604554" lvl="1" indent="-302276">
              <a:lnSpc>
                <a:spcPts val="3920"/>
              </a:lnSpc>
              <a:buFont typeface="Arial"/>
              <a:buChar char="•"/>
              <a:defRPr/>
            </a:pPr>
            <a:r>
              <a:rPr lang="en-US" sz="2000" dirty="0" err="1">
                <a:solidFill>
                  <a:srgbClr val="000000"/>
                </a:solidFill>
              </a:rPr>
              <a:t>Indometacina</a:t>
            </a:r>
            <a:endParaRPr lang="en-US" sz="2000" dirty="0">
              <a:solidFill>
                <a:srgbClr val="000000"/>
              </a:solidFill>
            </a:endParaRPr>
          </a:p>
          <a:p>
            <a:pPr marL="604554" lvl="1" indent="-302276">
              <a:lnSpc>
                <a:spcPts val="3920"/>
              </a:lnSpc>
              <a:buFont typeface="Arial"/>
              <a:buChar char="•"/>
              <a:defRPr/>
            </a:pPr>
            <a:r>
              <a:rPr lang="en-US" sz="2000" dirty="0" err="1">
                <a:solidFill>
                  <a:srgbClr val="000000"/>
                </a:solidFill>
              </a:rPr>
              <a:t>Ketorolaco</a:t>
            </a:r>
            <a:endParaRPr lang="en-US" sz="2000" dirty="0">
              <a:solidFill>
                <a:srgbClr val="000000"/>
              </a:solidFill>
            </a:endParaRPr>
          </a:p>
          <a:p>
            <a:pPr marL="604554" lvl="1" indent="-302276">
              <a:lnSpc>
                <a:spcPts val="3920"/>
              </a:lnSpc>
              <a:buFont typeface="Arial"/>
              <a:buChar char="•"/>
              <a:defRPr/>
            </a:pPr>
            <a:r>
              <a:rPr lang="en-US" sz="2000" dirty="0" err="1">
                <a:solidFill>
                  <a:srgbClr val="000000"/>
                </a:solidFill>
              </a:rPr>
              <a:t>Diclofenaco</a:t>
            </a:r>
            <a:endParaRPr lang="en-US" sz="2000" dirty="0">
              <a:solidFill>
                <a:srgbClr val="000000"/>
              </a:solidFill>
            </a:endParaRPr>
          </a:p>
          <a:p>
            <a:pPr marL="604554" lvl="1" indent="-302276">
              <a:lnSpc>
                <a:spcPts val="3920"/>
              </a:lnSpc>
              <a:buFont typeface="Arial"/>
              <a:buChar char="•"/>
              <a:defRPr/>
            </a:pPr>
            <a:r>
              <a:rPr lang="en-US" sz="2000" dirty="0">
                <a:solidFill>
                  <a:srgbClr val="000000"/>
                </a:solidFill>
              </a:rPr>
              <a:t>ÁAS</a:t>
            </a:r>
          </a:p>
        </p:txBody>
      </p:sp>
      <p:sp>
        <p:nvSpPr>
          <p:cNvPr id="3" name="TextBox 8">
            <a:extLst>
              <a:ext uri="{FF2B5EF4-FFF2-40B4-BE49-F238E27FC236}">
                <a16:creationId xmlns:a16="http://schemas.microsoft.com/office/drawing/2014/main" id="{9D7D1031-D238-3E03-9A8C-8AB75EA5483A}"/>
              </a:ext>
            </a:extLst>
          </p:cNvPr>
          <p:cNvSpPr txBox="1"/>
          <p:nvPr/>
        </p:nvSpPr>
        <p:spPr>
          <a:xfrm>
            <a:off x="6675772" y="1726140"/>
            <a:ext cx="2913933" cy="37677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4853"/>
              </a:lnSpc>
              <a:defRPr/>
            </a:pPr>
            <a:r>
              <a:rPr lang="en-US" sz="2400" dirty="0">
                <a:solidFill>
                  <a:srgbClr val="000000"/>
                </a:solidFill>
              </a:rPr>
              <a:t>Vida media </a:t>
            </a:r>
            <a:r>
              <a:rPr lang="en-US" sz="2400" dirty="0" err="1">
                <a:solidFill>
                  <a:srgbClr val="000000"/>
                </a:solidFill>
              </a:rPr>
              <a:t>larga</a:t>
            </a:r>
            <a:r>
              <a:rPr lang="en-US" sz="2400" dirty="0">
                <a:solidFill>
                  <a:srgbClr val="000000"/>
                </a:solidFill>
              </a:rPr>
              <a:t>:</a:t>
            </a:r>
          </a:p>
          <a:p>
            <a:pPr algn="ctr">
              <a:lnSpc>
                <a:spcPts val="4853"/>
              </a:lnSpc>
              <a:defRPr/>
            </a:pPr>
            <a:r>
              <a:rPr lang="en-US" sz="2400" dirty="0">
                <a:solidFill>
                  <a:srgbClr val="000000"/>
                </a:solidFill>
              </a:rPr>
              <a:t>&gt;8 </a:t>
            </a:r>
            <a:r>
              <a:rPr lang="en-US" sz="2400" dirty="0" err="1">
                <a:solidFill>
                  <a:srgbClr val="000000"/>
                </a:solidFill>
              </a:rPr>
              <a:t>hrs</a:t>
            </a:r>
            <a:endParaRPr lang="en-US" sz="2400" dirty="0">
              <a:solidFill>
                <a:srgbClr val="000000"/>
              </a:solidFill>
            </a:endParaRPr>
          </a:p>
          <a:p>
            <a:pPr marL="590160" lvl="1" indent="-295080">
              <a:lnSpc>
                <a:spcPts val="3827"/>
              </a:lnSpc>
              <a:buFont typeface="Arial"/>
              <a:buChar char="•"/>
              <a:defRPr/>
            </a:pPr>
            <a:r>
              <a:rPr lang="en-US" sz="2000" dirty="0" err="1">
                <a:solidFill>
                  <a:srgbClr val="000000"/>
                </a:solidFill>
              </a:rPr>
              <a:t>Naproxeno</a:t>
            </a:r>
            <a:endParaRPr lang="en-US" sz="2000" dirty="0">
              <a:solidFill>
                <a:srgbClr val="000000"/>
              </a:solidFill>
            </a:endParaRPr>
          </a:p>
          <a:p>
            <a:pPr marL="590160" lvl="1" indent="-295080">
              <a:lnSpc>
                <a:spcPts val="3827"/>
              </a:lnSpc>
              <a:buFont typeface="Arial"/>
              <a:buChar char="•"/>
              <a:defRPr/>
            </a:pPr>
            <a:r>
              <a:rPr lang="en-US" sz="2000" dirty="0">
                <a:solidFill>
                  <a:srgbClr val="000000"/>
                </a:solidFill>
              </a:rPr>
              <a:t>Piroxicam</a:t>
            </a:r>
          </a:p>
          <a:p>
            <a:pPr marL="590160" lvl="1" indent="-295080">
              <a:lnSpc>
                <a:spcPts val="3827"/>
              </a:lnSpc>
              <a:buFont typeface="Arial"/>
              <a:buChar char="•"/>
              <a:defRPr/>
            </a:pPr>
            <a:r>
              <a:rPr lang="en-US" sz="2000" dirty="0">
                <a:solidFill>
                  <a:srgbClr val="000000"/>
                </a:solidFill>
              </a:rPr>
              <a:t>Celecoxib</a:t>
            </a:r>
          </a:p>
          <a:p>
            <a:pPr marL="590160" lvl="1" indent="-295080">
              <a:lnSpc>
                <a:spcPts val="3827"/>
              </a:lnSpc>
              <a:buFont typeface="Arial"/>
              <a:buChar char="•"/>
              <a:defRPr/>
            </a:pPr>
            <a:r>
              <a:rPr lang="en-US" sz="2000" dirty="0">
                <a:solidFill>
                  <a:srgbClr val="000000"/>
                </a:solidFill>
              </a:rPr>
              <a:t>Etoricoxib</a:t>
            </a:r>
          </a:p>
          <a:p>
            <a:pPr algn="ctr">
              <a:lnSpc>
                <a:spcPts val="4853"/>
              </a:lnSpc>
              <a:defRPr/>
            </a:pP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06CB192B-7E63-B7A7-A3CC-DB98FF3D462A}"/>
              </a:ext>
            </a:extLst>
          </p:cNvPr>
          <p:cNvSpPr txBox="1"/>
          <p:nvPr/>
        </p:nvSpPr>
        <p:spPr>
          <a:xfrm>
            <a:off x="1367851" y="511318"/>
            <a:ext cx="10072497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C" sz="2000" b="1" dirty="0">
                <a:latin typeface="+mj-lt"/>
              </a:rPr>
              <a:t>ESCALERA ANALGÉSICA: 1ER ESCALON: </a:t>
            </a:r>
          </a:p>
          <a:p>
            <a:pPr algn="ctr"/>
            <a:r>
              <a:rPr lang="es-EC" sz="2000" b="1" dirty="0">
                <a:solidFill>
                  <a:schemeClr val="tx1"/>
                </a:solidFill>
                <a:latin typeface="+mj-lt"/>
              </a:rPr>
              <a:t>DOLOR EVA 1 A 3 </a:t>
            </a:r>
          </a:p>
          <a:p>
            <a:pPr algn="ctr"/>
            <a:endParaRPr lang="es-EC" sz="20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8526254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8">
            <a:extLst>
              <a:ext uri="{FF2B5EF4-FFF2-40B4-BE49-F238E27FC236}">
                <a16:creationId xmlns:a16="http://schemas.microsoft.com/office/drawing/2014/main" id="{D24FF19B-919C-E782-51A1-79AC5576F8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4748510"/>
              </p:ext>
            </p:extLst>
          </p:nvPr>
        </p:nvGraphicFramePr>
        <p:xfrm>
          <a:off x="1010436" y="1678900"/>
          <a:ext cx="10787325" cy="4077324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289154">
                  <a:extLst>
                    <a:ext uri="{9D8B030D-6E8A-4147-A177-3AD203B41FA5}">
                      <a16:colId xmlns:a16="http://schemas.microsoft.com/office/drawing/2014/main" val="2945435263"/>
                    </a:ext>
                  </a:extLst>
                </a:gridCol>
                <a:gridCol w="2308486">
                  <a:extLst>
                    <a:ext uri="{9D8B030D-6E8A-4147-A177-3AD203B41FA5}">
                      <a16:colId xmlns:a16="http://schemas.microsoft.com/office/drawing/2014/main" val="968152581"/>
                    </a:ext>
                  </a:extLst>
                </a:gridCol>
                <a:gridCol w="2698229">
                  <a:extLst>
                    <a:ext uri="{9D8B030D-6E8A-4147-A177-3AD203B41FA5}">
                      <a16:colId xmlns:a16="http://schemas.microsoft.com/office/drawing/2014/main" val="3997679365"/>
                    </a:ext>
                  </a:extLst>
                </a:gridCol>
                <a:gridCol w="1854717">
                  <a:extLst>
                    <a:ext uri="{9D8B030D-6E8A-4147-A177-3AD203B41FA5}">
                      <a16:colId xmlns:a16="http://schemas.microsoft.com/office/drawing/2014/main" val="1902506134"/>
                    </a:ext>
                  </a:extLst>
                </a:gridCol>
                <a:gridCol w="917760">
                  <a:extLst>
                    <a:ext uri="{9D8B030D-6E8A-4147-A177-3AD203B41FA5}">
                      <a16:colId xmlns:a16="http://schemas.microsoft.com/office/drawing/2014/main" val="876577283"/>
                    </a:ext>
                  </a:extLst>
                </a:gridCol>
                <a:gridCol w="1718979">
                  <a:extLst>
                    <a:ext uri="{9D8B030D-6E8A-4147-A177-3AD203B41FA5}">
                      <a16:colId xmlns:a16="http://schemas.microsoft.com/office/drawing/2014/main" val="977864787"/>
                    </a:ext>
                  </a:extLst>
                </a:gridCol>
              </a:tblGrid>
              <a:tr h="815464">
                <a:tc>
                  <a:txBody>
                    <a:bodyPr/>
                    <a:lstStyle/>
                    <a:p>
                      <a:pPr algn="ctr"/>
                      <a:r>
                        <a:rPr lang="es-EC" sz="1400" dirty="0">
                          <a:solidFill>
                            <a:schemeClr val="tx1"/>
                          </a:solidFill>
                        </a:rPr>
                        <a:t>FÁRMACO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sz="1400" dirty="0">
                          <a:solidFill>
                            <a:schemeClr val="tx1"/>
                          </a:solidFill>
                        </a:rPr>
                        <a:t>INDICACIONES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sz="1400" dirty="0">
                          <a:solidFill>
                            <a:schemeClr val="tx1"/>
                          </a:solidFill>
                        </a:rPr>
                        <a:t>CONTRAINDICAIONES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sz="1400" dirty="0">
                          <a:solidFill>
                            <a:schemeClr val="tx1"/>
                          </a:solidFill>
                        </a:rPr>
                        <a:t>DOSIS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sz="1400" dirty="0">
                          <a:solidFill>
                            <a:schemeClr val="tx1"/>
                          </a:solidFill>
                        </a:rPr>
                        <a:t>DOSIIS MAX.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sz="1400" dirty="0">
                          <a:solidFill>
                            <a:schemeClr val="tx1"/>
                          </a:solidFill>
                        </a:rPr>
                        <a:t>FALLA RENAL / HEPATICA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0377400"/>
                  </a:ext>
                </a:extLst>
              </a:tr>
              <a:tr h="1186131">
                <a:tc>
                  <a:txBody>
                    <a:bodyPr/>
                    <a:lstStyle/>
                    <a:p>
                      <a:r>
                        <a:rPr lang="es-EC" sz="1400" b="0" dirty="0"/>
                        <a:t>PARACETAMOL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Tratamiento sintomático del dolor leve o moderado de etiología diversa y de la fiebre.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 enfermedad hepática activa o hepatitis viral.</a:t>
                      </a:r>
                    </a:p>
                    <a:p>
                      <a:r>
                        <a:rPr lang="es-EC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Vía intravenosa: insuficiencia hepática grave.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br>
                        <a:rPr lang="es-EC" sz="1400" dirty="0">
                          <a:effectLst/>
                        </a:rPr>
                      </a:br>
                      <a:r>
                        <a:rPr lang="es-EC" sz="1400" dirty="0">
                          <a:effectLst/>
                        </a:rPr>
                        <a:t>325-650 mg/4-6h o </a:t>
                      </a:r>
                    </a:p>
                    <a:p>
                      <a:pPr fontAlgn="t"/>
                      <a:r>
                        <a:rPr lang="es-EC" sz="1400" dirty="0">
                          <a:effectLst/>
                        </a:rPr>
                        <a:t>500-1000 mg/6-8h. 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r>
                        <a:rPr lang="es-EC" sz="1400" dirty="0">
                          <a:effectLst/>
                        </a:rPr>
                        <a:t>4 g/día</a:t>
                      </a:r>
                      <a:endParaRPr lang="es-EC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HEPATICA: </a:t>
                      </a:r>
                      <a:r>
                        <a:rPr lang="es-E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 g/día C 8 horas.</a:t>
                      </a:r>
                    </a:p>
                    <a:p>
                      <a:r>
                        <a:rPr lang="es-ES" sz="14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RENAL: </a:t>
                      </a:r>
                      <a:r>
                        <a:rPr lang="es-E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 H</a:t>
                      </a:r>
                      <a:r>
                        <a:rPr lang="es-EC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VO</a:t>
                      </a:r>
                    </a:p>
                    <a:p>
                      <a:r>
                        <a:rPr lang="es-EC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C6H IV</a:t>
                      </a:r>
                      <a:endParaRPr lang="es-EC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5377054"/>
                  </a:ext>
                </a:extLst>
              </a:tr>
              <a:tr h="2075729">
                <a:tc>
                  <a:txBody>
                    <a:bodyPr/>
                    <a:lstStyle/>
                    <a:p>
                      <a:r>
                        <a:rPr lang="es-EC" sz="1400" b="0" dirty="0"/>
                        <a:t>METAMIZOL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Dolor agudo posoperatorio o postraumático, dolor de tipo cólico, dolor oncológico, crisis de migraña.</a:t>
                      </a:r>
                    </a:p>
                    <a:p>
                      <a:r>
                        <a:rPr lang="es-EC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Fiebre alta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Depresión de la médula ósea.</a:t>
                      </a:r>
                    </a:p>
                    <a:p>
                      <a:r>
                        <a:rPr lang="es-EC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Deficiencia glucosa-6-fosfato-deshidrogenasa.</a:t>
                      </a:r>
                    </a:p>
                    <a:p>
                      <a:r>
                        <a:rPr lang="es-EC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Porfiria.</a:t>
                      </a:r>
                    </a:p>
                    <a:p>
                      <a:r>
                        <a:rPr lang="es-EC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Niños - 3 meses o 5 kg.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EC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Hipotensión</a:t>
                      </a:r>
                      <a:endParaRPr lang="es-EC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400" dirty="0"/>
                        <a:t>V. O.: 500mg a 2 </a:t>
                      </a:r>
                      <a:r>
                        <a:rPr lang="pt-BR" sz="1400" dirty="0" err="1"/>
                        <a:t>gr</a:t>
                      </a:r>
                      <a:r>
                        <a:rPr lang="pt-BR" sz="1400" dirty="0"/>
                        <a:t>, cada 6 u 8 </a:t>
                      </a:r>
                      <a:r>
                        <a:rPr lang="pt-BR" sz="1400" dirty="0" err="1"/>
                        <a:t>hs</a:t>
                      </a:r>
                      <a:r>
                        <a:rPr lang="pt-BR" sz="1400" dirty="0"/>
                        <a:t> IM, SC, </a:t>
                      </a:r>
                    </a:p>
                    <a:p>
                      <a:r>
                        <a:rPr lang="pt-BR" sz="1400" dirty="0"/>
                        <a:t>IV: 1-2 g/ 6-8 h </a:t>
                      </a:r>
                      <a:r>
                        <a:rPr lang="pt-BR" sz="1400" dirty="0" err="1"/>
                        <a:t>Rectal</a:t>
                      </a:r>
                      <a:r>
                        <a:rPr lang="pt-BR" sz="1400" dirty="0"/>
                        <a:t>: 1 g/ 6-8 h. </a:t>
                      </a:r>
                      <a:endParaRPr lang="es-EC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400" b="0" dirty="0"/>
                        <a:t>600 MG/D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/>
                        <a:t>Evitar dosis elevadas repetidas. </a:t>
                      </a:r>
                    </a:p>
                    <a:p>
                      <a:r>
                        <a:rPr lang="es-ES" sz="1400" dirty="0"/>
                        <a:t>Tratamientos de corta duración no es necesaria una reducción de la dosis</a:t>
                      </a:r>
                      <a:endParaRPr lang="es-EC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6080450"/>
                  </a:ext>
                </a:extLst>
              </a:tr>
            </a:tbl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A287C317-AAAB-FD69-ACD1-3B2C641DE9A5}"/>
              </a:ext>
            </a:extLst>
          </p:cNvPr>
          <p:cNvSpPr txBox="1"/>
          <p:nvPr/>
        </p:nvSpPr>
        <p:spPr>
          <a:xfrm>
            <a:off x="1367851" y="511318"/>
            <a:ext cx="10072497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C" sz="2000" b="1" dirty="0">
                <a:latin typeface="+mj-lt"/>
              </a:rPr>
              <a:t>ESCALERA ANALGÉSICA: 1ER ESCALON: </a:t>
            </a:r>
          </a:p>
          <a:p>
            <a:pPr algn="ctr"/>
            <a:r>
              <a:rPr lang="es-EC" sz="2000" b="1" dirty="0">
                <a:solidFill>
                  <a:schemeClr val="tx1"/>
                </a:solidFill>
                <a:latin typeface="+mj-lt"/>
              </a:rPr>
              <a:t>DOLOR EVA 1 A 3 </a:t>
            </a:r>
          </a:p>
          <a:p>
            <a:pPr algn="ctr"/>
            <a:endParaRPr lang="es-EC" sz="2000" b="1" dirty="0">
              <a:latin typeface="+mj-lt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1AB9156F-8554-6B69-915C-07AADBB9F89E}"/>
              </a:ext>
            </a:extLst>
          </p:cNvPr>
          <p:cNvSpPr txBox="1"/>
          <p:nvPr/>
        </p:nvSpPr>
        <p:spPr>
          <a:xfrm>
            <a:off x="8641480" y="6177405"/>
            <a:ext cx="30467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s-ES" sz="1600" dirty="0">
                <a:latin typeface="Arial Narrow" panose="020B0606020202030204" pitchFamily="34" charset="0"/>
              </a:rPr>
              <a:t>(Solomon D., 2021) </a:t>
            </a:r>
            <a:endParaRPr lang="en-US" sz="16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926091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8">
            <a:extLst>
              <a:ext uri="{FF2B5EF4-FFF2-40B4-BE49-F238E27FC236}">
                <a16:creationId xmlns:a16="http://schemas.microsoft.com/office/drawing/2014/main" id="{F10EF15E-5FC1-39FC-9F54-434A92E595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9289619"/>
              </p:ext>
            </p:extLst>
          </p:nvPr>
        </p:nvGraphicFramePr>
        <p:xfrm>
          <a:off x="991760" y="1104112"/>
          <a:ext cx="10626096" cy="51816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644952">
                  <a:extLst>
                    <a:ext uri="{9D8B030D-6E8A-4147-A177-3AD203B41FA5}">
                      <a16:colId xmlns:a16="http://schemas.microsoft.com/office/drawing/2014/main" val="2945435263"/>
                    </a:ext>
                  </a:extLst>
                </a:gridCol>
                <a:gridCol w="2335825">
                  <a:extLst>
                    <a:ext uri="{9D8B030D-6E8A-4147-A177-3AD203B41FA5}">
                      <a16:colId xmlns:a16="http://schemas.microsoft.com/office/drawing/2014/main" val="968152581"/>
                    </a:ext>
                  </a:extLst>
                </a:gridCol>
                <a:gridCol w="1760525">
                  <a:extLst>
                    <a:ext uri="{9D8B030D-6E8A-4147-A177-3AD203B41FA5}">
                      <a16:colId xmlns:a16="http://schemas.microsoft.com/office/drawing/2014/main" val="3997679365"/>
                    </a:ext>
                  </a:extLst>
                </a:gridCol>
                <a:gridCol w="2009327">
                  <a:extLst>
                    <a:ext uri="{9D8B030D-6E8A-4147-A177-3AD203B41FA5}">
                      <a16:colId xmlns:a16="http://schemas.microsoft.com/office/drawing/2014/main" val="1902506134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876577283"/>
                    </a:ext>
                  </a:extLst>
                </a:gridCol>
                <a:gridCol w="1961067">
                  <a:extLst>
                    <a:ext uri="{9D8B030D-6E8A-4147-A177-3AD203B41FA5}">
                      <a16:colId xmlns:a16="http://schemas.microsoft.com/office/drawing/2014/main" val="97786478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EC" sz="1600" dirty="0">
                          <a:solidFill>
                            <a:schemeClr val="tx1"/>
                          </a:solidFill>
                        </a:rPr>
                        <a:t>FÁRMACO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600" dirty="0">
                          <a:solidFill>
                            <a:schemeClr val="tx1"/>
                          </a:solidFill>
                        </a:rPr>
                        <a:t>INDICAIONES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600" dirty="0">
                          <a:solidFill>
                            <a:schemeClr val="tx1"/>
                          </a:solidFill>
                        </a:rPr>
                        <a:t>CONTRAINDICAIONES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600" dirty="0">
                          <a:solidFill>
                            <a:schemeClr val="tx1"/>
                          </a:solidFill>
                        </a:rPr>
                        <a:t>DOSIS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600" dirty="0">
                          <a:solidFill>
                            <a:schemeClr val="tx1"/>
                          </a:solidFill>
                        </a:rPr>
                        <a:t>DOSIIS MAX.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600" dirty="0">
                          <a:solidFill>
                            <a:schemeClr val="tx1"/>
                          </a:solidFill>
                        </a:rPr>
                        <a:t>FALLA RENAL / HEPATICA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03774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C" sz="1600" b="0" dirty="0"/>
                        <a:t>KETOPROFENO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600" b="0" dirty="0"/>
                        <a:t>Artritis reumatoide gota, dolor asociado a inflamación </a:t>
                      </a:r>
                      <a:r>
                        <a:rPr lang="es-EC" sz="1600" b="0" dirty="0">
                          <a:sym typeface="Wingdings" panose="05000000000000000000" pitchFamily="2" charset="2"/>
                        </a:rPr>
                        <a:t> odontológicos</a:t>
                      </a:r>
                      <a:endParaRPr lang="es-EC" sz="1600" b="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s-EC" sz="1600" b="0" dirty="0"/>
                        <a:t>Hipersensibilidad </a:t>
                      </a:r>
                    </a:p>
                    <a:p>
                      <a:pPr algn="ctr"/>
                      <a:r>
                        <a:rPr lang="es-EC" sz="1600" b="0" dirty="0"/>
                        <a:t>Gastrointestinales </a:t>
                      </a:r>
                    </a:p>
                    <a:p>
                      <a:pPr algn="ctr"/>
                      <a:r>
                        <a:rPr lang="es-EC" sz="1600" b="0" dirty="0"/>
                        <a:t>ICC grave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600" b="0" dirty="0"/>
                        <a:t>50 mg c/6h</a:t>
                      </a:r>
                    </a:p>
                    <a:p>
                      <a:r>
                        <a:rPr lang="es-EC" sz="1600" b="0" dirty="0"/>
                        <a:t>75 mg c/8 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600" b="0" dirty="0"/>
                        <a:t>300 mg día</a:t>
                      </a: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es-EC" sz="1600" b="0" dirty="0"/>
                        <a:t>Contraindicado en falla renal y hepática grave 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53770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C" sz="1600" b="0" dirty="0"/>
                        <a:t>NAPROXENO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600" b="0" dirty="0"/>
                        <a:t>Dolor agudo o crónico.</a:t>
                      </a:r>
                    </a:p>
                    <a:p>
                      <a:endParaRPr lang="es-EC" sz="1600" b="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C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600" b="0" dirty="0"/>
                        <a:t>200 a 500 mg c/12h</a:t>
                      </a:r>
                    </a:p>
                    <a:p>
                      <a:r>
                        <a:rPr lang="es-EC" sz="1600" b="0" dirty="0"/>
                        <a:t>250 mg c/6 a 8 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600" b="0" dirty="0"/>
                        <a:t>1500 mg </a:t>
                      </a:r>
                      <a:r>
                        <a:rPr lang="es-EC" sz="1600" b="0" dirty="0" err="1"/>
                        <a:t>dia</a:t>
                      </a:r>
                      <a:endParaRPr lang="es-EC" sz="1600" b="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C" sz="18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60804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C" sz="1600" b="0" dirty="0"/>
                        <a:t>NAPROXENO SODICO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600" b="0" dirty="0"/>
                        <a:t>Efecto mas rápido 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C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600" b="0" dirty="0"/>
                        <a:t>275  a 500 mg c / 12h </a:t>
                      </a:r>
                    </a:p>
                    <a:p>
                      <a:r>
                        <a:rPr lang="es-EC" sz="1600" b="0" dirty="0"/>
                        <a:t>275 mg c/ 6 a 8 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600" b="0" dirty="0"/>
                        <a:t>1650 mg </a:t>
                      </a:r>
                      <a:r>
                        <a:rPr lang="es-EC" sz="1600" b="0" dirty="0" err="1"/>
                        <a:t>dia</a:t>
                      </a:r>
                      <a:r>
                        <a:rPr lang="es-EC" sz="1600" b="0" dirty="0"/>
                        <a:t> 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EC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67455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C" sz="1600" b="0" dirty="0"/>
                        <a:t>CELECOXIB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600" b="0" dirty="0"/>
                        <a:t>Dolor agudo  Artrosis </a:t>
                      </a:r>
                    </a:p>
                    <a:p>
                      <a:r>
                        <a:rPr lang="es-EC" sz="1600" b="0" dirty="0"/>
                        <a:t>Artritis reumatoide </a:t>
                      </a:r>
                    </a:p>
                    <a:p>
                      <a:r>
                        <a:rPr lang="es-EC" sz="1600" b="0" dirty="0"/>
                        <a:t>Espondilitis anquilosante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600" b="0" dirty="0"/>
                        <a:t>Menos efecto gastrointestinal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600" b="0" dirty="0"/>
                        <a:t>200 mg o 10 mg  c/ 12h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600" b="0" dirty="0"/>
                        <a:t>400 mg </a:t>
                      </a:r>
                      <a:r>
                        <a:rPr lang="es-EC" sz="1600" b="0" dirty="0" err="1"/>
                        <a:t>dia</a:t>
                      </a:r>
                      <a:endParaRPr lang="es-EC" sz="1600" b="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C" sz="1600" b="0" dirty="0"/>
                        <a:t>ALBUMINA &lt;25</a:t>
                      </a:r>
                    </a:p>
                    <a:p>
                      <a:r>
                        <a:rPr lang="es-EC" sz="1600" b="0" dirty="0"/>
                        <a:t> </a:t>
                      </a:r>
                      <a:r>
                        <a:rPr lang="es-EC" sz="1600" b="0" dirty="0" err="1"/>
                        <a:t>clcr</a:t>
                      </a:r>
                      <a:r>
                        <a:rPr lang="es-EC" sz="1600" b="0" dirty="0"/>
                        <a:t> &lt;30 </a:t>
                      </a:r>
                    </a:p>
                    <a:p>
                      <a:r>
                        <a:rPr lang="es-EC" sz="1600" b="0" dirty="0"/>
                        <a:t>Falla hepática leve a mitad de dosis 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86550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C" sz="1600" b="0" dirty="0"/>
                        <a:t>ETEROCOXIB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600" b="0" dirty="0"/>
                        <a:t>Dolor agudo inflamación </a:t>
                      </a:r>
                    </a:p>
                    <a:p>
                      <a:r>
                        <a:rPr lang="es-EC" sz="1600" b="0" dirty="0"/>
                        <a:t>Posoperatorio dental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C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600" b="0" dirty="0"/>
                        <a:t>30 a 60 mg </a:t>
                      </a:r>
                      <a:r>
                        <a:rPr lang="es-EC" sz="1600" b="0" dirty="0" err="1"/>
                        <a:t>qd</a:t>
                      </a:r>
                      <a:endParaRPr lang="es-EC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600" b="0" dirty="0"/>
                        <a:t>120 mg por 8 días 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s-EC" sz="1600" b="0" dirty="0"/>
                        <a:t>Falla hepática no superar 30 mg por 2 </a:t>
                      </a:r>
                      <a:r>
                        <a:rPr lang="es-EC" sz="1600" b="0" dirty="0" err="1"/>
                        <a:t>dis</a:t>
                      </a:r>
                      <a:r>
                        <a:rPr lang="es-EC" sz="1600" b="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1600" b="0" dirty="0" err="1"/>
                        <a:t>clcr</a:t>
                      </a:r>
                      <a:r>
                        <a:rPr lang="es-EC" sz="1600" b="0" dirty="0"/>
                        <a:t> &lt;30 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765369359"/>
                  </a:ext>
                </a:extLst>
              </a:tr>
            </a:tbl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D2937B0A-6BF9-56C8-62D7-6390C6BAB184}"/>
              </a:ext>
            </a:extLst>
          </p:cNvPr>
          <p:cNvSpPr txBox="1"/>
          <p:nvPr/>
        </p:nvSpPr>
        <p:spPr>
          <a:xfrm>
            <a:off x="1367851" y="256488"/>
            <a:ext cx="10072497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C" sz="2000" b="1" dirty="0">
                <a:latin typeface="+mj-lt"/>
              </a:rPr>
              <a:t>ESCALERA ANALGÉSICA: 1ER ESCALON: </a:t>
            </a:r>
          </a:p>
          <a:p>
            <a:pPr algn="ctr"/>
            <a:r>
              <a:rPr lang="es-EC" sz="2000" b="1" dirty="0">
                <a:solidFill>
                  <a:schemeClr val="tx1"/>
                </a:solidFill>
                <a:latin typeface="+mj-lt"/>
              </a:rPr>
              <a:t>DOLOR EVA 1 A 3 </a:t>
            </a:r>
          </a:p>
          <a:p>
            <a:pPr algn="ctr"/>
            <a:endParaRPr lang="es-EC" sz="2000" b="1" dirty="0">
              <a:latin typeface="+mj-lt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1D38BB53-2355-7F8F-2827-F5D9FBCB143F}"/>
              </a:ext>
            </a:extLst>
          </p:cNvPr>
          <p:cNvSpPr txBox="1"/>
          <p:nvPr/>
        </p:nvSpPr>
        <p:spPr>
          <a:xfrm>
            <a:off x="8641480" y="6327305"/>
            <a:ext cx="30467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s-ES" sz="1600" dirty="0">
                <a:latin typeface="Arial Narrow" panose="020B0606020202030204" pitchFamily="34" charset="0"/>
              </a:rPr>
              <a:t>(Solomon D., 2021) </a:t>
            </a:r>
            <a:endParaRPr lang="en-US" sz="16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954624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8">
            <a:extLst>
              <a:ext uri="{FF2B5EF4-FFF2-40B4-BE49-F238E27FC236}">
                <a16:creationId xmlns:a16="http://schemas.microsoft.com/office/drawing/2014/main" id="{B49C696F-A85B-F7D0-E8F7-F293A4BE8B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9027853"/>
              </p:ext>
            </p:extLst>
          </p:nvPr>
        </p:nvGraphicFramePr>
        <p:xfrm>
          <a:off x="1356848" y="4010577"/>
          <a:ext cx="10377714" cy="24993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644952">
                  <a:extLst>
                    <a:ext uri="{9D8B030D-6E8A-4147-A177-3AD203B41FA5}">
                      <a16:colId xmlns:a16="http://schemas.microsoft.com/office/drawing/2014/main" val="2945435263"/>
                    </a:ext>
                  </a:extLst>
                </a:gridCol>
                <a:gridCol w="2172718">
                  <a:extLst>
                    <a:ext uri="{9D8B030D-6E8A-4147-A177-3AD203B41FA5}">
                      <a16:colId xmlns:a16="http://schemas.microsoft.com/office/drawing/2014/main" val="968152581"/>
                    </a:ext>
                  </a:extLst>
                </a:gridCol>
                <a:gridCol w="1923632">
                  <a:extLst>
                    <a:ext uri="{9D8B030D-6E8A-4147-A177-3AD203B41FA5}">
                      <a16:colId xmlns:a16="http://schemas.microsoft.com/office/drawing/2014/main" val="3997679365"/>
                    </a:ext>
                  </a:extLst>
                </a:gridCol>
                <a:gridCol w="2009327">
                  <a:extLst>
                    <a:ext uri="{9D8B030D-6E8A-4147-A177-3AD203B41FA5}">
                      <a16:colId xmlns:a16="http://schemas.microsoft.com/office/drawing/2014/main" val="1902506134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876577283"/>
                    </a:ext>
                  </a:extLst>
                </a:gridCol>
                <a:gridCol w="1712685">
                  <a:extLst>
                    <a:ext uri="{9D8B030D-6E8A-4147-A177-3AD203B41FA5}">
                      <a16:colId xmlns:a16="http://schemas.microsoft.com/office/drawing/2014/main" val="97786478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EC" sz="1400" dirty="0">
                          <a:solidFill>
                            <a:schemeClr val="tx1"/>
                          </a:solidFill>
                        </a:rPr>
                        <a:t>FÁRMACO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400" dirty="0">
                          <a:solidFill>
                            <a:schemeClr val="tx1"/>
                          </a:solidFill>
                        </a:rPr>
                        <a:t>INDICAIONES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400" dirty="0">
                          <a:solidFill>
                            <a:schemeClr val="tx1"/>
                          </a:solidFill>
                        </a:rPr>
                        <a:t>CONTRAINDICAIONES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400" dirty="0">
                          <a:solidFill>
                            <a:schemeClr val="tx1"/>
                          </a:solidFill>
                        </a:rPr>
                        <a:t>DOSIS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400" dirty="0">
                          <a:solidFill>
                            <a:schemeClr val="tx1"/>
                          </a:solidFill>
                        </a:rPr>
                        <a:t>DOSIIS MAX.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400" dirty="0">
                          <a:solidFill>
                            <a:schemeClr val="tx1"/>
                          </a:solidFill>
                        </a:rPr>
                        <a:t>FALLA RENAL / HEPATICA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03774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C" sz="1400" b="0" dirty="0"/>
                        <a:t>INDOMETASINA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400" b="0" dirty="0"/>
                        <a:t>Tratamiento de gota  </a:t>
                      </a:r>
                    </a:p>
                    <a:p>
                      <a:endParaRPr lang="es-EC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400" b="0" dirty="0"/>
                        <a:t>Efectos secundarios de SNC cefalea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400" b="0" dirty="0"/>
                        <a:t>25 a 50 mg c/ 6 a 8 horas </a:t>
                      </a:r>
                    </a:p>
                    <a:p>
                      <a:r>
                        <a:rPr lang="es-EC" sz="1400" b="0" dirty="0" err="1"/>
                        <a:t>Tto</a:t>
                      </a:r>
                      <a:r>
                        <a:rPr lang="es-EC" sz="1400" b="0" dirty="0"/>
                        <a:t> reumatológico 200 mg día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400" b="0" dirty="0"/>
                        <a:t>150 mg día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400" b="1" dirty="0"/>
                        <a:t>RENAL: </a:t>
                      </a:r>
                      <a:r>
                        <a:rPr lang="es-EC" sz="1400" b="0" dirty="0"/>
                        <a:t>NO SE RECOMIENDA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537705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s-EC" sz="1400" b="0" dirty="0"/>
                        <a:t>MELOXICAM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400" b="0" dirty="0"/>
                        <a:t>Efecto de larga duración inicio lento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400" b="0" dirty="0"/>
                        <a:t>Gastrointestinales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400" b="0" dirty="0"/>
                        <a:t>7,5 a 15 mg QD</a:t>
                      </a:r>
                    </a:p>
                    <a:p>
                      <a:endParaRPr lang="es-EC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400" b="0" dirty="0"/>
                        <a:t>15 mg día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C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60804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C" sz="1400" b="0" dirty="0"/>
                        <a:t>PIROXICAM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400" b="0" dirty="0"/>
                        <a:t>Dolor crónico que no responde a otros aines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400" b="0" dirty="0"/>
                        <a:t>ICC grave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400" b="0" dirty="0"/>
                        <a:t>10 a 20 mg QD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400" b="0" dirty="0"/>
                        <a:t>20 mg día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400" b="0" dirty="0"/>
                        <a:t>No en falla renal y hepática grave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6745511"/>
                  </a:ext>
                </a:extLst>
              </a:tr>
            </a:tbl>
          </a:graphicData>
        </a:graphic>
      </p:graphicFrame>
      <p:graphicFrame>
        <p:nvGraphicFramePr>
          <p:cNvPr id="3" name="Tabla 8">
            <a:extLst>
              <a:ext uri="{FF2B5EF4-FFF2-40B4-BE49-F238E27FC236}">
                <a16:creationId xmlns:a16="http://schemas.microsoft.com/office/drawing/2014/main" id="{2DED0D1A-10A3-A040-FC01-8AA377A0A7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0201131"/>
              </p:ext>
            </p:extLst>
          </p:nvPr>
        </p:nvGraphicFramePr>
        <p:xfrm>
          <a:off x="1356848" y="1175520"/>
          <a:ext cx="10377714" cy="25298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551244">
                  <a:extLst>
                    <a:ext uri="{9D8B030D-6E8A-4147-A177-3AD203B41FA5}">
                      <a16:colId xmlns:a16="http://schemas.microsoft.com/office/drawing/2014/main" val="2945435263"/>
                    </a:ext>
                  </a:extLst>
                </a:gridCol>
                <a:gridCol w="2263515">
                  <a:extLst>
                    <a:ext uri="{9D8B030D-6E8A-4147-A177-3AD203B41FA5}">
                      <a16:colId xmlns:a16="http://schemas.microsoft.com/office/drawing/2014/main" val="968152581"/>
                    </a:ext>
                  </a:extLst>
                </a:gridCol>
                <a:gridCol w="1948721">
                  <a:extLst>
                    <a:ext uri="{9D8B030D-6E8A-4147-A177-3AD203B41FA5}">
                      <a16:colId xmlns:a16="http://schemas.microsoft.com/office/drawing/2014/main" val="3997679365"/>
                    </a:ext>
                  </a:extLst>
                </a:gridCol>
                <a:gridCol w="1963711">
                  <a:extLst>
                    <a:ext uri="{9D8B030D-6E8A-4147-A177-3AD203B41FA5}">
                      <a16:colId xmlns:a16="http://schemas.microsoft.com/office/drawing/2014/main" val="1902506134"/>
                    </a:ext>
                  </a:extLst>
                </a:gridCol>
                <a:gridCol w="839450">
                  <a:extLst>
                    <a:ext uri="{9D8B030D-6E8A-4147-A177-3AD203B41FA5}">
                      <a16:colId xmlns:a16="http://schemas.microsoft.com/office/drawing/2014/main" val="876577283"/>
                    </a:ext>
                  </a:extLst>
                </a:gridCol>
                <a:gridCol w="1811073">
                  <a:extLst>
                    <a:ext uri="{9D8B030D-6E8A-4147-A177-3AD203B41FA5}">
                      <a16:colId xmlns:a16="http://schemas.microsoft.com/office/drawing/2014/main" val="97786478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EC" sz="1400" dirty="0">
                          <a:solidFill>
                            <a:schemeClr val="tx1"/>
                          </a:solidFill>
                        </a:rPr>
                        <a:t>FÁRMACO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400" dirty="0">
                          <a:solidFill>
                            <a:schemeClr val="tx1"/>
                          </a:solidFill>
                        </a:rPr>
                        <a:t>INDICAIONES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400" dirty="0">
                          <a:solidFill>
                            <a:schemeClr val="tx1"/>
                          </a:solidFill>
                        </a:rPr>
                        <a:t>CONTRAINDICAIONES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400" dirty="0">
                          <a:solidFill>
                            <a:schemeClr val="tx1"/>
                          </a:solidFill>
                        </a:rPr>
                        <a:t>DOSIS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400" dirty="0">
                          <a:solidFill>
                            <a:schemeClr val="tx1"/>
                          </a:solidFill>
                        </a:rPr>
                        <a:t>DOSIIS MAX.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400" dirty="0">
                          <a:solidFill>
                            <a:schemeClr val="tx1"/>
                          </a:solidFill>
                        </a:rPr>
                        <a:t>FALLA RENAL / HEPATICA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03774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C" sz="1400" b="0" dirty="0"/>
                        <a:t>IBUPROFENO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Tratamiento de procesos reumáticos agudos o crónicos: artritis reumatoide, artrosis, espondilitis, etc.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es-E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-fiebre 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es-E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procesos dolorosos de intensidad leve o moderada en adultos y niños.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Hipersensibilidad </a:t>
                      </a:r>
                    </a:p>
                    <a:p>
                      <a:r>
                        <a:rPr lang="es-EC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Úlcera péptica activa o hemorragia gastrointestinal.</a:t>
                      </a:r>
                    </a:p>
                    <a:p>
                      <a:r>
                        <a:rPr lang="es-EC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Alteraciones de la coagulación.</a:t>
                      </a:r>
                    </a:p>
                    <a:p>
                      <a:r>
                        <a:rPr lang="es-EC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Tercer trimestre del embarazo.</a:t>
                      </a:r>
                    </a:p>
                    <a:p>
                      <a:endParaRPr lang="es-EC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/>
                        <a:t>400 – 600mg. /6 -8 h (VO).</a:t>
                      </a:r>
                    </a:p>
                    <a:p>
                      <a:r>
                        <a:rPr lang="es-ES" sz="1400" dirty="0"/>
                        <a:t> de carga entre 30 y 40 kg/</a:t>
                      </a:r>
                    </a:p>
                    <a:p>
                      <a:r>
                        <a:rPr lang="es-ES" sz="1400" dirty="0"/>
                        <a:t>dosis de mantenimiento: 10mg/kg/dosis /4 a 6 horas</a:t>
                      </a:r>
                      <a:endParaRPr lang="es-EC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400" b="0" dirty="0"/>
                        <a:t>2400 MG/D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Insuficiencia hepática o renal grave.</a:t>
                      </a:r>
                    </a:p>
                    <a:p>
                      <a:r>
                        <a:rPr lang="es-EC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Insuficiencia cardiaca grave.</a:t>
                      </a:r>
                    </a:p>
                    <a:p>
                      <a:r>
                        <a:rPr lang="es-EC" sz="1400" b="0" dirty="0"/>
                        <a:t> </a:t>
                      </a:r>
                      <a:r>
                        <a:rPr lang="es-EC" sz="1400" b="1" dirty="0"/>
                        <a:t>contraindicado</a:t>
                      </a:r>
                      <a:endParaRPr lang="es-EC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8655022"/>
                  </a:ext>
                </a:extLst>
              </a:tr>
            </a:tbl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3255430B-FB6B-7DF0-A4F2-0F23A22BF4A0}"/>
              </a:ext>
            </a:extLst>
          </p:cNvPr>
          <p:cNvSpPr txBox="1"/>
          <p:nvPr/>
        </p:nvSpPr>
        <p:spPr>
          <a:xfrm>
            <a:off x="1367851" y="256488"/>
            <a:ext cx="10072497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C" sz="2000" b="1" dirty="0">
                <a:latin typeface="+mj-lt"/>
              </a:rPr>
              <a:t>ESCALERA ANALGÉSICA: 1ER ESCALON: </a:t>
            </a:r>
          </a:p>
          <a:p>
            <a:pPr algn="ctr"/>
            <a:r>
              <a:rPr lang="es-EC" sz="2000" b="1" dirty="0">
                <a:solidFill>
                  <a:schemeClr val="tx1"/>
                </a:solidFill>
                <a:latin typeface="+mj-lt"/>
              </a:rPr>
              <a:t>DOLOR EVA 1 A 3 </a:t>
            </a:r>
          </a:p>
          <a:p>
            <a:pPr algn="ctr"/>
            <a:endParaRPr lang="es-EC" sz="2000" b="1" dirty="0">
              <a:latin typeface="+mj-lt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850D7BCE-AC09-7E31-3EB7-92474D79C052}"/>
              </a:ext>
            </a:extLst>
          </p:cNvPr>
          <p:cNvSpPr txBox="1"/>
          <p:nvPr/>
        </p:nvSpPr>
        <p:spPr>
          <a:xfrm>
            <a:off x="8687812" y="6509937"/>
            <a:ext cx="30467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s-ES" sz="1600" dirty="0">
                <a:latin typeface="Arial Narrow" panose="020B0606020202030204" pitchFamily="34" charset="0"/>
              </a:rPr>
              <a:t>(Solomon D., 2021) </a:t>
            </a:r>
            <a:endParaRPr lang="en-US" sz="16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327904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850FE498-EDD7-F20A-7495-38EBC00D5EAD}"/>
              </a:ext>
            </a:extLst>
          </p:cNvPr>
          <p:cNvSpPr txBox="1"/>
          <p:nvPr/>
        </p:nvSpPr>
        <p:spPr>
          <a:xfrm>
            <a:off x="1367851" y="256488"/>
            <a:ext cx="10072497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C" sz="2000" b="1" dirty="0">
                <a:latin typeface="+mj-lt"/>
              </a:rPr>
              <a:t>ESCALERA ANALGÉSICA: 2DO ESCALON: </a:t>
            </a:r>
          </a:p>
          <a:p>
            <a:pPr algn="ctr"/>
            <a:r>
              <a:rPr lang="es-EC" sz="2000" b="1" dirty="0">
                <a:solidFill>
                  <a:schemeClr val="tx1"/>
                </a:solidFill>
                <a:latin typeface="+mj-lt"/>
              </a:rPr>
              <a:t>DOLOR EVA 4  A 6 </a:t>
            </a:r>
          </a:p>
          <a:p>
            <a:pPr algn="ctr"/>
            <a:endParaRPr lang="es-EC" sz="2000" b="1" dirty="0">
              <a:latin typeface="+mj-lt"/>
            </a:endParaRP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131AA2FC-A127-33C4-9B8E-81A8365F19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4884596"/>
              </p:ext>
            </p:extLst>
          </p:nvPr>
        </p:nvGraphicFramePr>
        <p:xfrm>
          <a:off x="1737127" y="1272151"/>
          <a:ext cx="10194857" cy="4836160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2939804">
                  <a:extLst>
                    <a:ext uri="{9D8B030D-6E8A-4147-A177-3AD203B41FA5}">
                      <a16:colId xmlns:a16="http://schemas.microsoft.com/office/drawing/2014/main" val="2727735054"/>
                    </a:ext>
                  </a:extLst>
                </a:gridCol>
                <a:gridCol w="3223939">
                  <a:extLst>
                    <a:ext uri="{9D8B030D-6E8A-4147-A177-3AD203B41FA5}">
                      <a16:colId xmlns:a16="http://schemas.microsoft.com/office/drawing/2014/main" val="3295476907"/>
                    </a:ext>
                  </a:extLst>
                </a:gridCol>
                <a:gridCol w="2615443">
                  <a:extLst>
                    <a:ext uri="{9D8B030D-6E8A-4147-A177-3AD203B41FA5}">
                      <a16:colId xmlns:a16="http://schemas.microsoft.com/office/drawing/2014/main" val="1766986491"/>
                    </a:ext>
                  </a:extLst>
                </a:gridCol>
                <a:gridCol w="1415671">
                  <a:extLst>
                    <a:ext uri="{9D8B030D-6E8A-4147-A177-3AD203B41FA5}">
                      <a16:colId xmlns:a16="http://schemas.microsoft.com/office/drawing/2014/main" val="765273861"/>
                    </a:ext>
                  </a:extLst>
                </a:gridCol>
              </a:tblGrid>
              <a:tr h="22068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r>
                        <a:rPr lang="es-EC" sz="1600" dirty="0">
                          <a:solidFill>
                            <a:schemeClr val="tx1"/>
                          </a:solidFill>
                          <a:effectLst/>
                        </a:rPr>
                        <a:t>INDICACIÓN TRAMADOL</a:t>
                      </a:r>
                      <a:endParaRPr lang="es-EC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4" marR="448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r>
                        <a:rPr lang="es-EC" sz="1800" dirty="0">
                          <a:solidFill>
                            <a:schemeClr val="tx1"/>
                          </a:solidFill>
                          <a:effectLst/>
                        </a:rPr>
                        <a:t>Liberación prolongada </a:t>
                      </a:r>
                      <a:endParaRPr lang="es-EC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4" marR="448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r>
                        <a:rPr lang="es-EC" sz="1800" dirty="0">
                          <a:solidFill>
                            <a:schemeClr val="tx1"/>
                          </a:solidFill>
                          <a:effectLst/>
                        </a:rPr>
                        <a:t>Liberación inmediata </a:t>
                      </a:r>
                      <a:endParaRPr lang="es-EC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4" marR="448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r>
                        <a:rPr lang="es-EC" sz="1800" dirty="0">
                          <a:solidFill>
                            <a:schemeClr val="tx1"/>
                          </a:solidFill>
                          <a:effectLst/>
                        </a:rPr>
                        <a:t>Otros</a:t>
                      </a:r>
                      <a:endParaRPr lang="es-EC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4" marR="44804" marT="0" marB="0"/>
                </a:tc>
                <a:extLst>
                  <a:ext uri="{0D108BD9-81ED-4DB2-BD59-A6C34878D82A}">
                    <a16:rowId xmlns:a16="http://schemas.microsoft.com/office/drawing/2014/main" val="3869860566"/>
                  </a:ext>
                </a:extLst>
              </a:tr>
              <a:tr h="64219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r>
                        <a:rPr lang="es-EC" sz="1400" dirty="0">
                          <a:solidFill>
                            <a:schemeClr val="tx1"/>
                          </a:solidFill>
                          <a:effectLst/>
                        </a:rPr>
                        <a:t>Dolor intenso </a:t>
                      </a:r>
                      <a:endParaRPr lang="es-EC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4" marR="448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r>
                        <a:rPr lang="es-EC" sz="1600" dirty="0">
                          <a:solidFill>
                            <a:schemeClr val="tx1"/>
                          </a:solidFill>
                          <a:effectLst/>
                        </a:rPr>
                        <a:t>50 a 100 mg 6 h</a:t>
                      </a:r>
                      <a:endParaRPr lang="es-EC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4" marR="448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r>
                        <a:rPr lang="es-EC" sz="1600" dirty="0">
                          <a:solidFill>
                            <a:schemeClr val="tx1"/>
                          </a:solidFill>
                          <a:effectLst/>
                        </a:rPr>
                        <a:t>D. Titulación: 25 mg/día cada 3 días</a:t>
                      </a:r>
                      <a:endParaRPr lang="es-EC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r>
                        <a:rPr lang="es-EC" sz="1600" dirty="0">
                          <a:solidFill>
                            <a:schemeClr val="tx1"/>
                          </a:solidFill>
                          <a:effectLst/>
                        </a:rPr>
                        <a:t>D. habitual 50-100 mg/día c/4  horas. </a:t>
                      </a:r>
                      <a:endParaRPr lang="es-EC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4" marR="448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r>
                        <a:rPr lang="es-EC" sz="1600" dirty="0">
                          <a:solidFill>
                            <a:schemeClr val="tx1"/>
                          </a:solidFill>
                          <a:effectLst/>
                        </a:rPr>
                        <a:t>76 año dosis máxima de 300 m día </a:t>
                      </a:r>
                      <a:endParaRPr lang="es-EC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4" marR="44804" marT="0" marB="0"/>
                </a:tc>
                <a:extLst>
                  <a:ext uri="{0D108BD9-81ED-4DB2-BD59-A6C34878D82A}">
                    <a16:rowId xmlns:a16="http://schemas.microsoft.com/office/drawing/2014/main" val="302375895"/>
                  </a:ext>
                </a:extLst>
              </a:tr>
              <a:tr h="29565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r>
                        <a:rPr lang="es-EC" sz="1400" dirty="0">
                          <a:solidFill>
                            <a:schemeClr val="tx1"/>
                          </a:solidFill>
                          <a:effectLst/>
                        </a:rPr>
                        <a:t>Dolor CRONICO intenso </a:t>
                      </a:r>
                      <a:endParaRPr lang="es-EC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4" marR="448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r>
                        <a:rPr lang="es-EC" sz="1600" dirty="0">
                          <a:solidFill>
                            <a:schemeClr val="tx1"/>
                          </a:solidFill>
                          <a:effectLst/>
                        </a:rPr>
                        <a:t>Uso </a:t>
                      </a:r>
                      <a:r>
                        <a:rPr lang="es-EC" sz="1600" dirty="0" err="1">
                          <a:solidFill>
                            <a:schemeClr val="tx1"/>
                          </a:solidFill>
                          <a:effectLst/>
                        </a:rPr>
                        <a:t>too</a:t>
                      </a:r>
                      <a:r>
                        <a:rPr lang="es-EC" sz="1600" dirty="0">
                          <a:solidFill>
                            <a:schemeClr val="tx1"/>
                          </a:solidFill>
                          <a:effectLst/>
                        </a:rPr>
                        <a:t> son ineficientes </a:t>
                      </a:r>
                      <a:r>
                        <a:rPr lang="es-EC" sz="14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s-EC" sz="1600" dirty="0">
                          <a:solidFill>
                            <a:schemeClr val="tx1"/>
                          </a:solidFill>
                          <a:effectLst/>
                        </a:rPr>
                        <a:t>100 mg QD</a:t>
                      </a:r>
                      <a:endParaRPr lang="es-EC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4" marR="448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r>
                        <a:rPr lang="es-EC" sz="1600">
                          <a:solidFill>
                            <a:schemeClr val="tx1"/>
                          </a:solidFill>
                          <a:effectLst/>
                        </a:rPr>
                        <a:t>Titular cada 5 dias con 100 mg día</a:t>
                      </a:r>
                      <a:endParaRPr lang="es-EC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4" marR="448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r>
                        <a:rPr lang="es-EC" sz="1600" dirty="0">
                          <a:solidFill>
                            <a:schemeClr val="tx1"/>
                          </a:solidFill>
                          <a:effectLst/>
                        </a:rPr>
                        <a:t>Máximo 300 mg día </a:t>
                      </a:r>
                      <a:endParaRPr lang="es-EC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4" marR="44804" marT="0" marB="0"/>
                </a:tc>
                <a:extLst>
                  <a:ext uri="{0D108BD9-81ED-4DB2-BD59-A6C34878D82A}">
                    <a16:rowId xmlns:a16="http://schemas.microsoft.com/office/drawing/2014/main" val="2406080066"/>
                  </a:ext>
                </a:extLst>
              </a:tr>
              <a:tr h="73487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s-EC" sz="1400" dirty="0">
                          <a:solidFill>
                            <a:schemeClr val="tx1"/>
                          </a:solidFill>
                          <a:effectLst/>
                        </a:rPr>
                        <a:t>- Osteoartritis</a:t>
                      </a:r>
                      <a:endParaRPr lang="es-EC" sz="12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s-EC" sz="1400" dirty="0">
                          <a:solidFill>
                            <a:schemeClr val="tx1"/>
                          </a:solidFill>
                          <a:effectLst/>
                        </a:rPr>
                        <a:t>- Neuropatía diabética </a:t>
                      </a:r>
                      <a:endParaRPr lang="es-EC" sz="12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s-EC" sz="1400" dirty="0">
                          <a:solidFill>
                            <a:schemeClr val="tx1"/>
                          </a:solidFill>
                          <a:effectLst/>
                        </a:rPr>
                        <a:t>- Neuralgia post herpética </a:t>
                      </a:r>
                      <a:endParaRPr lang="es-EC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4" marR="448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s-EC" sz="1600" dirty="0">
                          <a:solidFill>
                            <a:schemeClr val="tx1"/>
                          </a:solidFill>
                          <a:effectLst/>
                        </a:rPr>
                        <a:t>D inicial: 100mg/</a:t>
                      </a:r>
                      <a:r>
                        <a:rPr lang="es-EC" sz="1600" dirty="0" err="1">
                          <a:solidFill>
                            <a:schemeClr val="tx1"/>
                          </a:solidFill>
                          <a:effectLst/>
                        </a:rPr>
                        <a:t>qd</a:t>
                      </a:r>
                      <a:endParaRPr lang="es-EC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endParaRPr lang="es-EC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4" marR="448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s-EC" sz="1600" dirty="0">
                          <a:solidFill>
                            <a:schemeClr val="tx1"/>
                          </a:solidFill>
                          <a:effectLst/>
                        </a:rPr>
                        <a:t>D inicial: 50 mg día </a:t>
                      </a:r>
                      <a:endParaRPr lang="es-EC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s-EC" sz="1600" dirty="0">
                          <a:solidFill>
                            <a:schemeClr val="tx1"/>
                          </a:solidFill>
                          <a:effectLst/>
                        </a:rPr>
                        <a:t>D. habitual: 50 mg c6h </a:t>
                      </a:r>
                      <a:endParaRPr lang="es-EC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4" marR="448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s-EC" sz="1600" dirty="0">
                          <a:solidFill>
                            <a:schemeClr val="tx1"/>
                          </a:solidFill>
                          <a:effectLst/>
                        </a:rPr>
                        <a:t>Máximo 400 mg día</a:t>
                      </a:r>
                      <a:endParaRPr lang="es-EC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4" marR="44804" marT="0" marB="0"/>
                </a:tc>
                <a:extLst>
                  <a:ext uri="{0D108BD9-81ED-4DB2-BD59-A6C34878D82A}">
                    <a16:rowId xmlns:a16="http://schemas.microsoft.com/office/drawing/2014/main" val="3263783339"/>
                  </a:ext>
                </a:extLst>
              </a:tr>
              <a:tr h="44630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r>
                        <a:rPr lang="es-EC" sz="1400" dirty="0">
                          <a:solidFill>
                            <a:schemeClr val="tx1"/>
                          </a:solidFill>
                          <a:effectLst/>
                        </a:rPr>
                        <a:t>Síndrome de piernas inquietas (SPI) refractario</a:t>
                      </a:r>
                      <a:endParaRPr lang="es-EC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4" marR="448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r>
                        <a:rPr lang="es-EC" sz="1600">
                          <a:solidFill>
                            <a:schemeClr val="tx1"/>
                          </a:solidFill>
                          <a:effectLst/>
                        </a:rPr>
                        <a:t>Se prefiere de noche con de los síntomas aumentan </a:t>
                      </a:r>
                      <a:endParaRPr lang="es-EC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4" marR="448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r>
                        <a:rPr lang="es-EC" sz="16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C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4" marR="448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r>
                        <a:rPr lang="es-EC" sz="16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C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4" marR="44804" marT="0" marB="0"/>
                </a:tc>
                <a:extLst>
                  <a:ext uri="{0D108BD9-81ED-4DB2-BD59-A6C34878D82A}">
                    <a16:rowId xmlns:a16="http://schemas.microsoft.com/office/drawing/2014/main" val="27647267"/>
                  </a:ext>
                </a:extLst>
              </a:tr>
              <a:tr h="3524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r>
                        <a:rPr lang="es-EC" sz="1400">
                          <a:solidFill>
                            <a:schemeClr val="tx1"/>
                          </a:solidFill>
                          <a:effectLst/>
                        </a:rPr>
                        <a:t>FALLA HEPÁTICA</a:t>
                      </a:r>
                      <a:endParaRPr lang="es-EC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4" marR="448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r>
                        <a:rPr lang="es-EC" sz="1600" dirty="0">
                          <a:solidFill>
                            <a:schemeClr val="tx1"/>
                          </a:solidFill>
                          <a:effectLst/>
                        </a:rPr>
                        <a:t>Evitar insuficiencia hepática grave (Child-Pugh Clase C).  </a:t>
                      </a:r>
                      <a:endParaRPr lang="es-EC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s-EC" sz="16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C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4" marR="448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s-EC" sz="1600" dirty="0">
                          <a:solidFill>
                            <a:schemeClr val="tx1"/>
                          </a:solidFill>
                          <a:effectLst/>
                        </a:rPr>
                        <a:t>Insuficiencia hepática grave es de 50 mg por vía oral cada 12 horas. </a:t>
                      </a:r>
                      <a:endParaRPr lang="es-EC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4" marR="448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r>
                        <a:rPr lang="es-EC" sz="16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C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4" marR="44804" marT="0" marB="0"/>
                </a:tc>
                <a:extLst>
                  <a:ext uri="{0D108BD9-81ED-4DB2-BD59-A6C34878D82A}">
                    <a16:rowId xmlns:a16="http://schemas.microsoft.com/office/drawing/2014/main" val="3378319952"/>
                  </a:ext>
                </a:extLst>
              </a:tr>
              <a:tr h="55911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r>
                        <a:rPr lang="es-EC" sz="1400">
                          <a:solidFill>
                            <a:schemeClr val="tx1"/>
                          </a:solidFill>
                          <a:effectLst/>
                        </a:rPr>
                        <a:t>FALLA RENAL </a:t>
                      </a:r>
                      <a:endParaRPr lang="es-EC" sz="12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r>
                        <a:rPr lang="es-EC" sz="1400">
                          <a:solidFill>
                            <a:schemeClr val="tx1"/>
                          </a:solidFill>
                          <a:effectLst/>
                        </a:rPr>
                        <a:t>CrCl inferior a 30 ml/minuto</a:t>
                      </a:r>
                      <a:endParaRPr lang="es-EC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4" marR="448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s-EC" sz="1600">
                          <a:solidFill>
                            <a:schemeClr val="tx1"/>
                          </a:solidFill>
                          <a:effectLst/>
                        </a:rPr>
                        <a:t>Evite el uso de tramadol de liberación prolongada. </a:t>
                      </a:r>
                      <a:endParaRPr lang="es-EC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4" marR="448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s-EC" sz="1600" dirty="0">
                          <a:solidFill>
                            <a:schemeClr val="tx1"/>
                          </a:solidFill>
                          <a:effectLst/>
                        </a:rPr>
                        <a:t>Aumente el intervalo de dosificación a 12 horas; Máx.: 200 mg/día</a:t>
                      </a:r>
                      <a:endParaRPr lang="es-EC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4" marR="448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r>
                        <a:rPr lang="es-EC" sz="16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C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4" marR="44804" marT="0" marB="0"/>
                </a:tc>
                <a:extLst>
                  <a:ext uri="{0D108BD9-81ED-4DB2-BD59-A6C34878D82A}">
                    <a16:rowId xmlns:a16="http://schemas.microsoft.com/office/drawing/2014/main" val="3323691889"/>
                  </a:ext>
                </a:extLst>
              </a:tr>
            </a:tbl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F2B3207F-BD7F-62D6-0CF7-B84C599EE545}"/>
              </a:ext>
            </a:extLst>
          </p:cNvPr>
          <p:cNvSpPr txBox="1"/>
          <p:nvPr/>
        </p:nvSpPr>
        <p:spPr>
          <a:xfrm>
            <a:off x="8747773" y="6262958"/>
            <a:ext cx="30467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s-ES" sz="1600" dirty="0">
                <a:latin typeface="Arial Narrow" panose="020B0606020202030204" pitchFamily="34" charset="0"/>
              </a:rPr>
              <a:t>(Solomon D., 2021) </a:t>
            </a:r>
            <a:endParaRPr lang="en-US" sz="16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014911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1">
            <a:extLst>
              <a:ext uri="{FF2B5EF4-FFF2-40B4-BE49-F238E27FC236}">
                <a16:creationId xmlns:a16="http://schemas.microsoft.com/office/drawing/2014/main" id="{210F6764-FD37-61D3-A02E-A34A692281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6779157"/>
              </p:ext>
            </p:extLst>
          </p:nvPr>
        </p:nvGraphicFramePr>
        <p:xfrm>
          <a:off x="1049311" y="1386376"/>
          <a:ext cx="10370578" cy="20472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548754">
                  <a:extLst>
                    <a:ext uri="{9D8B030D-6E8A-4147-A177-3AD203B41FA5}">
                      <a16:colId xmlns:a16="http://schemas.microsoft.com/office/drawing/2014/main" val="1351360880"/>
                    </a:ext>
                  </a:extLst>
                </a:gridCol>
                <a:gridCol w="1438484">
                  <a:extLst>
                    <a:ext uri="{9D8B030D-6E8A-4147-A177-3AD203B41FA5}">
                      <a16:colId xmlns:a16="http://schemas.microsoft.com/office/drawing/2014/main" val="3684681070"/>
                    </a:ext>
                  </a:extLst>
                </a:gridCol>
                <a:gridCol w="1765310">
                  <a:extLst>
                    <a:ext uri="{9D8B030D-6E8A-4147-A177-3AD203B41FA5}">
                      <a16:colId xmlns:a16="http://schemas.microsoft.com/office/drawing/2014/main" val="4208574627"/>
                    </a:ext>
                  </a:extLst>
                </a:gridCol>
                <a:gridCol w="1275444">
                  <a:extLst>
                    <a:ext uri="{9D8B030D-6E8A-4147-A177-3AD203B41FA5}">
                      <a16:colId xmlns:a16="http://schemas.microsoft.com/office/drawing/2014/main" val="1045856809"/>
                    </a:ext>
                  </a:extLst>
                </a:gridCol>
                <a:gridCol w="1320996">
                  <a:extLst>
                    <a:ext uri="{9D8B030D-6E8A-4147-A177-3AD203B41FA5}">
                      <a16:colId xmlns:a16="http://schemas.microsoft.com/office/drawing/2014/main" val="1113309683"/>
                    </a:ext>
                  </a:extLst>
                </a:gridCol>
                <a:gridCol w="3021590">
                  <a:extLst>
                    <a:ext uri="{9D8B030D-6E8A-4147-A177-3AD203B41FA5}">
                      <a16:colId xmlns:a16="http://schemas.microsoft.com/office/drawing/2014/main" val="467280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EC" sz="1200" b="1" dirty="0">
                          <a:solidFill>
                            <a:schemeClr val="tx1"/>
                          </a:solidFill>
                          <a:latin typeface="+mn-lt"/>
                        </a:rPr>
                        <a:t>FÁRMACO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200" b="1" dirty="0">
                          <a:solidFill>
                            <a:schemeClr val="tx1"/>
                          </a:solidFill>
                          <a:latin typeface="+mn-lt"/>
                        </a:rPr>
                        <a:t>INDICACIONES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200" b="1" dirty="0">
                          <a:solidFill>
                            <a:schemeClr val="tx1"/>
                          </a:solidFill>
                          <a:latin typeface="+mn-lt"/>
                        </a:rPr>
                        <a:t>CONTRAINDICACIONES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200" b="1" dirty="0">
                          <a:solidFill>
                            <a:schemeClr val="tx1"/>
                          </a:solidFill>
                          <a:latin typeface="+mn-lt"/>
                        </a:rPr>
                        <a:t>DOSIS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200" b="1" dirty="0">
                          <a:solidFill>
                            <a:schemeClr val="tx1"/>
                          </a:solidFill>
                          <a:latin typeface="+mn-lt"/>
                        </a:rPr>
                        <a:t>DOSIS MAX.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200" b="1" dirty="0">
                          <a:solidFill>
                            <a:schemeClr val="tx1"/>
                          </a:solidFill>
                          <a:latin typeface="+mn-lt"/>
                        </a:rPr>
                        <a:t>FALLA RENAL / HEPATICA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39286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C" sz="1400" b="0" dirty="0">
                          <a:latin typeface="+mn-lt"/>
                        </a:rPr>
                        <a:t>Codeína</a:t>
                      </a:r>
                    </a:p>
                    <a:p>
                      <a:endParaRPr lang="es-EC" sz="1400" b="0" dirty="0">
                        <a:latin typeface="+mn-lt"/>
                      </a:endParaRPr>
                    </a:p>
                    <a:p>
                      <a:r>
                        <a:rPr lang="es-EC" sz="1400" b="0" dirty="0">
                          <a:latin typeface="+mn-lt"/>
                        </a:rPr>
                        <a:t>Mayores de 12 años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400" b="0" dirty="0">
                          <a:latin typeface="+mn-lt"/>
                        </a:rPr>
                        <a:t>Tos seca</a:t>
                      </a:r>
                    </a:p>
                    <a:p>
                      <a:r>
                        <a:rPr lang="es-EC" sz="1400" b="0" dirty="0">
                          <a:latin typeface="+mn-lt"/>
                        </a:rPr>
                        <a:t>Dolor leve moderado</a:t>
                      </a:r>
                      <a:endParaRPr lang="es-EC" sz="1400" b="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i="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Ieo</a:t>
                      </a:r>
                      <a:r>
                        <a:rPr lang="es-ES" sz="14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paralitico diarrea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EPOC</a:t>
                      </a:r>
                      <a:endParaRPr lang="es-EC" sz="1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endParaRPr lang="es-EC" sz="1400" b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400" b="0" dirty="0">
                          <a:latin typeface="+mn-lt"/>
                        </a:rPr>
                        <a:t>60 a 120mg. Cada 8 a 12h (VO).  </a:t>
                      </a:r>
                      <a:endParaRPr lang="es-EC" sz="1400" b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400" b="0" dirty="0">
                          <a:latin typeface="+mn-lt"/>
                        </a:rPr>
                        <a:t>240 mg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0" dirty="0">
                          <a:effectLst/>
                          <a:latin typeface="+mn-lt"/>
                        </a:rPr>
                        <a:t>75% de la dosis del adulto en caso de insuficiencia moderada (</a:t>
                      </a:r>
                      <a:r>
                        <a:rPr lang="es-ES" sz="1400" b="0" dirty="0" err="1">
                          <a:effectLst/>
                          <a:latin typeface="+mn-lt"/>
                        </a:rPr>
                        <a:t>ClCr</a:t>
                      </a:r>
                      <a:r>
                        <a:rPr lang="es-ES" sz="1400" b="0" dirty="0">
                          <a:effectLst/>
                          <a:latin typeface="+mn-lt"/>
                        </a:rPr>
                        <a:t> 30-60 ml/min) y el 50% en caso de insuficiencia grave (</a:t>
                      </a:r>
                      <a:r>
                        <a:rPr lang="es-ES" sz="1400" b="0" dirty="0" err="1">
                          <a:effectLst/>
                          <a:latin typeface="+mn-lt"/>
                        </a:rPr>
                        <a:t>ClCr</a:t>
                      </a:r>
                      <a:r>
                        <a:rPr lang="es-ES" sz="1400" b="0" dirty="0">
                          <a:effectLst/>
                          <a:latin typeface="+mn-lt"/>
                        </a:rPr>
                        <a:t> &lt;30 ml/min)</a:t>
                      </a:r>
                      <a:endParaRPr lang="es-EC" sz="1400" b="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47238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1400" b="0" dirty="0" err="1">
                          <a:latin typeface="+mn-lt"/>
                        </a:rPr>
                        <a:t>DihidrocodeÍna</a:t>
                      </a:r>
                      <a:r>
                        <a:rPr lang="es-EC" sz="1400" b="0" dirty="0">
                          <a:latin typeface="+mn-lt"/>
                        </a:rPr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C" sz="1400" b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1400" b="0" dirty="0">
                          <a:latin typeface="+mn-lt"/>
                        </a:rPr>
                        <a:t>Farmacodependencia escasos </a:t>
                      </a:r>
                    </a:p>
                    <a:p>
                      <a:endParaRPr lang="es-EC" sz="1400" b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400" b="0" dirty="0">
                          <a:latin typeface="+mn-lt"/>
                        </a:rPr>
                        <a:t>Tercer trimestre de embarazo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400" b="0" dirty="0">
                          <a:latin typeface="+mn-lt"/>
                        </a:rPr>
                        <a:t>5 ml tres veces al día 12,5 mg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400" b="0" dirty="0">
                          <a:latin typeface="+mn-lt"/>
                        </a:rPr>
                        <a:t>30 mg </a:t>
                      </a:r>
                      <a:r>
                        <a:rPr lang="es-EC" sz="1400" b="0" dirty="0" err="1">
                          <a:latin typeface="+mn-lt"/>
                        </a:rPr>
                        <a:t>dia</a:t>
                      </a:r>
                      <a:endParaRPr lang="es-EC" sz="1400" b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400" b="0" dirty="0">
                          <a:latin typeface="+mn-lt"/>
                        </a:rPr>
                        <a:t>Rena prolongarse dosificación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6798384"/>
                  </a:ext>
                </a:extLst>
              </a:tr>
            </a:tbl>
          </a:graphicData>
        </a:graphic>
      </p:graphicFrame>
      <p:graphicFrame>
        <p:nvGraphicFramePr>
          <p:cNvPr id="3" name="Tabla 11">
            <a:extLst>
              <a:ext uri="{FF2B5EF4-FFF2-40B4-BE49-F238E27FC236}">
                <a16:creationId xmlns:a16="http://schemas.microsoft.com/office/drawing/2014/main" id="{8FEC3BF9-AE35-AE7C-394E-404597775B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7313491"/>
              </p:ext>
            </p:extLst>
          </p:nvPr>
        </p:nvGraphicFramePr>
        <p:xfrm>
          <a:off x="1049311" y="3953813"/>
          <a:ext cx="10370578" cy="2386357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543987">
                  <a:extLst>
                    <a:ext uri="{9D8B030D-6E8A-4147-A177-3AD203B41FA5}">
                      <a16:colId xmlns:a16="http://schemas.microsoft.com/office/drawing/2014/main" val="1351360880"/>
                    </a:ext>
                  </a:extLst>
                </a:gridCol>
                <a:gridCol w="1753850">
                  <a:extLst>
                    <a:ext uri="{9D8B030D-6E8A-4147-A177-3AD203B41FA5}">
                      <a16:colId xmlns:a16="http://schemas.microsoft.com/office/drawing/2014/main" val="3684681070"/>
                    </a:ext>
                  </a:extLst>
                </a:gridCol>
                <a:gridCol w="2083632">
                  <a:extLst>
                    <a:ext uri="{9D8B030D-6E8A-4147-A177-3AD203B41FA5}">
                      <a16:colId xmlns:a16="http://schemas.microsoft.com/office/drawing/2014/main" val="1045856809"/>
                    </a:ext>
                  </a:extLst>
                </a:gridCol>
                <a:gridCol w="2442228">
                  <a:extLst>
                    <a:ext uri="{9D8B030D-6E8A-4147-A177-3AD203B41FA5}">
                      <a16:colId xmlns:a16="http://schemas.microsoft.com/office/drawing/2014/main" val="1113309683"/>
                    </a:ext>
                  </a:extLst>
                </a:gridCol>
                <a:gridCol w="2546881">
                  <a:extLst>
                    <a:ext uri="{9D8B030D-6E8A-4147-A177-3AD203B41FA5}">
                      <a16:colId xmlns:a16="http://schemas.microsoft.com/office/drawing/2014/main" val="46728007"/>
                    </a:ext>
                  </a:extLst>
                </a:gridCol>
              </a:tblGrid>
              <a:tr h="470947">
                <a:tc>
                  <a:txBody>
                    <a:bodyPr/>
                    <a:lstStyle/>
                    <a:p>
                      <a:r>
                        <a:rPr lang="es-EC" sz="1400" dirty="0">
                          <a:solidFill>
                            <a:schemeClr val="tx1"/>
                          </a:solidFill>
                        </a:rPr>
                        <a:t>FÁRMACO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400" dirty="0">
                          <a:solidFill>
                            <a:schemeClr val="tx1"/>
                          </a:solidFill>
                        </a:rPr>
                        <a:t>INDICACIONES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400" dirty="0">
                          <a:solidFill>
                            <a:schemeClr val="tx1"/>
                          </a:solidFill>
                        </a:rPr>
                        <a:t>DOSIS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400" dirty="0">
                          <a:solidFill>
                            <a:schemeClr val="tx1"/>
                          </a:solidFill>
                        </a:rPr>
                        <a:t>DOSIS MAX.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400" dirty="0">
                          <a:solidFill>
                            <a:schemeClr val="tx1"/>
                          </a:solidFill>
                        </a:rPr>
                        <a:t>FALLA RENAL / HEPATICA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3928694"/>
                  </a:ext>
                </a:extLst>
              </a:tr>
              <a:tr h="1915410">
                <a:tc>
                  <a:txBody>
                    <a:bodyPr/>
                    <a:lstStyle/>
                    <a:p>
                      <a:r>
                        <a:rPr lang="es-EC" sz="1400" dirty="0"/>
                        <a:t>Buprenorfina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dirty="0"/>
                        <a:t>Dolor moderado-severo.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C" sz="14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dirty="0"/>
                        <a:t>Pacientes con dificultad para tragar</a:t>
                      </a:r>
                      <a:endParaRPr lang="es-EC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/>
                        <a:t>Parche:35mcg/h Inicio con ¼, ½ o 1 parche Cambio c 72 h.</a:t>
                      </a:r>
                    </a:p>
                    <a:p>
                      <a:r>
                        <a:rPr lang="es-MX" sz="1400" dirty="0"/>
                        <a:t>PARENTERAL:0.1 A 0,3 MG(1CC)</a:t>
                      </a:r>
                    </a:p>
                    <a:p>
                      <a:r>
                        <a:rPr lang="es-MX" sz="1400" dirty="0"/>
                        <a:t>SUBLINGUAL: 0.2MG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400" dirty="0"/>
                        <a:t>Dosis techo 140ugr. </a:t>
                      </a:r>
                    </a:p>
                    <a:p>
                      <a:r>
                        <a:rPr lang="nl-NL" sz="1400" dirty="0"/>
                        <a:t>SL 0,4mg</a:t>
                      </a:r>
                    </a:p>
                    <a:p>
                      <a:r>
                        <a:rPr lang="nl-NL" sz="1400" dirty="0"/>
                        <a:t> IV 3ug/Kg</a:t>
                      </a:r>
                      <a:endParaRPr lang="es-EC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dirty="0"/>
                        <a:t>**No necesita reajuste de dosis en insuficiencia renal terminal y puede ser usada en pacientes con diálisis </a:t>
                      </a:r>
                      <a:endParaRPr lang="es-EC" sz="1400" dirty="0"/>
                    </a:p>
                    <a:p>
                      <a:endParaRPr lang="es-EC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4723889"/>
                  </a:ext>
                </a:extLst>
              </a:tr>
            </a:tbl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35457B1D-80CF-535F-68E7-D457AFAF9739}"/>
              </a:ext>
            </a:extLst>
          </p:cNvPr>
          <p:cNvSpPr txBox="1"/>
          <p:nvPr/>
        </p:nvSpPr>
        <p:spPr>
          <a:xfrm>
            <a:off x="1367851" y="256488"/>
            <a:ext cx="10072497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C" sz="2000" b="1" dirty="0">
                <a:latin typeface="+mj-lt"/>
              </a:rPr>
              <a:t>ESCALERA ANALGÉSICA: 2DO ESCALON: </a:t>
            </a:r>
          </a:p>
          <a:p>
            <a:pPr algn="ctr"/>
            <a:r>
              <a:rPr lang="es-EC" sz="2000" b="1" dirty="0">
                <a:solidFill>
                  <a:schemeClr val="tx1"/>
                </a:solidFill>
                <a:latin typeface="+mj-lt"/>
              </a:rPr>
              <a:t>DOLOR EVA 4  A 6 </a:t>
            </a:r>
          </a:p>
          <a:p>
            <a:pPr algn="ctr"/>
            <a:endParaRPr lang="es-EC" sz="2000" b="1" dirty="0">
              <a:latin typeface="+mj-lt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7BFBF952-E5FC-DB86-1FBD-6C0E1E939233}"/>
              </a:ext>
            </a:extLst>
          </p:cNvPr>
          <p:cNvSpPr txBox="1"/>
          <p:nvPr/>
        </p:nvSpPr>
        <p:spPr>
          <a:xfrm>
            <a:off x="8358029" y="6352898"/>
            <a:ext cx="30467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s-ES" sz="1600" dirty="0">
                <a:latin typeface="Arial Narrow" panose="020B0606020202030204" pitchFamily="34" charset="0"/>
              </a:rPr>
              <a:t>(Solomon D., 2021) </a:t>
            </a:r>
            <a:endParaRPr lang="en-US" sz="16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482936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1">
            <a:extLst>
              <a:ext uri="{FF2B5EF4-FFF2-40B4-BE49-F238E27FC236}">
                <a16:creationId xmlns:a16="http://schemas.microsoft.com/office/drawing/2014/main" id="{AB4B77F7-274B-5DD8-C866-809B17317A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3942322"/>
              </p:ext>
            </p:extLst>
          </p:nvPr>
        </p:nvGraphicFramePr>
        <p:xfrm>
          <a:off x="795427" y="1948722"/>
          <a:ext cx="11061793" cy="331282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392285">
                  <a:extLst>
                    <a:ext uri="{9D8B030D-6E8A-4147-A177-3AD203B41FA5}">
                      <a16:colId xmlns:a16="http://schemas.microsoft.com/office/drawing/2014/main" val="1351360880"/>
                    </a:ext>
                  </a:extLst>
                </a:gridCol>
                <a:gridCol w="1979317">
                  <a:extLst>
                    <a:ext uri="{9D8B030D-6E8A-4147-A177-3AD203B41FA5}">
                      <a16:colId xmlns:a16="http://schemas.microsoft.com/office/drawing/2014/main" val="3684681070"/>
                    </a:ext>
                  </a:extLst>
                </a:gridCol>
                <a:gridCol w="2411740">
                  <a:extLst>
                    <a:ext uri="{9D8B030D-6E8A-4147-A177-3AD203B41FA5}">
                      <a16:colId xmlns:a16="http://schemas.microsoft.com/office/drawing/2014/main" val="4208574627"/>
                    </a:ext>
                  </a:extLst>
                </a:gridCol>
                <a:gridCol w="1484086">
                  <a:extLst>
                    <a:ext uri="{9D8B030D-6E8A-4147-A177-3AD203B41FA5}">
                      <a16:colId xmlns:a16="http://schemas.microsoft.com/office/drawing/2014/main" val="1045856809"/>
                    </a:ext>
                  </a:extLst>
                </a:gridCol>
                <a:gridCol w="1223989">
                  <a:extLst>
                    <a:ext uri="{9D8B030D-6E8A-4147-A177-3AD203B41FA5}">
                      <a16:colId xmlns:a16="http://schemas.microsoft.com/office/drawing/2014/main" val="1113309683"/>
                    </a:ext>
                  </a:extLst>
                </a:gridCol>
                <a:gridCol w="2570376">
                  <a:extLst>
                    <a:ext uri="{9D8B030D-6E8A-4147-A177-3AD203B41FA5}">
                      <a16:colId xmlns:a16="http://schemas.microsoft.com/office/drawing/2014/main" val="46728007"/>
                    </a:ext>
                  </a:extLst>
                </a:gridCol>
              </a:tblGrid>
              <a:tr h="472800">
                <a:tc>
                  <a:txBody>
                    <a:bodyPr/>
                    <a:lstStyle/>
                    <a:p>
                      <a:r>
                        <a:rPr lang="es-EC" sz="14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OXICODONA</a:t>
                      </a:r>
                      <a:r>
                        <a:rPr lang="es-EC" sz="140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400" dirty="0">
                          <a:solidFill>
                            <a:schemeClr val="tx1"/>
                          </a:solidFill>
                        </a:rPr>
                        <a:t>INDICACIONES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400" dirty="0">
                          <a:solidFill>
                            <a:schemeClr val="tx1"/>
                          </a:solidFill>
                        </a:rPr>
                        <a:t>CONTRAINDICACIONES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400" dirty="0">
                          <a:solidFill>
                            <a:schemeClr val="tx1"/>
                          </a:solidFill>
                        </a:rPr>
                        <a:t>DOSIS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400" dirty="0">
                          <a:solidFill>
                            <a:schemeClr val="tx1"/>
                          </a:solidFill>
                        </a:rPr>
                        <a:t>DOSIS MAX.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400" dirty="0">
                          <a:solidFill>
                            <a:schemeClr val="tx1"/>
                          </a:solidFill>
                        </a:rPr>
                        <a:t>FALLA RENAL / HEPATICA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3928694"/>
                  </a:ext>
                </a:extLst>
              </a:tr>
              <a:tr h="2840026">
                <a:tc>
                  <a:txBody>
                    <a:bodyPr/>
                    <a:lstStyle/>
                    <a:p>
                      <a:r>
                        <a:rPr lang="es-ES" sz="1400" dirty="0"/>
                        <a:t>Opioide semisintético • Agonista puro mu, kappa </a:t>
                      </a:r>
                      <a:endParaRPr lang="es-EC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/>
                        <a:t>Dolor moderado-intenso.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/>
                        <a:t>Interacciona con fluoxetina y sertralina (inhiben citocromo P-450) riesgo de acumulación</a:t>
                      </a:r>
                      <a:endParaRPr lang="es-EC" sz="1400" dirty="0"/>
                    </a:p>
                    <a:p>
                      <a:endParaRPr lang="es-EC" sz="1400" dirty="0"/>
                    </a:p>
                    <a:p>
                      <a:r>
                        <a:rPr lang="es-EC" sz="1400" dirty="0"/>
                        <a:t>MENORES DE 20 AÑOS</a:t>
                      </a:r>
                    </a:p>
                    <a:p>
                      <a:pPr lvl="0"/>
                      <a:r>
                        <a:rPr lang="es-MX" sz="1400" dirty="0"/>
                        <a:t>Hipersensibilidad   </a:t>
                      </a:r>
                      <a:endParaRPr lang="es-EC" sz="1400" dirty="0"/>
                    </a:p>
                    <a:p>
                      <a:pPr lvl="0"/>
                      <a:r>
                        <a:rPr lang="es-EC" sz="1400" dirty="0"/>
                        <a:t>PULMONAR  </a:t>
                      </a:r>
                    </a:p>
                    <a:p>
                      <a:pPr lvl="0"/>
                      <a:r>
                        <a:rPr lang="es-EC" sz="1400" dirty="0"/>
                        <a:t>DIGESTIVO </a:t>
                      </a:r>
                    </a:p>
                    <a:p>
                      <a:pPr lvl="0"/>
                      <a:r>
                        <a:rPr lang="es-MX" sz="1400" dirty="0"/>
                        <a:t>Hipercapnia</a:t>
                      </a:r>
                      <a:endParaRPr lang="es-EC" sz="1400" dirty="0"/>
                    </a:p>
                    <a:p>
                      <a:r>
                        <a:rPr lang="es-EC" sz="1400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/>
                        <a:t>Titulación presentación rápida 5mg VO cada 4hs a 6 </a:t>
                      </a:r>
                      <a:r>
                        <a:rPr lang="es-ES" sz="1400" dirty="0" err="1"/>
                        <a:t>hs</a:t>
                      </a:r>
                      <a:r>
                        <a:rPr lang="es-ES" sz="1400" dirty="0"/>
                        <a:t>. </a:t>
                      </a:r>
                    </a:p>
                    <a:p>
                      <a:r>
                        <a:rPr lang="es-ES" sz="1400" dirty="0"/>
                        <a:t>VIRGEN DE OPIODE </a:t>
                      </a:r>
                      <a:r>
                        <a:rPr lang="es-ES" sz="1400" dirty="0">
                          <a:sym typeface="Wingdings" panose="05000000000000000000" pitchFamily="2" charset="2"/>
                        </a:rPr>
                        <a:t> 5MG C12H</a:t>
                      </a:r>
                      <a:endParaRPr lang="es-ES" sz="1400" dirty="0"/>
                    </a:p>
                    <a:p>
                      <a:endParaRPr lang="es-ES" sz="1400" dirty="0"/>
                    </a:p>
                    <a:p>
                      <a:r>
                        <a:rPr lang="es-ES" sz="1400" dirty="0"/>
                        <a:t>Prolongadas </a:t>
                      </a:r>
                      <a:r>
                        <a:rPr lang="es-ES" sz="1400" dirty="0" err="1"/>
                        <a:t>ada</a:t>
                      </a:r>
                      <a:r>
                        <a:rPr lang="es-ES" sz="1400" dirty="0"/>
                        <a:t> 12 horas </a:t>
                      </a:r>
                      <a:endParaRPr lang="es-EC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400" dirty="0"/>
                        <a:t> no tienen dosis techo</a:t>
                      </a:r>
                    </a:p>
                    <a:p>
                      <a:r>
                        <a:rPr lang="es-EC" sz="1400" dirty="0"/>
                        <a:t>.</a:t>
                      </a:r>
                    </a:p>
                    <a:p>
                      <a:endParaRPr lang="es-EC" sz="14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/>
                        <a:t>NO partir los comprimidos de liberación PROLONGADA  </a:t>
                      </a:r>
                      <a:endParaRPr lang="es-EC" sz="1400" dirty="0"/>
                    </a:p>
                    <a:p>
                      <a:r>
                        <a:rPr lang="es-EC" sz="1400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400" dirty="0"/>
                        <a:t>Disminuir dosis 1/3 o 1/2</a:t>
                      </a:r>
                    </a:p>
                    <a:p>
                      <a:r>
                        <a:rPr lang="es-ES" sz="1400" dirty="0"/>
                        <a:t>Comprimidos de liberación PROLOMGADA tienen absorción intestinal bifásica (primera libera 38%)</a:t>
                      </a:r>
                    </a:p>
                    <a:p>
                      <a:endParaRPr lang="es-ES" sz="1400" dirty="0"/>
                    </a:p>
                    <a:p>
                      <a:r>
                        <a:rPr lang="es-ES" sz="1400" dirty="0"/>
                        <a:t>• Efecto medible entre 15 y 45 minutos dependiendo de dosis</a:t>
                      </a:r>
                    </a:p>
                    <a:p>
                      <a:endParaRPr lang="es-ES" sz="1400" dirty="0"/>
                    </a:p>
                    <a:p>
                      <a:r>
                        <a:rPr lang="es-ES" sz="1400" dirty="0"/>
                        <a:t>• Alcanza una concentración estable a las 12 horas </a:t>
                      </a:r>
                      <a:endParaRPr lang="es-EC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4723889"/>
                  </a:ext>
                </a:extLst>
              </a:tr>
            </a:tbl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E9A11B28-6658-5E7A-D35C-0C89F37A5794}"/>
              </a:ext>
            </a:extLst>
          </p:cNvPr>
          <p:cNvSpPr txBox="1"/>
          <p:nvPr/>
        </p:nvSpPr>
        <p:spPr>
          <a:xfrm>
            <a:off x="1367851" y="256488"/>
            <a:ext cx="10072497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C" sz="2000" b="1" dirty="0">
                <a:latin typeface="+mj-lt"/>
              </a:rPr>
              <a:t>ESCALERA ANALGÉSICA: 3ER ESCALON: </a:t>
            </a:r>
          </a:p>
          <a:p>
            <a:pPr algn="ctr"/>
            <a:r>
              <a:rPr lang="es-EC" sz="2000" b="1" dirty="0">
                <a:solidFill>
                  <a:schemeClr val="tx1"/>
                </a:solidFill>
                <a:latin typeface="+mj-lt"/>
              </a:rPr>
              <a:t>DOLOR EVA MAYOR A7</a:t>
            </a:r>
          </a:p>
          <a:p>
            <a:pPr algn="ctr"/>
            <a:endParaRPr lang="es-EC" sz="2000" b="1" dirty="0">
              <a:latin typeface="+mj-lt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AA92AC8B-CEE5-AAE3-E1E0-7D0EC79CE4E3}"/>
              </a:ext>
            </a:extLst>
          </p:cNvPr>
          <p:cNvSpPr txBox="1"/>
          <p:nvPr/>
        </p:nvSpPr>
        <p:spPr>
          <a:xfrm>
            <a:off x="8522921" y="5768842"/>
            <a:ext cx="30467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s-ES" sz="1600" dirty="0">
                <a:latin typeface="Arial Narrow" panose="020B0606020202030204" pitchFamily="34" charset="0"/>
              </a:rPr>
              <a:t>(Solomon D., 2021) </a:t>
            </a:r>
            <a:endParaRPr lang="en-US" sz="16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964293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1">
            <a:extLst>
              <a:ext uri="{FF2B5EF4-FFF2-40B4-BE49-F238E27FC236}">
                <a16:creationId xmlns:a16="http://schemas.microsoft.com/office/drawing/2014/main" id="{BFEBDD13-3BFE-67EC-3B46-F28D41973D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1743896"/>
              </p:ext>
            </p:extLst>
          </p:nvPr>
        </p:nvGraphicFramePr>
        <p:xfrm>
          <a:off x="899408" y="1221177"/>
          <a:ext cx="10994364" cy="4310194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532821">
                  <a:extLst>
                    <a:ext uri="{9D8B030D-6E8A-4147-A177-3AD203B41FA5}">
                      <a16:colId xmlns:a16="http://schemas.microsoft.com/office/drawing/2014/main" val="1351360880"/>
                    </a:ext>
                  </a:extLst>
                </a:gridCol>
                <a:gridCol w="1818229">
                  <a:extLst>
                    <a:ext uri="{9D8B030D-6E8A-4147-A177-3AD203B41FA5}">
                      <a16:colId xmlns:a16="http://schemas.microsoft.com/office/drawing/2014/main" val="3684681070"/>
                    </a:ext>
                  </a:extLst>
                </a:gridCol>
                <a:gridCol w="2397039">
                  <a:extLst>
                    <a:ext uri="{9D8B030D-6E8A-4147-A177-3AD203B41FA5}">
                      <a16:colId xmlns:a16="http://schemas.microsoft.com/office/drawing/2014/main" val="4208574627"/>
                    </a:ext>
                  </a:extLst>
                </a:gridCol>
                <a:gridCol w="1475039">
                  <a:extLst>
                    <a:ext uri="{9D8B030D-6E8A-4147-A177-3AD203B41FA5}">
                      <a16:colId xmlns:a16="http://schemas.microsoft.com/office/drawing/2014/main" val="1045856809"/>
                    </a:ext>
                  </a:extLst>
                </a:gridCol>
                <a:gridCol w="1216528">
                  <a:extLst>
                    <a:ext uri="{9D8B030D-6E8A-4147-A177-3AD203B41FA5}">
                      <a16:colId xmlns:a16="http://schemas.microsoft.com/office/drawing/2014/main" val="1113309683"/>
                    </a:ext>
                  </a:extLst>
                </a:gridCol>
                <a:gridCol w="2554708">
                  <a:extLst>
                    <a:ext uri="{9D8B030D-6E8A-4147-A177-3AD203B41FA5}">
                      <a16:colId xmlns:a16="http://schemas.microsoft.com/office/drawing/2014/main" val="46728007"/>
                    </a:ext>
                  </a:extLst>
                </a:gridCol>
              </a:tblGrid>
              <a:tr h="615143">
                <a:tc>
                  <a:txBody>
                    <a:bodyPr/>
                    <a:lstStyle/>
                    <a:p>
                      <a:r>
                        <a:rPr lang="es-EC" sz="16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MORFINA</a:t>
                      </a:r>
                      <a:endParaRPr lang="es-EC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600" dirty="0">
                          <a:solidFill>
                            <a:schemeClr val="tx1"/>
                          </a:solidFill>
                        </a:rPr>
                        <a:t>INDICACIONES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600" dirty="0">
                          <a:solidFill>
                            <a:schemeClr val="tx1"/>
                          </a:solidFill>
                        </a:rPr>
                        <a:t>CONTRAINDICACIONES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600" dirty="0">
                          <a:solidFill>
                            <a:schemeClr val="tx1"/>
                          </a:solidFill>
                        </a:rPr>
                        <a:t>DOSIS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600" dirty="0">
                          <a:solidFill>
                            <a:schemeClr val="tx1"/>
                          </a:solidFill>
                        </a:rPr>
                        <a:t>DOSIS MAX.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600" dirty="0">
                          <a:solidFill>
                            <a:schemeClr val="tx1"/>
                          </a:solidFill>
                        </a:rPr>
                        <a:t>FALLA RENAL / HEPATICA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3928694"/>
                  </a:ext>
                </a:extLst>
              </a:tr>
              <a:tr h="3695051">
                <a:tc>
                  <a:txBody>
                    <a:bodyPr/>
                    <a:lstStyle/>
                    <a:p>
                      <a:r>
                        <a:rPr lang="es-ES" sz="1600" dirty="0"/>
                        <a:t>Hidrofílica Metabolismo hepático</a:t>
                      </a:r>
                    </a:p>
                    <a:p>
                      <a:endParaRPr lang="es-ES" sz="1600" dirty="0"/>
                    </a:p>
                    <a:p>
                      <a:r>
                        <a:rPr lang="es-ES" sz="1600" dirty="0"/>
                        <a:t>METABOLITO  activo en receptores mu ( M-6- </a:t>
                      </a:r>
                      <a:r>
                        <a:rPr lang="es-ES" sz="1600" dirty="0" err="1"/>
                        <a:t>glucoronido</a:t>
                      </a:r>
                      <a:r>
                        <a:rPr lang="es-ES" sz="1600" dirty="0"/>
                        <a:t>)</a:t>
                      </a:r>
                      <a:endParaRPr lang="es-EC" sz="16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/>
                        <a:t>Dolor severo moderado  crónico  </a:t>
                      </a:r>
                    </a:p>
                    <a:p>
                      <a:endParaRPr lang="es-MX" sz="1600" dirty="0"/>
                    </a:p>
                    <a:p>
                      <a:r>
                        <a:rPr lang="es-ES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Disnea asociada a insuficiencia ventricular izquierda y edema pulmonar.</a:t>
                      </a:r>
                    </a:p>
                    <a:p>
                      <a:endParaRPr lang="es-ES" sz="16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ES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Cefalea graves</a:t>
                      </a:r>
                    </a:p>
                    <a:p>
                      <a:endParaRPr lang="es-ES" sz="16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600" dirty="0"/>
                        <a:t> DEPRESION RESPIRATORIA </a:t>
                      </a:r>
                    </a:p>
                    <a:p>
                      <a:endParaRPr lang="es-EC" sz="1600" dirty="0"/>
                    </a:p>
                    <a:p>
                      <a:r>
                        <a:rPr lang="es-EC" sz="1600" dirty="0"/>
                        <a:t>ILIO PARALITICO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C" sz="1600" dirty="0"/>
                    </a:p>
                    <a:p>
                      <a:endParaRPr lang="es-EC" sz="1600" dirty="0"/>
                    </a:p>
                    <a:p>
                      <a:r>
                        <a:rPr lang="es-ES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Administración rectal: efectos analgésicos a los 20-40 minutos.</a:t>
                      </a:r>
                    </a:p>
                    <a:p>
                      <a:endParaRPr lang="es-ES" sz="16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t-BR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Subcutánea</a:t>
                      </a:r>
                      <a:r>
                        <a:rPr lang="pt-BR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 intramuscular: 50-90 minutos</a:t>
                      </a:r>
                    </a:p>
                    <a:p>
                      <a:endParaRPr lang="pt-BR" sz="16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EC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Intravenosa: 20 minutos.</a:t>
                      </a:r>
                      <a:endParaRPr lang="es-EC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600" dirty="0"/>
                        <a:t>NO TIENE TECHO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600" dirty="0"/>
                        <a:t>BAJAR DOSIS EN FALLA RENA Y HEPATICA </a:t>
                      </a:r>
                    </a:p>
                    <a:p>
                      <a:r>
                        <a:rPr lang="es-ES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Una reducción de la dosis del 25 al 50% es recomendada en pacientes con IRC leve a</a:t>
                      </a:r>
                    </a:p>
                    <a:p>
                      <a:r>
                        <a:rPr lang="es-ES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moderada. En severo fracaso renal la reducción de la dosis deberá ser del 75%.</a:t>
                      </a:r>
                      <a:endParaRPr lang="es-EC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4723889"/>
                  </a:ext>
                </a:extLst>
              </a:tr>
            </a:tbl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492DA9DD-5BFD-61F8-C0BF-7894A585E1B6}"/>
              </a:ext>
            </a:extLst>
          </p:cNvPr>
          <p:cNvSpPr txBox="1"/>
          <p:nvPr/>
        </p:nvSpPr>
        <p:spPr>
          <a:xfrm>
            <a:off x="1360341" y="205514"/>
            <a:ext cx="10072497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C" sz="2000" b="1" dirty="0">
                <a:latin typeface="+mj-lt"/>
              </a:rPr>
              <a:t>ESCALERA ANALGÉSICA: 3ER ESCALON: </a:t>
            </a:r>
          </a:p>
          <a:p>
            <a:pPr algn="ctr"/>
            <a:r>
              <a:rPr lang="es-EC" sz="2000" b="1" dirty="0">
                <a:solidFill>
                  <a:schemeClr val="tx1"/>
                </a:solidFill>
                <a:latin typeface="+mj-lt"/>
              </a:rPr>
              <a:t>DOLOR EVA MAYOR A7</a:t>
            </a:r>
          </a:p>
          <a:p>
            <a:pPr algn="ctr"/>
            <a:endParaRPr lang="es-EC" sz="2000" b="1" dirty="0">
              <a:latin typeface="+mj-lt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1D04F402-4BEC-0C50-E9BA-D2D3B6CF3E7E}"/>
              </a:ext>
            </a:extLst>
          </p:cNvPr>
          <p:cNvSpPr txBox="1"/>
          <p:nvPr/>
        </p:nvSpPr>
        <p:spPr>
          <a:xfrm>
            <a:off x="8847022" y="5783832"/>
            <a:ext cx="30467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s-ES" sz="1600" dirty="0">
                <a:latin typeface="Arial Narrow" panose="020B0606020202030204" pitchFamily="34" charset="0"/>
              </a:rPr>
              <a:t>(Solomon D., 2021) </a:t>
            </a:r>
            <a:endParaRPr lang="en-US" sz="16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468539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451DD0D2-C659-1452-A5FD-6E83BC1EB0D3}"/>
              </a:ext>
            </a:extLst>
          </p:cNvPr>
          <p:cNvSpPr txBox="1"/>
          <p:nvPr/>
        </p:nvSpPr>
        <p:spPr>
          <a:xfrm>
            <a:off x="2029007" y="504183"/>
            <a:ext cx="8524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2400" b="1" dirty="0"/>
              <a:t>ESCALERA ANALGÉSICA PEDIÁTRICA DE ACUERDO A LA OMS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E3C10ECC-10E0-75FA-98CD-141FE57E3BD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288" t="22659" r="21274" b="15808"/>
          <a:stretch/>
        </p:blipFill>
        <p:spPr>
          <a:xfrm>
            <a:off x="2442761" y="1499018"/>
            <a:ext cx="7696560" cy="419724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6121954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03A0AA72-1905-DDC8-E102-2C52D7F32465}"/>
              </a:ext>
            </a:extLst>
          </p:cNvPr>
          <p:cNvSpPr txBox="1"/>
          <p:nvPr/>
        </p:nvSpPr>
        <p:spPr>
          <a:xfrm>
            <a:off x="2533338" y="149025"/>
            <a:ext cx="80197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3600" b="1" dirty="0"/>
              <a:t>EL DOLOR COMO SÍNTOMA, </a:t>
            </a:r>
          </a:p>
          <a:p>
            <a:pPr algn="ctr"/>
            <a:r>
              <a:rPr lang="es-EC" sz="3600" b="1" dirty="0"/>
              <a:t>¿POR QUÉ ES IMPORTANTE?</a:t>
            </a:r>
            <a:endParaRPr lang="en-US" sz="3600" b="1" dirty="0"/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8E86DFD5-A750-2EF8-B367-E4C6121A2BB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24484293"/>
              </p:ext>
            </p:extLst>
          </p:nvPr>
        </p:nvGraphicFramePr>
        <p:xfrm>
          <a:off x="2533338" y="-137963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ACFE768F-0EEF-57FC-46B1-74DE9557CC17}"/>
              </a:ext>
            </a:extLst>
          </p:cNvPr>
          <p:cNvSpPr txBox="1"/>
          <p:nvPr/>
        </p:nvSpPr>
        <p:spPr>
          <a:xfrm>
            <a:off x="8630587" y="3577384"/>
            <a:ext cx="30467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s-ES" sz="1600" dirty="0">
                <a:latin typeface="Arial Narrow" panose="020B0606020202030204" pitchFamily="34" charset="0"/>
              </a:rPr>
              <a:t>(David Aguilar Montiel y cols., 2021) </a:t>
            </a:r>
            <a:endParaRPr lang="en-US" sz="1600" dirty="0">
              <a:latin typeface="Arial Narrow" panose="020B0606020202030204" pitchFamily="34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BE384276-F899-4D15-27CD-B958DCFCA874}"/>
              </a:ext>
            </a:extLst>
          </p:cNvPr>
          <p:cNvSpPr txBox="1"/>
          <p:nvPr/>
        </p:nvSpPr>
        <p:spPr>
          <a:xfrm>
            <a:off x="3420047" y="4112643"/>
            <a:ext cx="812800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/>
              <a:t>Motivo de preocupación más frecuentes entre el personal médico, los familiares y los propios pacientes internados. </a:t>
            </a:r>
          </a:p>
          <a:p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50% y el 90% de los ingresados a un medio hospitalario presentan dolor durante su estancia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UCI: 50% y el 65% de los pacientes ingresados a las UCI sufrieron dolor en la mitad de su estancia</a:t>
            </a:r>
            <a:endParaRPr lang="en-US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13D53E73-7A57-253E-3AC3-38AD28487232}"/>
              </a:ext>
            </a:extLst>
          </p:cNvPr>
          <p:cNvSpPr txBox="1"/>
          <p:nvPr/>
        </p:nvSpPr>
        <p:spPr>
          <a:xfrm>
            <a:off x="5454547" y="6275731"/>
            <a:ext cx="60935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600" dirty="0">
                <a:latin typeface="Arial Narrow" panose="020B0606020202030204" pitchFamily="34" charset="0"/>
              </a:rPr>
              <a:t>(Alfonso Cuellar, J. J., 2018)</a:t>
            </a:r>
          </a:p>
        </p:txBody>
      </p:sp>
      <p:pic>
        <p:nvPicPr>
          <p:cNvPr id="2050" name="Picture 2" descr="Una Ilustración De Dibujos Animados De Un Médico Mirando Asustado.  Ilustraciones Svg, Vectoriales, Clip Art Vectorizado Libre De Derechos.  Image 44484645.">
            <a:extLst>
              <a:ext uri="{FF2B5EF4-FFF2-40B4-BE49-F238E27FC236}">
                <a16:creationId xmlns:a16="http://schemas.microsoft.com/office/drawing/2014/main" id="{53B52062-318C-6AC3-9611-6C35B54126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796" y="4170706"/>
            <a:ext cx="2171700" cy="210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258279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78C6E905-A659-1F37-FA48-F81F30C7D2D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089" t="29498" r="15288" b="42073"/>
          <a:stretch/>
        </p:blipFill>
        <p:spPr>
          <a:xfrm>
            <a:off x="2221591" y="1828800"/>
            <a:ext cx="8169640" cy="347076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DB670576-92E1-3241-A092-EA32BC27E7A5}"/>
              </a:ext>
            </a:extLst>
          </p:cNvPr>
          <p:cNvSpPr txBox="1"/>
          <p:nvPr/>
        </p:nvSpPr>
        <p:spPr>
          <a:xfrm>
            <a:off x="2071690" y="655794"/>
            <a:ext cx="831954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2400" b="1" dirty="0"/>
              <a:t>ESCALERA ANALGÉSICA PARA EL DOLOR NEUROPÁTICO</a:t>
            </a:r>
            <a:endParaRPr lang="en-US" sz="2400" b="1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7D3878DC-C2AB-1BCF-ADD6-343D4DD9C43B}"/>
              </a:ext>
            </a:extLst>
          </p:cNvPr>
          <p:cNvSpPr txBox="1"/>
          <p:nvPr/>
        </p:nvSpPr>
        <p:spPr>
          <a:xfrm>
            <a:off x="5924863" y="5641571"/>
            <a:ext cx="47931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dirty="0">
                <a:latin typeface="Arial Narrow" panose="020B0606020202030204" pitchFamily="34" charset="0"/>
              </a:rPr>
              <a:t>(R. </a:t>
            </a:r>
            <a:r>
              <a:rPr lang="en-US" dirty="0" err="1">
                <a:latin typeface="Arial Narrow" panose="020B0606020202030204" pitchFamily="34" charset="0"/>
              </a:rPr>
              <a:t>Gálvez</a:t>
            </a:r>
            <a:r>
              <a:rPr lang="en-US" dirty="0">
                <a:latin typeface="Arial Narrow" panose="020B0606020202030204" pitchFamily="34" charset="0"/>
              </a:rPr>
              <a:t> et AL., 2016)</a:t>
            </a:r>
          </a:p>
        </p:txBody>
      </p:sp>
    </p:spTree>
    <p:extLst>
      <p:ext uri="{BB962C8B-B14F-4D97-AF65-F5344CB8AC3E}">
        <p14:creationId xmlns:p14="http://schemas.microsoft.com/office/powerpoint/2010/main" val="241315593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A9173338-5336-23FC-AEF1-91E44932C2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7738" y="215864"/>
            <a:ext cx="8044413" cy="592291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D98338F2-83EB-F059-49DB-B3461CCFF048}"/>
              </a:ext>
            </a:extLst>
          </p:cNvPr>
          <p:cNvSpPr txBox="1"/>
          <p:nvPr/>
        </p:nvSpPr>
        <p:spPr>
          <a:xfrm>
            <a:off x="7027177" y="6257758"/>
            <a:ext cx="4922130" cy="4293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es-EC" sz="1050" dirty="0">
                <a:solidFill>
                  <a:srgbClr val="000000"/>
                </a:solidFill>
                <a:effectLst/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Abordaje farmacológico del dolor neuropático: pasado, presente y futuro. Revisión  Alcántara volumen 74 2022. https://neurologia.com/articulo/2021381 </a:t>
            </a:r>
            <a:endParaRPr lang="es-EC" sz="1000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0C48DCE-30E0-0DC3-CFDC-F8FB0C62ECB7}"/>
              </a:ext>
            </a:extLst>
          </p:cNvPr>
          <p:cNvSpPr txBox="1"/>
          <p:nvPr/>
        </p:nvSpPr>
        <p:spPr>
          <a:xfrm>
            <a:off x="684860" y="1598466"/>
            <a:ext cx="30327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2400" b="1" dirty="0"/>
              <a:t>TRATAMIENTO FARMACOLÓGICO PARA  EL DOLOR NEUROPÁTICO</a:t>
            </a:r>
          </a:p>
        </p:txBody>
      </p:sp>
    </p:spTree>
    <p:extLst>
      <p:ext uri="{BB962C8B-B14F-4D97-AF65-F5344CB8AC3E}">
        <p14:creationId xmlns:p14="http://schemas.microsoft.com/office/powerpoint/2010/main" val="120780113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EAE41865-7246-580A-6C99-58FE2B5C49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7188" y="265374"/>
            <a:ext cx="8718829" cy="58718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C3E8E07B-932F-4F2F-A312-7C1F3B36C2D1}"/>
              </a:ext>
            </a:extLst>
          </p:cNvPr>
          <p:cNvSpPr txBox="1"/>
          <p:nvPr/>
        </p:nvSpPr>
        <p:spPr>
          <a:xfrm>
            <a:off x="400047" y="1631646"/>
            <a:ext cx="30327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2400" b="1" dirty="0"/>
              <a:t>TRATAMIENTO FARMACOLÓGICO PARA  EL DOLOR NEUROPÁTICO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D813B653-8C92-0FF1-309B-B96D087BD453}"/>
              </a:ext>
            </a:extLst>
          </p:cNvPr>
          <p:cNvSpPr txBox="1"/>
          <p:nvPr/>
        </p:nvSpPr>
        <p:spPr>
          <a:xfrm>
            <a:off x="7027177" y="6257758"/>
            <a:ext cx="4922130" cy="4293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es-EC" sz="1050" dirty="0">
                <a:solidFill>
                  <a:srgbClr val="000000"/>
                </a:solidFill>
                <a:effectLst/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Abordaje farmacológico del dolor neuropático: pasado, presente y futuro. Revisión  Alcántara volumen 74 2022. https://neurologia.com/articulo/2021381 </a:t>
            </a:r>
            <a:endParaRPr lang="es-EC" sz="1000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045402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9CB2CC26-38F1-F700-3A8C-E71D157FB9AC}"/>
              </a:ext>
            </a:extLst>
          </p:cNvPr>
          <p:cNvSpPr txBox="1"/>
          <p:nvPr/>
        </p:nvSpPr>
        <p:spPr>
          <a:xfrm>
            <a:off x="6846758" y="1874728"/>
            <a:ext cx="4440836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s-ES" sz="2800" b="1" i="0" dirty="0">
                <a:solidFill>
                  <a:srgbClr val="333333"/>
                </a:solidFill>
                <a:effectLst/>
                <a:latin typeface="Bradley Hand ITC" panose="03070402050302030203" pitchFamily="66" charset="0"/>
              </a:rPr>
              <a:t>El peor dolor no es el que mata, sino el que te quita las ganas de vivir.</a:t>
            </a:r>
          </a:p>
          <a:p>
            <a:pPr algn="l"/>
            <a:endParaRPr lang="es-ES" sz="2800" b="1" dirty="0">
              <a:solidFill>
                <a:srgbClr val="333333"/>
              </a:solidFill>
              <a:latin typeface="Bradley Hand ITC" panose="03070402050302030203" pitchFamily="66" charset="0"/>
            </a:endParaRPr>
          </a:p>
          <a:p>
            <a:pPr algn="r"/>
            <a:r>
              <a:rPr lang="es-ES" sz="2800" b="1" dirty="0">
                <a:solidFill>
                  <a:srgbClr val="333333"/>
                </a:solidFill>
                <a:latin typeface="Bradley Hand ITC" panose="03070402050302030203" pitchFamily="66" charset="0"/>
              </a:rPr>
              <a:t>Anónimo</a:t>
            </a:r>
            <a:endParaRPr lang="es-ES" sz="2800" b="1" i="0" dirty="0">
              <a:solidFill>
                <a:srgbClr val="333333"/>
              </a:solidFill>
              <a:effectLst/>
              <a:latin typeface="Bradley Hand ITC" panose="03070402050302030203" pitchFamily="66" charset="0"/>
            </a:endParaRPr>
          </a:p>
        </p:txBody>
      </p:sp>
      <p:pic>
        <p:nvPicPr>
          <p:cNvPr id="15362" name="Picture 2" descr="Image result for GRACIAS">
            <a:extLst>
              <a:ext uri="{FF2B5EF4-FFF2-40B4-BE49-F238E27FC236}">
                <a16:creationId xmlns:a16="http://schemas.microsoft.com/office/drawing/2014/main" id="{3348AC7A-3AB9-3883-0532-ED11B95071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ark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021" y="1084514"/>
            <a:ext cx="5806979" cy="4419148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26443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B34ED8F-BDF1-C1EB-880E-E3DD9931AE8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48214" y="1638299"/>
            <a:ext cx="4447786" cy="3023642"/>
          </a:xfrm>
        </p:spPr>
        <p:txBody>
          <a:bodyPr>
            <a:normAutofit/>
          </a:bodyPr>
          <a:lstStyle/>
          <a:p>
            <a:pPr algn="just"/>
            <a:r>
              <a:rPr lang="es-ES" sz="1800" dirty="0"/>
              <a:t>El dolor en el cáncer es habitualmente el síntoma más debilitante y el más difícil de tratar en los pacientes oncológicos.</a:t>
            </a:r>
          </a:p>
          <a:p>
            <a:pPr algn="just"/>
            <a:r>
              <a:rPr lang="es-ES" sz="1800" dirty="0"/>
              <a:t>Origen: tumor o tratamientos: QT, CX, RT</a:t>
            </a:r>
          </a:p>
          <a:p>
            <a:pPr algn="just"/>
            <a:r>
              <a:rPr lang="es-ES" sz="1800" dirty="0"/>
              <a:t>El 78 %  de pacientes presenta dolor al inicio del tratamiento</a:t>
            </a:r>
          </a:p>
          <a:p>
            <a:pPr algn="just"/>
            <a:r>
              <a:rPr lang="es-ES" sz="1800" dirty="0"/>
              <a:t>Se acompaña de otros síntomas: 73%.</a:t>
            </a:r>
          </a:p>
          <a:p>
            <a:pPr algn="just"/>
            <a:endParaRPr lang="en-US" sz="1800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1DBB848-EFB0-515F-C832-33AA008CB7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05285" y="1638300"/>
            <a:ext cx="4447786" cy="2903720"/>
          </a:xfrm>
        </p:spPr>
        <p:txBody>
          <a:bodyPr>
            <a:normAutofit/>
          </a:bodyPr>
          <a:lstStyle/>
          <a:p>
            <a:pPr algn="just"/>
            <a:r>
              <a:rPr lang="es-ES" sz="1800" dirty="0"/>
              <a:t>La prevalencia del dolor llega hasta el 80 % en estadios avanzados, con una alta incidencia de dolor severo.</a:t>
            </a:r>
          </a:p>
          <a:p>
            <a:pPr algn="just"/>
            <a:r>
              <a:rPr lang="es-ES" sz="1800" dirty="0"/>
              <a:t>Un tercio de supervivientes al cáncer refieren dolor.</a:t>
            </a:r>
          </a:p>
          <a:p>
            <a:pPr algn="just"/>
            <a:r>
              <a:rPr lang="es-ES" sz="1800" dirty="0"/>
              <a:t>Pacientes que sufren dolor crónico previo al diagnóstico de cáncer.</a:t>
            </a:r>
            <a:endParaRPr lang="en-US" sz="1800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BC51AE2-A51F-417A-0213-C4204F122948}"/>
              </a:ext>
            </a:extLst>
          </p:cNvPr>
          <p:cNvSpPr txBox="1"/>
          <p:nvPr/>
        </p:nvSpPr>
        <p:spPr>
          <a:xfrm>
            <a:off x="2533338" y="149025"/>
            <a:ext cx="80197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3600" b="1" dirty="0"/>
              <a:t> DOLOR Y CÁNCER</a:t>
            </a:r>
            <a:endParaRPr lang="en-US" sz="3600" b="1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FA4DC4D1-6402-0932-ACAF-D5F821BA1CB4}"/>
              </a:ext>
            </a:extLst>
          </p:cNvPr>
          <p:cNvSpPr txBox="1"/>
          <p:nvPr/>
        </p:nvSpPr>
        <p:spPr>
          <a:xfrm>
            <a:off x="7025779" y="5331868"/>
            <a:ext cx="4127292" cy="3460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600" dirty="0">
                <a:latin typeface="Arial Narrow" panose="020B0606020202030204" pitchFamily="34" charset="0"/>
              </a:rPr>
              <a:t>(</a:t>
            </a:r>
            <a:r>
              <a:rPr lang="en-US" sz="1600" dirty="0" err="1">
                <a:latin typeface="Arial Narrow" panose="020B0606020202030204" pitchFamily="34" charset="0"/>
              </a:rPr>
              <a:t>Celada</a:t>
            </a:r>
            <a:r>
              <a:rPr lang="en-US" sz="1600" dirty="0">
                <a:latin typeface="Arial Narrow" panose="020B0606020202030204" pitchFamily="34" charset="0"/>
              </a:rPr>
              <a:t> Cifuentes, 2021. Herrero </a:t>
            </a:r>
            <a:r>
              <a:rPr lang="en-US" sz="1600" dirty="0" err="1">
                <a:latin typeface="Arial Narrow" panose="020B0606020202030204" pitchFamily="34" charset="0"/>
              </a:rPr>
              <a:t>Trujillano</a:t>
            </a:r>
            <a:r>
              <a:rPr lang="en-US" sz="1600" dirty="0">
                <a:latin typeface="Arial Narrow" panose="020B0606020202030204" pitchFamily="34" charset="0"/>
              </a:rPr>
              <a:t> M., 2022)</a:t>
            </a:r>
          </a:p>
        </p:txBody>
      </p:sp>
    </p:spTree>
    <p:extLst>
      <p:ext uri="{BB962C8B-B14F-4D97-AF65-F5344CB8AC3E}">
        <p14:creationId xmlns:p14="http://schemas.microsoft.com/office/powerpoint/2010/main" val="3918639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FC3F4845-6DED-340D-F23F-7A3EF44184EB}"/>
              </a:ext>
            </a:extLst>
          </p:cNvPr>
          <p:cNvSpPr txBox="1"/>
          <p:nvPr/>
        </p:nvSpPr>
        <p:spPr>
          <a:xfrm>
            <a:off x="1029323" y="251086"/>
            <a:ext cx="307798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3600" b="1" dirty="0"/>
              <a:t>DOLOR AL FINAL </a:t>
            </a:r>
          </a:p>
          <a:p>
            <a:pPr algn="ctr"/>
            <a:r>
              <a:rPr lang="es-EC" sz="3600" b="1" dirty="0"/>
              <a:t>DE VIDA</a:t>
            </a:r>
            <a:endParaRPr lang="en-US" sz="3600" b="1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32E63322-FCC6-17D6-322E-4162679D4B6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656" t="26654" r="13442" b="33107"/>
          <a:stretch/>
        </p:blipFill>
        <p:spPr>
          <a:xfrm>
            <a:off x="4254672" y="176884"/>
            <a:ext cx="7000406" cy="270469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FD38649B-1F5C-260A-20A6-FD08CB17D2DA}"/>
              </a:ext>
            </a:extLst>
          </p:cNvPr>
          <p:cNvCxnSpPr/>
          <p:nvPr/>
        </p:nvCxnSpPr>
        <p:spPr>
          <a:xfrm>
            <a:off x="9711091" y="445400"/>
            <a:ext cx="1543987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n 7">
            <a:extLst>
              <a:ext uri="{FF2B5EF4-FFF2-40B4-BE49-F238E27FC236}">
                <a16:creationId xmlns:a16="http://schemas.microsoft.com/office/drawing/2014/main" id="{E3248FB3-AF18-131B-A64F-40B73B323DD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516" t="34091" r="40124" b="39229"/>
          <a:stretch/>
        </p:blipFill>
        <p:spPr>
          <a:xfrm>
            <a:off x="4911776" y="3120117"/>
            <a:ext cx="5686199" cy="365113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35A25A99-181D-77AF-E7D3-497D47A8F554}"/>
              </a:ext>
            </a:extLst>
          </p:cNvPr>
          <p:cNvSpPr txBox="1"/>
          <p:nvPr/>
        </p:nvSpPr>
        <p:spPr>
          <a:xfrm>
            <a:off x="744510" y="3757747"/>
            <a:ext cx="36476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b="1" dirty="0"/>
              <a:t>Relación entre los conceptos </a:t>
            </a:r>
          </a:p>
          <a:p>
            <a:pPr algn="ctr"/>
            <a:r>
              <a:rPr lang="es-ES" b="1" dirty="0"/>
              <a:t>de dolor y sufrimiento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92485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Relato enfermero: la importancia de acompañar - Diario Dicen">
            <a:extLst>
              <a:ext uri="{FF2B5EF4-FFF2-40B4-BE49-F238E27FC236}">
                <a16:creationId xmlns:a16="http://schemas.microsoft.com/office/drawing/2014/main" id="{D75C013D-1454-A921-D107-757D6BA34F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450" y="329784"/>
            <a:ext cx="5666281" cy="4437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8F147A5D-B38E-07B0-405A-3AF90E803628}"/>
              </a:ext>
            </a:extLst>
          </p:cNvPr>
          <p:cNvSpPr txBox="1"/>
          <p:nvPr/>
        </p:nvSpPr>
        <p:spPr>
          <a:xfrm>
            <a:off x="839450" y="5035898"/>
            <a:ext cx="5666281" cy="12926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000" b="1" dirty="0">
                <a:latin typeface="Bradley Hand ITC" panose="03070402050302030203" pitchFamily="66" charset="0"/>
              </a:rPr>
              <a:t>El dolor ajeno puede ser exagerado …</a:t>
            </a:r>
          </a:p>
          <a:p>
            <a:r>
              <a:rPr lang="es-ES" sz="2000" b="1" dirty="0">
                <a:latin typeface="Bradley Hand ITC" panose="03070402050302030203" pitchFamily="66" charset="0"/>
              </a:rPr>
              <a:t>El dolor propio siempre es insoportable.</a:t>
            </a:r>
          </a:p>
          <a:p>
            <a:r>
              <a:rPr lang="es-ES" sz="2000" b="1" dirty="0">
                <a:latin typeface="Bradley Hand ITC" panose="03070402050302030203" pitchFamily="66" charset="0"/>
              </a:rPr>
              <a:t> </a:t>
            </a:r>
          </a:p>
          <a:p>
            <a:pPr algn="r"/>
            <a:r>
              <a:rPr lang="es-ES" sz="1600" dirty="0">
                <a:latin typeface="Arial Narrow" panose="020B0606020202030204" pitchFamily="34" charset="0"/>
              </a:rPr>
              <a:t>(GAFOS, Gómez Sancho M, 2003)</a:t>
            </a:r>
            <a:endParaRPr lang="en-US" sz="1600" dirty="0">
              <a:latin typeface="Arial Narrow" panose="020B060602020203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9368B2B6-E5B3-00E6-6421-D5A102EF205A}"/>
              </a:ext>
            </a:extLst>
          </p:cNvPr>
          <p:cNvSpPr txBox="1"/>
          <p:nvPr/>
        </p:nvSpPr>
        <p:spPr>
          <a:xfrm>
            <a:off x="7021642" y="1937320"/>
            <a:ext cx="4715655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Influye aspectos emocionales.</a:t>
            </a:r>
          </a:p>
          <a:p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El dolor tiene un significado.</a:t>
            </a:r>
          </a:p>
          <a:p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Requiere ser  explicado, reduce la ansiedad por ende mejora control del dolor. </a:t>
            </a:r>
          </a:p>
          <a:p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Relación entre dolor y estado emocional es bidireccional.</a:t>
            </a:r>
            <a:endParaRPr lang="en-US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5C794043-788F-B016-8664-5C76A800476F}"/>
              </a:ext>
            </a:extLst>
          </p:cNvPr>
          <p:cNvSpPr txBox="1"/>
          <p:nvPr/>
        </p:nvSpPr>
        <p:spPr>
          <a:xfrm>
            <a:off x="6775554" y="329784"/>
            <a:ext cx="4961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3600" b="1" dirty="0"/>
              <a:t> DOLOR Y SUFRIMIENTO</a:t>
            </a:r>
            <a:endParaRPr lang="en-US" sz="3600" b="1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E575C6F-4911-F206-9225-8B3DFAF1B1AF}"/>
              </a:ext>
            </a:extLst>
          </p:cNvPr>
          <p:cNvSpPr txBox="1"/>
          <p:nvPr/>
        </p:nvSpPr>
        <p:spPr>
          <a:xfrm>
            <a:off x="7783643" y="5945036"/>
            <a:ext cx="364470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pt-BR" sz="1600" dirty="0">
                <a:latin typeface="Arial Narrow" panose="020B0606020202030204" pitchFamily="34" charset="0"/>
              </a:rPr>
              <a:t>(Chamorro P, </a:t>
            </a:r>
            <a:r>
              <a:rPr lang="pt-BR" sz="1600" dirty="0" err="1">
                <a:latin typeface="Arial Narrow" panose="020B0606020202030204" pitchFamily="34" charset="0"/>
              </a:rPr>
              <a:t>Puche</a:t>
            </a:r>
            <a:r>
              <a:rPr lang="pt-BR" sz="1600" dirty="0">
                <a:latin typeface="Arial Narrow" panose="020B0606020202030204" pitchFamily="34" charset="0"/>
              </a:rPr>
              <a:t> E. 2013)</a:t>
            </a:r>
            <a:endParaRPr lang="en-US" sz="16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76847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E4747C7D-B7E6-1105-AF60-51D973A4FC9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5615" t="41746" r="15164" b="28076"/>
          <a:stretch/>
        </p:blipFill>
        <p:spPr>
          <a:xfrm>
            <a:off x="1318059" y="1363892"/>
            <a:ext cx="10395840" cy="44972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170ED3A6-B2A2-5BA3-3A3B-1163A421B14F}"/>
              </a:ext>
            </a:extLst>
          </p:cNvPr>
          <p:cNvSpPr txBox="1"/>
          <p:nvPr/>
        </p:nvSpPr>
        <p:spPr>
          <a:xfrm>
            <a:off x="839958" y="343897"/>
            <a:ext cx="113520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3600" b="1" dirty="0"/>
              <a:t>FACTORES QUE AFECTAN LA TOLERANCIA DEL DOLOR</a:t>
            </a:r>
            <a:endParaRPr lang="en-US" sz="3600" b="1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9F50EC84-81D5-B1B1-0FEA-DA61A57EB1DE}"/>
              </a:ext>
            </a:extLst>
          </p:cNvPr>
          <p:cNvSpPr txBox="1"/>
          <p:nvPr/>
        </p:nvSpPr>
        <p:spPr>
          <a:xfrm>
            <a:off x="8248338" y="6234817"/>
            <a:ext cx="346556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600" dirty="0">
                <a:latin typeface="Arial Narrow" panose="020B0606020202030204" pitchFamily="34" charset="0"/>
              </a:rPr>
              <a:t>(MSP 2017 GPC Dolor </a:t>
            </a:r>
            <a:r>
              <a:rPr lang="en-US" sz="1600" dirty="0" err="1">
                <a:latin typeface="Arial Narrow" panose="020B0606020202030204" pitchFamily="34" charset="0"/>
              </a:rPr>
              <a:t>Oncológico</a:t>
            </a:r>
            <a:r>
              <a:rPr lang="en-US" sz="1600" dirty="0">
                <a:latin typeface="Arial Narrow" panose="020B060602020203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8023857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A08C5748-88F3-7164-AD31-E8837BE8A190}"/>
              </a:ext>
            </a:extLst>
          </p:cNvPr>
          <p:cNvSpPr txBox="1"/>
          <p:nvPr/>
        </p:nvSpPr>
        <p:spPr>
          <a:xfrm>
            <a:off x="2533338" y="149025"/>
            <a:ext cx="80197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3600" b="1" dirty="0"/>
              <a:t> FISIOPATOLOGÍA DEL DOLOR</a:t>
            </a:r>
            <a:endParaRPr lang="en-US" sz="3600" b="1" dirty="0"/>
          </a:p>
        </p:txBody>
      </p:sp>
      <p:pic>
        <p:nvPicPr>
          <p:cNvPr id="4100" name="Picture 4" descr="Fases del dolor nociceptivo agudo. | La Gaceta de AMI">
            <a:extLst>
              <a:ext uri="{FF2B5EF4-FFF2-40B4-BE49-F238E27FC236}">
                <a16:creationId xmlns:a16="http://schemas.microsoft.com/office/drawing/2014/main" id="{5C71EBB3-C896-0FF3-34A3-30A6FEC808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6561" y="795355"/>
            <a:ext cx="9246121" cy="5913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946646"/>
      </p:ext>
    </p:extLst>
  </p:cSld>
  <p:clrMapOvr>
    <a:masterClrMapping/>
  </p:clrMapOvr>
</p:sld>
</file>

<file path=ppt/theme/theme1.xml><?xml version="1.0" encoding="utf-8"?>
<a:theme xmlns:a="http://schemas.openxmlformats.org/drawingml/2006/main" name="Recorte">
  <a:themeElements>
    <a:clrScheme name="Recorte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Recorte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Recort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Recorte</Template>
  <TotalTime>806</TotalTime>
  <Words>2599</Words>
  <Application>Microsoft Office PowerPoint</Application>
  <PresentationFormat>Panorámica</PresentationFormat>
  <Paragraphs>479</Paragraphs>
  <Slides>43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43</vt:i4>
      </vt:variant>
    </vt:vector>
  </HeadingPairs>
  <TitlesOfParts>
    <vt:vector size="50" baseType="lpstr">
      <vt:lpstr>Arial</vt:lpstr>
      <vt:lpstr>Arial Narrow</vt:lpstr>
      <vt:lpstr>Bradley Hand ITC</vt:lpstr>
      <vt:lpstr>Calibri</vt:lpstr>
      <vt:lpstr>Franklin Gothic Book</vt:lpstr>
      <vt:lpstr>Wingdings</vt:lpstr>
      <vt:lpstr>Recorte</vt:lpstr>
      <vt:lpstr>MANEJO DEL DOLOR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MANEJO DEL DOLOR</dc:title>
  <dc:creator>Emilio Parreño</dc:creator>
  <cp:lastModifiedBy>Emilio Parreño</cp:lastModifiedBy>
  <cp:revision>1</cp:revision>
  <dcterms:created xsi:type="dcterms:W3CDTF">2023-04-30T15:51:59Z</dcterms:created>
  <dcterms:modified xsi:type="dcterms:W3CDTF">2023-05-02T03:03:22Z</dcterms:modified>
</cp:coreProperties>
</file>