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1" r:id="rId4"/>
    <p:sldId id="284" r:id="rId5"/>
    <p:sldId id="262" r:id="rId6"/>
    <p:sldId id="273" r:id="rId7"/>
    <p:sldId id="267" r:id="rId8"/>
    <p:sldId id="268" r:id="rId9"/>
    <p:sldId id="269" r:id="rId10"/>
    <p:sldId id="285" r:id="rId11"/>
    <p:sldId id="288" r:id="rId12"/>
    <p:sldId id="272" r:id="rId13"/>
    <p:sldId id="274" r:id="rId14"/>
    <p:sldId id="270" r:id="rId15"/>
    <p:sldId id="271" r:id="rId16"/>
    <p:sldId id="287" r:id="rId17"/>
    <p:sldId id="286" r:id="rId18"/>
    <p:sldId id="290" r:id="rId19"/>
    <p:sldId id="292" r:id="rId20"/>
    <p:sldId id="291" r:id="rId21"/>
    <p:sldId id="277" r:id="rId22"/>
    <p:sldId id="278" r:id="rId23"/>
    <p:sldId id="266" r:id="rId24"/>
    <p:sldId id="264" r:id="rId25"/>
    <p:sldId id="279" r:id="rId26"/>
    <p:sldId id="280" r:id="rId27"/>
    <p:sldId id="281" r:id="rId28"/>
    <p:sldId id="283" r:id="rId29"/>
    <p:sldId id="282" r:id="rId30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1D49B"/>
    <a:srgbClr val="C6E400"/>
    <a:srgbClr val="00A2C5"/>
    <a:srgbClr val="336E8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88039" autoAdjust="0"/>
  </p:normalViewPr>
  <p:slideViewPr>
    <p:cSldViewPr snapToGrid="0">
      <p:cViewPr varScale="1">
        <p:scale>
          <a:sx n="58" d="100"/>
          <a:sy n="58" d="100"/>
        </p:scale>
        <p:origin x="-912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F1CD9E-ABC0-D54F-84DC-FBDDEBA126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CDB2D47-C8A4-614F-BAD0-014814546E3F}">
      <dgm:prSet phldrT="[Texto]"/>
      <dgm:spPr>
        <a:solidFill>
          <a:schemeClr val="accent5">
            <a:lumMod val="60000"/>
            <a:lumOff val="40000"/>
            <a:alpha val="35000"/>
          </a:schemeClr>
        </a:solidFill>
        <a:ln>
          <a:noFill/>
        </a:ln>
      </dgm:spPr>
      <dgm:t>
        <a:bodyPr/>
        <a:lstStyle/>
        <a:p>
          <a:r>
            <a:rPr lang="es-ES" dirty="0"/>
            <a:t>Campo total</a:t>
          </a:r>
        </a:p>
      </dgm:t>
    </dgm:pt>
    <dgm:pt modelId="{CEAF5BB2-183D-3540-B346-F3CB5BB90924}" type="parTrans" cxnId="{57F1D301-28AB-0144-8B72-50A229DA6201}">
      <dgm:prSet/>
      <dgm:spPr/>
      <dgm:t>
        <a:bodyPr/>
        <a:lstStyle/>
        <a:p>
          <a:endParaRPr lang="es-ES"/>
        </a:p>
      </dgm:t>
    </dgm:pt>
    <dgm:pt modelId="{3110EF24-86BE-4F44-8625-D2EE23214B2C}" type="sibTrans" cxnId="{57F1D301-28AB-0144-8B72-50A229DA6201}">
      <dgm:prSet/>
      <dgm:spPr/>
      <dgm:t>
        <a:bodyPr/>
        <a:lstStyle/>
        <a:p>
          <a:endParaRPr lang="es-ES"/>
        </a:p>
      </dgm:t>
    </dgm:pt>
    <dgm:pt modelId="{44BFD1D7-3134-534A-8547-F7CA38E9FE83}" type="pres">
      <dgm:prSet presAssocID="{D6F1CD9E-ABC0-D54F-84DC-FBDDEBA126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EB6DC224-7DF5-2F44-89A6-4CBED7044B58}" type="pres">
      <dgm:prSet presAssocID="{CCDB2D47-C8A4-614F-BAD0-014814546E3F}" presName="hierRoot1" presStyleCnt="0"/>
      <dgm:spPr/>
    </dgm:pt>
    <dgm:pt modelId="{2D96FC23-558C-4C40-989E-ABFDFC601F8B}" type="pres">
      <dgm:prSet presAssocID="{CCDB2D47-C8A4-614F-BAD0-014814546E3F}" presName="composite" presStyleCnt="0"/>
      <dgm:spPr/>
    </dgm:pt>
    <dgm:pt modelId="{180BC905-32BC-4842-8294-9AC7264A9399}" type="pres">
      <dgm:prSet presAssocID="{CCDB2D47-C8A4-614F-BAD0-014814546E3F}" presName="background" presStyleLbl="node0" presStyleIdx="0" presStyleCnt="1"/>
      <dgm:spPr>
        <a:noFill/>
        <a:ln>
          <a:noFill/>
        </a:ln>
      </dgm:spPr>
    </dgm:pt>
    <dgm:pt modelId="{98FBC9A6-701C-4647-89F9-6AC5EBE2E8A3}" type="pres">
      <dgm:prSet presAssocID="{CCDB2D47-C8A4-614F-BAD0-014814546E3F}" presName="text" presStyleLbl="fgAcc0" presStyleIdx="0" presStyleCnt="1" custLinFactNeighborX="1012" custLinFactNeighborY="4429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CEB16C0B-DAF8-AD4A-BE31-D300BBE7BCE4}" type="pres">
      <dgm:prSet presAssocID="{CCDB2D47-C8A4-614F-BAD0-014814546E3F}" presName="hierChild2" presStyleCnt="0"/>
      <dgm:spPr/>
    </dgm:pt>
  </dgm:ptLst>
  <dgm:cxnLst>
    <dgm:cxn modelId="{57F1D301-28AB-0144-8B72-50A229DA6201}" srcId="{D6F1CD9E-ABC0-D54F-84DC-FBDDEBA1269B}" destId="{CCDB2D47-C8A4-614F-BAD0-014814546E3F}" srcOrd="0" destOrd="0" parTransId="{CEAF5BB2-183D-3540-B346-F3CB5BB90924}" sibTransId="{3110EF24-86BE-4F44-8625-D2EE23214B2C}"/>
    <dgm:cxn modelId="{E86FED34-6F0A-7A4A-A5D8-47252CF4ADA4}" type="presOf" srcId="{CCDB2D47-C8A4-614F-BAD0-014814546E3F}" destId="{98FBC9A6-701C-4647-89F9-6AC5EBE2E8A3}" srcOrd="0" destOrd="0" presId="urn:microsoft.com/office/officeart/2005/8/layout/hierarchy1"/>
    <dgm:cxn modelId="{73675CA4-7076-9847-9561-1645A7EDD016}" type="presOf" srcId="{D6F1CD9E-ABC0-D54F-84DC-FBDDEBA1269B}" destId="{44BFD1D7-3134-534A-8547-F7CA38E9FE83}" srcOrd="0" destOrd="0" presId="urn:microsoft.com/office/officeart/2005/8/layout/hierarchy1"/>
    <dgm:cxn modelId="{1859B0A4-6140-0541-A084-E679360788E4}" type="presParOf" srcId="{44BFD1D7-3134-534A-8547-F7CA38E9FE83}" destId="{EB6DC224-7DF5-2F44-89A6-4CBED7044B58}" srcOrd="0" destOrd="0" presId="urn:microsoft.com/office/officeart/2005/8/layout/hierarchy1"/>
    <dgm:cxn modelId="{C4A005B3-7E0F-C543-82D7-A732955064C0}" type="presParOf" srcId="{EB6DC224-7DF5-2F44-89A6-4CBED7044B58}" destId="{2D96FC23-558C-4C40-989E-ABFDFC601F8B}" srcOrd="0" destOrd="0" presId="urn:microsoft.com/office/officeart/2005/8/layout/hierarchy1"/>
    <dgm:cxn modelId="{0D86DC19-4EA5-C748-B959-7A68DC56B597}" type="presParOf" srcId="{2D96FC23-558C-4C40-989E-ABFDFC601F8B}" destId="{180BC905-32BC-4842-8294-9AC7264A9399}" srcOrd="0" destOrd="0" presId="urn:microsoft.com/office/officeart/2005/8/layout/hierarchy1"/>
    <dgm:cxn modelId="{DE0BAD3C-AE3B-D148-AE1C-D3D731BE1E0C}" type="presParOf" srcId="{2D96FC23-558C-4C40-989E-ABFDFC601F8B}" destId="{98FBC9A6-701C-4647-89F9-6AC5EBE2E8A3}" srcOrd="1" destOrd="0" presId="urn:microsoft.com/office/officeart/2005/8/layout/hierarchy1"/>
    <dgm:cxn modelId="{1ADDA9CA-B7EB-7F46-B871-F6E4CA777F05}" type="presParOf" srcId="{EB6DC224-7DF5-2F44-89A6-4CBED7044B58}" destId="{CEB16C0B-DAF8-AD4A-BE31-D300BBE7BCE4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F1CD9E-ABC0-D54F-84DC-FBDDEBA126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148B6BF-CAC5-1544-8010-8B1965B053A3}">
      <dgm:prSet/>
      <dgm:spPr>
        <a:solidFill>
          <a:schemeClr val="accent5">
            <a:lumMod val="60000"/>
            <a:lumOff val="40000"/>
            <a:alpha val="35000"/>
          </a:schemeClr>
        </a:solidFill>
        <a:ln>
          <a:noFill/>
        </a:ln>
      </dgm:spPr>
      <dgm:t>
        <a:bodyPr/>
        <a:lstStyle/>
        <a:p>
          <a:r>
            <a:rPr lang="es-ES" dirty="0"/>
            <a:t>Sitio involucrado</a:t>
          </a:r>
        </a:p>
      </dgm:t>
    </dgm:pt>
    <dgm:pt modelId="{C98690BC-7FF5-C545-AFD0-ECB7A0D51854}" type="parTrans" cxnId="{B0198637-719F-6445-910F-18D3BFEAD0F9}">
      <dgm:prSet/>
      <dgm:spPr/>
      <dgm:t>
        <a:bodyPr/>
        <a:lstStyle/>
        <a:p>
          <a:endParaRPr lang="es-ES"/>
        </a:p>
      </dgm:t>
    </dgm:pt>
    <dgm:pt modelId="{0E31BE81-4E24-5647-9048-6365305552FD}" type="sibTrans" cxnId="{B0198637-719F-6445-910F-18D3BFEAD0F9}">
      <dgm:prSet/>
      <dgm:spPr/>
      <dgm:t>
        <a:bodyPr/>
        <a:lstStyle/>
        <a:p>
          <a:endParaRPr lang="es-ES"/>
        </a:p>
      </dgm:t>
    </dgm:pt>
    <dgm:pt modelId="{44BFD1D7-3134-534A-8547-F7CA38E9FE83}" type="pres">
      <dgm:prSet presAssocID="{D6F1CD9E-ABC0-D54F-84DC-FBDDEBA126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C541E0CF-FDE1-8342-8B92-461977C19D81}" type="pres">
      <dgm:prSet presAssocID="{F148B6BF-CAC5-1544-8010-8B1965B053A3}" presName="hierRoot1" presStyleCnt="0"/>
      <dgm:spPr/>
    </dgm:pt>
    <dgm:pt modelId="{ECCA8304-2B8E-8748-9E95-4A75B1DBBE1D}" type="pres">
      <dgm:prSet presAssocID="{F148B6BF-CAC5-1544-8010-8B1965B053A3}" presName="composite" presStyleCnt="0"/>
      <dgm:spPr/>
    </dgm:pt>
    <dgm:pt modelId="{D48E4FDD-A085-7F43-A2CE-1436EBA72F74}" type="pres">
      <dgm:prSet presAssocID="{F148B6BF-CAC5-1544-8010-8B1965B053A3}" presName="background" presStyleLbl="node0" presStyleIdx="0" presStyleCnt="1"/>
      <dgm:spPr>
        <a:noFill/>
        <a:ln>
          <a:noFill/>
        </a:ln>
      </dgm:spPr>
    </dgm:pt>
    <dgm:pt modelId="{0545BE77-87DE-A14D-840A-9A09A14C5CCE}" type="pres">
      <dgm:prSet presAssocID="{F148B6BF-CAC5-1544-8010-8B1965B053A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A59BB9B-935B-4248-91B7-7CD222C95ADB}" type="pres">
      <dgm:prSet presAssocID="{F148B6BF-CAC5-1544-8010-8B1965B053A3}" presName="hierChild2" presStyleCnt="0"/>
      <dgm:spPr/>
    </dgm:pt>
  </dgm:ptLst>
  <dgm:cxnLst>
    <dgm:cxn modelId="{E8B9A797-DF4A-904C-A4C9-B9F4BFCD0366}" type="presOf" srcId="{F148B6BF-CAC5-1544-8010-8B1965B053A3}" destId="{0545BE77-87DE-A14D-840A-9A09A14C5CCE}" srcOrd="0" destOrd="0" presId="urn:microsoft.com/office/officeart/2005/8/layout/hierarchy1"/>
    <dgm:cxn modelId="{B0198637-719F-6445-910F-18D3BFEAD0F9}" srcId="{D6F1CD9E-ABC0-D54F-84DC-FBDDEBA1269B}" destId="{F148B6BF-CAC5-1544-8010-8B1965B053A3}" srcOrd="0" destOrd="0" parTransId="{C98690BC-7FF5-C545-AFD0-ECB7A0D51854}" sibTransId="{0E31BE81-4E24-5647-9048-6365305552FD}"/>
    <dgm:cxn modelId="{73675CA4-7076-9847-9561-1645A7EDD016}" type="presOf" srcId="{D6F1CD9E-ABC0-D54F-84DC-FBDDEBA1269B}" destId="{44BFD1D7-3134-534A-8547-F7CA38E9FE83}" srcOrd="0" destOrd="0" presId="urn:microsoft.com/office/officeart/2005/8/layout/hierarchy1"/>
    <dgm:cxn modelId="{1BF7ABD9-B152-5241-9A09-56EB862AD563}" type="presParOf" srcId="{44BFD1D7-3134-534A-8547-F7CA38E9FE83}" destId="{C541E0CF-FDE1-8342-8B92-461977C19D81}" srcOrd="0" destOrd="0" presId="urn:microsoft.com/office/officeart/2005/8/layout/hierarchy1"/>
    <dgm:cxn modelId="{DA762EA7-8661-DB45-9B08-5897CA0D8C06}" type="presParOf" srcId="{C541E0CF-FDE1-8342-8B92-461977C19D81}" destId="{ECCA8304-2B8E-8748-9E95-4A75B1DBBE1D}" srcOrd="0" destOrd="0" presId="urn:microsoft.com/office/officeart/2005/8/layout/hierarchy1"/>
    <dgm:cxn modelId="{8CEE01EE-407C-1347-8CBB-E286993B8C7C}" type="presParOf" srcId="{ECCA8304-2B8E-8748-9E95-4A75B1DBBE1D}" destId="{D48E4FDD-A085-7F43-A2CE-1436EBA72F74}" srcOrd="0" destOrd="0" presId="urn:microsoft.com/office/officeart/2005/8/layout/hierarchy1"/>
    <dgm:cxn modelId="{7AD5B17B-4B2C-804F-B04E-C06EA46515F7}" type="presParOf" srcId="{ECCA8304-2B8E-8748-9E95-4A75B1DBBE1D}" destId="{0545BE77-87DE-A14D-840A-9A09A14C5CCE}" srcOrd="1" destOrd="0" presId="urn:microsoft.com/office/officeart/2005/8/layout/hierarchy1"/>
    <dgm:cxn modelId="{5D7FAFAA-919F-4D4D-946C-408160850FC9}" type="presParOf" srcId="{C541E0CF-FDE1-8342-8B92-461977C19D81}" destId="{2A59BB9B-935B-4248-91B7-7CD222C95ADB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F1CD9E-ABC0-D54F-84DC-FBDDEBA126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98F3E12-36D7-B140-AAD1-E0043A1E3AE1}">
      <dgm:prSet/>
      <dgm:spPr>
        <a:solidFill>
          <a:schemeClr val="accent5">
            <a:lumMod val="60000"/>
            <a:lumOff val="40000"/>
            <a:alpha val="35000"/>
          </a:schemeClr>
        </a:solidFill>
        <a:ln>
          <a:noFill/>
        </a:ln>
      </dgm:spPr>
      <dgm:t>
        <a:bodyPr/>
        <a:lstStyle/>
        <a:p>
          <a:r>
            <a:rPr lang="es-ES" dirty="0"/>
            <a:t>Nodo involucrado</a:t>
          </a:r>
        </a:p>
      </dgm:t>
    </dgm:pt>
    <dgm:pt modelId="{88843F5D-E44A-E340-A38D-F0EA5A97BFF1}" type="parTrans" cxnId="{4D46A80A-5EFA-E145-B917-ACA21B71F5B4}">
      <dgm:prSet/>
      <dgm:spPr/>
      <dgm:t>
        <a:bodyPr/>
        <a:lstStyle/>
        <a:p>
          <a:endParaRPr lang="es-ES"/>
        </a:p>
      </dgm:t>
    </dgm:pt>
    <dgm:pt modelId="{723608B8-0E2D-2444-9EC1-DD516F4E4FFC}" type="sibTrans" cxnId="{4D46A80A-5EFA-E145-B917-ACA21B71F5B4}">
      <dgm:prSet/>
      <dgm:spPr/>
      <dgm:t>
        <a:bodyPr/>
        <a:lstStyle/>
        <a:p>
          <a:endParaRPr lang="es-ES"/>
        </a:p>
      </dgm:t>
    </dgm:pt>
    <dgm:pt modelId="{44BFD1D7-3134-534A-8547-F7CA38E9FE83}" type="pres">
      <dgm:prSet presAssocID="{D6F1CD9E-ABC0-D54F-84DC-FBDDEBA126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D51A456B-A018-AF4E-B809-4BAE2B3D6102}" type="pres">
      <dgm:prSet presAssocID="{798F3E12-36D7-B140-AAD1-E0043A1E3AE1}" presName="hierRoot1" presStyleCnt="0"/>
      <dgm:spPr/>
    </dgm:pt>
    <dgm:pt modelId="{F36EA4C5-E8AF-674C-8B75-9C4A4A479D85}" type="pres">
      <dgm:prSet presAssocID="{798F3E12-36D7-B140-AAD1-E0043A1E3AE1}" presName="composite" presStyleCnt="0"/>
      <dgm:spPr/>
    </dgm:pt>
    <dgm:pt modelId="{C6611A07-628D-0444-8CC0-D36475A97448}" type="pres">
      <dgm:prSet presAssocID="{798F3E12-36D7-B140-AAD1-E0043A1E3AE1}" presName="background" presStyleLbl="node0" presStyleIdx="0" presStyleCnt="1"/>
      <dgm:spPr>
        <a:noFill/>
        <a:ln>
          <a:noFill/>
        </a:ln>
      </dgm:spPr>
    </dgm:pt>
    <dgm:pt modelId="{EC4DFE8E-3D5F-934B-B5BB-42B1A08974D9}" type="pres">
      <dgm:prSet presAssocID="{798F3E12-36D7-B140-AAD1-E0043A1E3AE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DDD1BEB-D9A7-CD46-AEBB-2E321818E47B}" type="pres">
      <dgm:prSet presAssocID="{798F3E12-36D7-B140-AAD1-E0043A1E3AE1}" presName="hierChild2" presStyleCnt="0"/>
      <dgm:spPr/>
    </dgm:pt>
  </dgm:ptLst>
  <dgm:cxnLst>
    <dgm:cxn modelId="{6E48FBD6-0D0B-1943-B715-53F179883CBA}" type="presOf" srcId="{798F3E12-36D7-B140-AAD1-E0043A1E3AE1}" destId="{EC4DFE8E-3D5F-934B-B5BB-42B1A08974D9}" srcOrd="0" destOrd="0" presId="urn:microsoft.com/office/officeart/2005/8/layout/hierarchy1"/>
    <dgm:cxn modelId="{4D46A80A-5EFA-E145-B917-ACA21B71F5B4}" srcId="{D6F1CD9E-ABC0-D54F-84DC-FBDDEBA1269B}" destId="{798F3E12-36D7-B140-AAD1-E0043A1E3AE1}" srcOrd="0" destOrd="0" parTransId="{88843F5D-E44A-E340-A38D-F0EA5A97BFF1}" sibTransId="{723608B8-0E2D-2444-9EC1-DD516F4E4FFC}"/>
    <dgm:cxn modelId="{73675CA4-7076-9847-9561-1645A7EDD016}" type="presOf" srcId="{D6F1CD9E-ABC0-D54F-84DC-FBDDEBA1269B}" destId="{44BFD1D7-3134-534A-8547-F7CA38E9FE83}" srcOrd="0" destOrd="0" presId="urn:microsoft.com/office/officeart/2005/8/layout/hierarchy1"/>
    <dgm:cxn modelId="{27163043-720E-C248-A1A3-670AB8E79B1E}" type="presParOf" srcId="{44BFD1D7-3134-534A-8547-F7CA38E9FE83}" destId="{D51A456B-A018-AF4E-B809-4BAE2B3D6102}" srcOrd="0" destOrd="0" presId="urn:microsoft.com/office/officeart/2005/8/layout/hierarchy1"/>
    <dgm:cxn modelId="{79DC3D4E-0F10-8045-A84E-7B45B0CEFE2C}" type="presParOf" srcId="{D51A456B-A018-AF4E-B809-4BAE2B3D6102}" destId="{F36EA4C5-E8AF-674C-8B75-9C4A4A479D85}" srcOrd="0" destOrd="0" presId="urn:microsoft.com/office/officeart/2005/8/layout/hierarchy1"/>
    <dgm:cxn modelId="{A707935E-64D3-FD43-B63D-7DB7BC44F11C}" type="presParOf" srcId="{F36EA4C5-E8AF-674C-8B75-9C4A4A479D85}" destId="{C6611A07-628D-0444-8CC0-D36475A97448}" srcOrd="0" destOrd="0" presId="urn:microsoft.com/office/officeart/2005/8/layout/hierarchy1"/>
    <dgm:cxn modelId="{580449E9-7D45-F24D-86FF-A1C2CC2F52E4}" type="presParOf" srcId="{F36EA4C5-E8AF-674C-8B75-9C4A4A479D85}" destId="{EC4DFE8E-3D5F-934B-B5BB-42B1A08974D9}" srcOrd="1" destOrd="0" presId="urn:microsoft.com/office/officeart/2005/8/layout/hierarchy1"/>
    <dgm:cxn modelId="{78F10676-49AC-7A4A-9D0B-8A5FE8FF41F8}" type="presParOf" srcId="{D51A456B-A018-AF4E-B809-4BAE2B3D6102}" destId="{DDDD1BEB-D9A7-CD46-AEBB-2E321818E47B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F1CD9E-ABC0-D54F-84DC-FBDDEBA1269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F052C5C-81BD-1844-9C2E-F5E2C53B5541}">
      <dgm:prSet/>
      <dgm:spPr>
        <a:solidFill>
          <a:schemeClr val="accent5">
            <a:lumMod val="60000"/>
            <a:lumOff val="40000"/>
            <a:alpha val="35000"/>
          </a:schemeClr>
        </a:solidFill>
        <a:ln>
          <a:noFill/>
        </a:ln>
      </dgm:spPr>
      <dgm:t>
        <a:bodyPr/>
        <a:lstStyle/>
        <a:p>
          <a:r>
            <a:rPr lang="es-ES" dirty="0"/>
            <a:t>Campo involucrado</a:t>
          </a:r>
        </a:p>
      </dgm:t>
    </dgm:pt>
    <dgm:pt modelId="{0538C1B9-400A-FE4C-A206-793490A0B682}" type="parTrans" cxnId="{E5D29335-F53C-6547-B25B-15026FD1A753}">
      <dgm:prSet/>
      <dgm:spPr/>
      <dgm:t>
        <a:bodyPr/>
        <a:lstStyle/>
        <a:p>
          <a:endParaRPr lang="es-ES"/>
        </a:p>
      </dgm:t>
    </dgm:pt>
    <dgm:pt modelId="{0A248BE3-7EBC-4247-8D13-20D2220736E6}" type="sibTrans" cxnId="{E5D29335-F53C-6547-B25B-15026FD1A753}">
      <dgm:prSet/>
      <dgm:spPr/>
      <dgm:t>
        <a:bodyPr/>
        <a:lstStyle/>
        <a:p>
          <a:endParaRPr lang="es-ES"/>
        </a:p>
      </dgm:t>
    </dgm:pt>
    <dgm:pt modelId="{44BFD1D7-3134-534A-8547-F7CA38E9FE83}" type="pres">
      <dgm:prSet presAssocID="{D6F1CD9E-ABC0-D54F-84DC-FBDDEBA126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A8B469B-F84B-2749-AE95-B38D2009F0F4}" type="pres">
      <dgm:prSet presAssocID="{0F052C5C-81BD-1844-9C2E-F5E2C53B5541}" presName="hierRoot1" presStyleCnt="0"/>
      <dgm:spPr/>
    </dgm:pt>
    <dgm:pt modelId="{AB827375-6FE8-CD4D-92E5-E70FF2B38404}" type="pres">
      <dgm:prSet presAssocID="{0F052C5C-81BD-1844-9C2E-F5E2C53B5541}" presName="composite" presStyleCnt="0"/>
      <dgm:spPr/>
    </dgm:pt>
    <dgm:pt modelId="{8E5F4016-313E-7445-B96B-5A19A15F91C2}" type="pres">
      <dgm:prSet presAssocID="{0F052C5C-81BD-1844-9C2E-F5E2C53B5541}" presName="background" presStyleLbl="node0" presStyleIdx="0" presStyleCnt="1"/>
      <dgm:spPr>
        <a:noFill/>
        <a:ln>
          <a:noFill/>
        </a:ln>
      </dgm:spPr>
    </dgm:pt>
    <dgm:pt modelId="{E1F5F494-C637-294A-9A3D-32558031169D}" type="pres">
      <dgm:prSet presAssocID="{0F052C5C-81BD-1844-9C2E-F5E2C53B554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81FEB5D9-1A25-664E-9E1C-1620A557BD7F}" type="pres">
      <dgm:prSet presAssocID="{0F052C5C-81BD-1844-9C2E-F5E2C53B5541}" presName="hierChild2" presStyleCnt="0"/>
      <dgm:spPr/>
    </dgm:pt>
  </dgm:ptLst>
  <dgm:cxnLst>
    <dgm:cxn modelId="{E5D29335-F53C-6547-B25B-15026FD1A753}" srcId="{D6F1CD9E-ABC0-D54F-84DC-FBDDEBA1269B}" destId="{0F052C5C-81BD-1844-9C2E-F5E2C53B5541}" srcOrd="0" destOrd="0" parTransId="{0538C1B9-400A-FE4C-A206-793490A0B682}" sibTransId="{0A248BE3-7EBC-4247-8D13-20D2220736E6}"/>
    <dgm:cxn modelId="{C1445B67-D883-4C43-978C-A39EBD87054B}" type="presOf" srcId="{0F052C5C-81BD-1844-9C2E-F5E2C53B5541}" destId="{E1F5F494-C637-294A-9A3D-32558031169D}" srcOrd="0" destOrd="0" presId="urn:microsoft.com/office/officeart/2005/8/layout/hierarchy1"/>
    <dgm:cxn modelId="{73675CA4-7076-9847-9561-1645A7EDD016}" type="presOf" srcId="{D6F1CD9E-ABC0-D54F-84DC-FBDDEBA1269B}" destId="{44BFD1D7-3134-534A-8547-F7CA38E9FE83}" srcOrd="0" destOrd="0" presId="urn:microsoft.com/office/officeart/2005/8/layout/hierarchy1"/>
    <dgm:cxn modelId="{6070B215-03B4-9E4B-8E98-415C3A79B288}" type="presParOf" srcId="{44BFD1D7-3134-534A-8547-F7CA38E9FE83}" destId="{4A8B469B-F84B-2749-AE95-B38D2009F0F4}" srcOrd="0" destOrd="0" presId="urn:microsoft.com/office/officeart/2005/8/layout/hierarchy1"/>
    <dgm:cxn modelId="{606A46D3-0D42-1749-8E5D-8E459446E812}" type="presParOf" srcId="{4A8B469B-F84B-2749-AE95-B38D2009F0F4}" destId="{AB827375-6FE8-CD4D-92E5-E70FF2B38404}" srcOrd="0" destOrd="0" presId="urn:microsoft.com/office/officeart/2005/8/layout/hierarchy1"/>
    <dgm:cxn modelId="{0BDD531A-66C9-8F49-A4B4-14C3408ADB5D}" type="presParOf" srcId="{AB827375-6FE8-CD4D-92E5-E70FF2B38404}" destId="{8E5F4016-313E-7445-B96B-5A19A15F91C2}" srcOrd="0" destOrd="0" presId="urn:microsoft.com/office/officeart/2005/8/layout/hierarchy1"/>
    <dgm:cxn modelId="{F90FAA54-82A1-5A44-8E9E-DC5108300322}" type="presParOf" srcId="{AB827375-6FE8-CD4D-92E5-E70FF2B38404}" destId="{E1F5F494-C637-294A-9A3D-32558031169D}" srcOrd="1" destOrd="0" presId="urn:microsoft.com/office/officeart/2005/8/layout/hierarchy1"/>
    <dgm:cxn modelId="{2F5A823D-B2CF-9240-B55C-3AF44B953C4B}" type="presParOf" srcId="{4A8B469B-F84B-2749-AE95-B38D2009F0F4}" destId="{81FEB5D9-1A25-664E-9E1C-1620A557BD7F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BB4941-B894-D242-BAC9-9E025CE58DA2}" type="doc">
      <dgm:prSet loTypeId="urn:microsoft.com/office/officeart/2005/8/layout/hierarchy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17D02C-D93B-3A40-993D-049433223A3A}">
      <dgm:prSet phldrT="[Texto]"/>
      <dgm:spPr>
        <a:solidFill>
          <a:srgbClr val="01D49B"/>
        </a:solidFill>
        <a:ln>
          <a:solidFill>
            <a:srgbClr val="01D49B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LINFOMA</a:t>
          </a:r>
        </a:p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HODGKIN</a:t>
          </a:r>
        </a:p>
      </dgm:t>
    </dgm:pt>
    <dgm:pt modelId="{1A469A64-1876-4146-9E68-823AD1A2BEE1}" type="parTrans" cxnId="{BE7580D0-7ECA-1047-9CEA-2B9FD73EDE34}">
      <dgm:prSet/>
      <dgm:spPr/>
      <dgm:t>
        <a:bodyPr/>
        <a:lstStyle/>
        <a:p>
          <a:endParaRPr lang="es-ES"/>
        </a:p>
      </dgm:t>
    </dgm:pt>
    <dgm:pt modelId="{4770B5E8-67A3-AB47-BE74-EADAC07DE8FB}" type="sibTrans" cxnId="{BE7580D0-7ECA-1047-9CEA-2B9FD73EDE34}">
      <dgm:prSet/>
      <dgm:spPr/>
      <dgm:t>
        <a:bodyPr/>
        <a:lstStyle/>
        <a:p>
          <a:endParaRPr lang="es-ES"/>
        </a:p>
      </dgm:t>
    </dgm:pt>
    <dgm:pt modelId="{810DC99A-DD60-894B-9B69-73ED3A683231}">
      <dgm:prSet phldrT="[Texto]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CLASICO</a:t>
          </a:r>
        </a:p>
      </dgm:t>
    </dgm:pt>
    <dgm:pt modelId="{638F97AD-EBA7-DD4C-AC62-1B87ECD9301E}" type="parTrans" cxnId="{DF152CD0-B40A-B64E-A0F3-57E36C505DC3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DBCCB745-F131-6049-B6F1-31CEFEB5EE05}" type="sibTrans" cxnId="{DF152CD0-B40A-B64E-A0F3-57E36C505DC3}">
      <dgm:prSet/>
      <dgm:spPr/>
      <dgm:t>
        <a:bodyPr/>
        <a:lstStyle/>
        <a:p>
          <a:endParaRPr lang="es-ES"/>
        </a:p>
      </dgm:t>
    </dgm:pt>
    <dgm:pt modelId="{F309525C-B67C-654A-B3CD-10F5E68AF30F}">
      <dgm:prSet phldrT="[Texto]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E. Temprano I,II</a:t>
          </a:r>
        </a:p>
      </dgm:t>
    </dgm:pt>
    <dgm:pt modelId="{88215760-F225-7F45-BDAB-9DA49510BC3A}" type="parTrans" cxnId="{7C45DF09-DE28-6A40-9C64-8DCB8FE1EC0E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9D3C16CB-A90F-FA43-A4E2-2809D70A2A89}" type="sibTrans" cxnId="{7C45DF09-DE28-6A40-9C64-8DCB8FE1EC0E}">
      <dgm:prSet/>
      <dgm:spPr/>
      <dgm:t>
        <a:bodyPr/>
        <a:lstStyle/>
        <a:p>
          <a:endParaRPr lang="es-ES"/>
        </a:p>
      </dgm:t>
    </dgm:pt>
    <dgm:pt modelId="{04A48B21-0F4D-A24C-945A-AA4BCE39D32F}">
      <dgm:prSet phldrT="[Texto]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E. Avanzado III, IV</a:t>
          </a:r>
        </a:p>
      </dgm:t>
    </dgm:pt>
    <dgm:pt modelId="{7619973F-2AF1-FF40-BA40-021DBAA4B4CA}" type="parTrans" cxnId="{AC453086-3BA7-3543-824D-887ACA430A93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0308843B-C41C-D249-ABC0-CF628D6FEFE1}" type="sibTrans" cxnId="{AC453086-3BA7-3543-824D-887ACA430A93}">
      <dgm:prSet/>
      <dgm:spPr/>
      <dgm:t>
        <a:bodyPr/>
        <a:lstStyle/>
        <a:p>
          <a:endParaRPr lang="es-ES"/>
        </a:p>
      </dgm:t>
    </dgm:pt>
    <dgm:pt modelId="{906EFB0B-8A2E-2B40-BA18-C47880F75BFC}">
      <dgm:prSet phldrT="[Texto]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PREDOMINATE NODULAR LINFOCITARIO</a:t>
          </a:r>
        </a:p>
      </dgm:t>
    </dgm:pt>
    <dgm:pt modelId="{2B3CD356-BFD4-6844-A8D2-C0726E9B0360}" type="parTrans" cxnId="{63ADD7D8-4C80-AC47-87B9-2199817BE685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A1F1DF2F-43CD-304A-9D07-B88553DE24AE}" type="sibTrans" cxnId="{63ADD7D8-4C80-AC47-87B9-2199817BE685}">
      <dgm:prSet/>
      <dgm:spPr/>
      <dgm:t>
        <a:bodyPr/>
        <a:lstStyle/>
        <a:p>
          <a:endParaRPr lang="es-ES"/>
        </a:p>
      </dgm:t>
    </dgm:pt>
    <dgm:pt modelId="{61FBA4E6-20C6-7246-BC20-0546B140C74B}">
      <dgm:prSet/>
      <dgm:spPr>
        <a:solidFill>
          <a:srgbClr val="336E81"/>
        </a:solidFill>
        <a:ln>
          <a:solidFill>
            <a:srgbClr val="336E8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s-ES" dirty="0"/>
            <a:t>FAVORABLE*</a:t>
          </a:r>
        </a:p>
      </dgm:t>
    </dgm:pt>
    <dgm:pt modelId="{B99B3277-062D-334F-B7DF-C0DBCAFFA10D}" type="parTrans" cxnId="{4055E5D8-0231-F441-B20E-33AFA07A46BA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9BE4C28B-1ECB-6B42-B865-111BBB473EA5}" type="sibTrans" cxnId="{4055E5D8-0231-F441-B20E-33AFA07A46BA}">
      <dgm:prSet/>
      <dgm:spPr/>
      <dgm:t>
        <a:bodyPr/>
        <a:lstStyle/>
        <a:p>
          <a:endParaRPr lang="es-ES"/>
        </a:p>
      </dgm:t>
    </dgm:pt>
    <dgm:pt modelId="{2C2B4831-BAC7-0B49-9FAC-9C87C1DCD457}">
      <dgm:prSet/>
      <dgm:spPr>
        <a:solidFill>
          <a:srgbClr val="336E81"/>
        </a:solidFill>
        <a:ln>
          <a:solidFill>
            <a:srgbClr val="336E8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/>
            <a:t>DESFAVORABLE*</a:t>
          </a:r>
        </a:p>
      </dgm:t>
    </dgm:pt>
    <dgm:pt modelId="{437E76BD-0FC7-9242-82E6-E17487E9B31B}" type="parTrans" cxnId="{903799B2-4508-2D40-899E-866EB50DDA5F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189C8ECF-A4A3-F845-BC49-F45116188F55}" type="sibTrans" cxnId="{903799B2-4508-2D40-899E-866EB50DDA5F}">
      <dgm:prSet/>
      <dgm:spPr/>
      <dgm:t>
        <a:bodyPr/>
        <a:lstStyle/>
        <a:p>
          <a:endParaRPr lang="es-ES"/>
        </a:p>
      </dgm:t>
    </dgm:pt>
    <dgm:pt modelId="{EDAD8C7A-1475-FE45-86F9-45E992409BEC}" type="pres">
      <dgm:prSet presAssocID="{29BB4941-B894-D242-BAC9-9E025CE58D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7147432-4616-C84D-97C3-E57A4B53AB1B}" type="pres">
      <dgm:prSet presAssocID="{E317D02C-D93B-3A40-993D-049433223A3A}" presName="root1" presStyleCnt="0"/>
      <dgm:spPr/>
    </dgm:pt>
    <dgm:pt modelId="{8CC3ADFF-DB5B-3741-B563-004D4635DD9C}" type="pres">
      <dgm:prSet presAssocID="{E317D02C-D93B-3A40-993D-049433223A3A}" presName="LevelOneTextNode" presStyleLbl="node0" presStyleIdx="0" presStyleCnt="1" custLinFactNeighborY="-1626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300F0D-131B-504F-BDF4-C6B5285983E0}" type="pres">
      <dgm:prSet presAssocID="{E317D02C-D93B-3A40-993D-049433223A3A}" presName="level2hierChild" presStyleCnt="0"/>
      <dgm:spPr/>
    </dgm:pt>
    <dgm:pt modelId="{57CC2EDD-18FE-504A-AC96-DAD50E2D5580}" type="pres">
      <dgm:prSet presAssocID="{638F97AD-EBA7-DD4C-AC62-1B87ECD9301E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F50B4407-0B51-8243-916C-DE04D25E6726}" type="pres">
      <dgm:prSet presAssocID="{638F97AD-EBA7-DD4C-AC62-1B87ECD9301E}" presName="connTx" presStyleLbl="parChTrans1D2" presStyleIdx="0" presStyleCnt="2"/>
      <dgm:spPr/>
      <dgm:t>
        <a:bodyPr/>
        <a:lstStyle/>
        <a:p>
          <a:endParaRPr lang="es-EC"/>
        </a:p>
      </dgm:t>
    </dgm:pt>
    <dgm:pt modelId="{A480D6BE-7CE5-1847-BD37-1C02C82337EB}" type="pres">
      <dgm:prSet presAssocID="{810DC99A-DD60-894B-9B69-73ED3A683231}" presName="root2" presStyleCnt="0"/>
      <dgm:spPr/>
    </dgm:pt>
    <dgm:pt modelId="{7BC71E99-C3A8-ED41-9C71-021110A170CD}" type="pres">
      <dgm:prSet presAssocID="{810DC99A-DD60-894B-9B69-73ED3A683231}" presName="LevelTwoTextNode" presStyleLbl="node2" presStyleIdx="0" presStyleCnt="2" custLinFactY="-18669" custLinFactNeighborX="-1765" custLinFactNeighborY="-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9815F8F-8CFC-6943-A2B9-952610B2FF02}" type="pres">
      <dgm:prSet presAssocID="{810DC99A-DD60-894B-9B69-73ED3A683231}" presName="level3hierChild" presStyleCnt="0"/>
      <dgm:spPr/>
    </dgm:pt>
    <dgm:pt modelId="{CDA15978-4451-7547-B628-AAC1497B72DC}" type="pres">
      <dgm:prSet presAssocID="{88215760-F225-7F45-BDAB-9DA49510BC3A}" presName="conn2-1" presStyleLbl="parChTrans1D3" presStyleIdx="0" presStyleCnt="2"/>
      <dgm:spPr/>
      <dgm:t>
        <a:bodyPr/>
        <a:lstStyle/>
        <a:p>
          <a:endParaRPr lang="es-EC"/>
        </a:p>
      </dgm:t>
    </dgm:pt>
    <dgm:pt modelId="{4D55D1B7-8CFF-3C4F-88C4-5825D37D3C1B}" type="pres">
      <dgm:prSet presAssocID="{88215760-F225-7F45-BDAB-9DA49510BC3A}" presName="connTx" presStyleLbl="parChTrans1D3" presStyleIdx="0" presStyleCnt="2"/>
      <dgm:spPr/>
      <dgm:t>
        <a:bodyPr/>
        <a:lstStyle/>
        <a:p>
          <a:endParaRPr lang="es-EC"/>
        </a:p>
      </dgm:t>
    </dgm:pt>
    <dgm:pt modelId="{3504EBD5-06EB-A547-BE49-8F7844414FB7}" type="pres">
      <dgm:prSet presAssocID="{F309525C-B67C-654A-B3CD-10F5E68AF30F}" presName="root2" presStyleCnt="0"/>
      <dgm:spPr/>
    </dgm:pt>
    <dgm:pt modelId="{BDE56BA1-D339-2E41-A102-E33D4E155EC5}" type="pres">
      <dgm:prSet presAssocID="{F309525C-B67C-654A-B3CD-10F5E68AF30F}" presName="LevelTwoTextNode" presStyleLbl="node3" presStyleIdx="0" presStyleCnt="2" custLinFactY="-100000" custLinFactNeighborX="-7985" custLinFactNeighborY="-11091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91D21FE-9C53-9A4A-B469-AA71EBCCCC2A}" type="pres">
      <dgm:prSet presAssocID="{F309525C-B67C-654A-B3CD-10F5E68AF30F}" presName="level3hierChild" presStyleCnt="0"/>
      <dgm:spPr/>
    </dgm:pt>
    <dgm:pt modelId="{31574D32-5E43-BD49-BE13-39EBE7FBE1A7}" type="pres">
      <dgm:prSet presAssocID="{B99B3277-062D-334F-B7DF-C0DBCAFFA10D}" presName="conn2-1" presStyleLbl="parChTrans1D4" presStyleIdx="0" presStyleCnt="2"/>
      <dgm:spPr/>
      <dgm:t>
        <a:bodyPr/>
        <a:lstStyle/>
        <a:p>
          <a:endParaRPr lang="es-EC"/>
        </a:p>
      </dgm:t>
    </dgm:pt>
    <dgm:pt modelId="{DC7EF6F8-8DCB-3649-AD48-70BFA76CAC96}" type="pres">
      <dgm:prSet presAssocID="{B99B3277-062D-334F-B7DF-C0DBCAFFA10D}" presName="connTx" presStyleLbl="parChTrans1D4" presStyleIdx="0" presStyleCnt="2"/>
      <dgm:spPr/>
      <dgm:t>
        <a:bodyPr/>
        <a:lstStyle/>
        <a:p>
          <a:endParaRPr lang="es-EC"/>
        </a:p>
      </dgm:t>
    </dgm:pt>
    <dgm:pt modelId="{1D009EA2-9289-7F4A-AF2E-5697F0DEBB45}" type="pres">
      <dgm:prSet presAssocID="{61FBA4E6-20C6-7246-BC20-0546B140C74B}" presName="root2" presStyleCnt="0"/>
      <dgm:spPr/>
    </dgm:pt>
    <dgm:pt modelId="{B1771105-544D-554C-ADE6-EB023649A525}" type="pres">
      <dgm:prSet presAssocID="{61FBA4E6-20C6-7246-BC20-0546B140C74B}" presName="LevelTwoTextNode" presStyleLbl="node4" presStyleIdx="0" presStyleCnt="2" custLinFactY="-100000" custLinFactNeighborX="2651" custLinFactNeighborY="-14989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A3BB56EE-34B1-1642-A911-48B7666A4239}" type="pres">
      <dgm:prSet presAssocID="{61FBA4E6-20C6-7246-BC20-0546B140C74B}" presName="level3hierChild" presStyleCnt="0"/>
      <dgm:spPr/>
    </dgm:pt>
    <dgm:pt modelId="{D5FBDE12-9C34-E34B-98DA-977E5CECBA68}" type="pres">
      <dgm:prSet presAssocID="{437E76BD-0FC7-9242-82E6-E17487E9B31B}" presName="conn2-1" presStyleLbl="parChTrans1D4" presStyleIdx="1" presStyleCnt="2"/>
      <dgm:spPr/>
      <dgm:t>
        <a:bodyPr/>
        <a:lstStyle/>
        <a:p>
          <a:endParaRPr lang="es-EC"/>
        </a:p>
      </dgm:t>
    </dgm:pt>
    <dgm:pt modelId="{A135616F-C06F-D54F-9EAC-7D1873EEF7B3}" type="pres">
      <dgm:prSet presAssocID="{437E76BD-0FC7-9242-82E6-E17487E9B31B}" presName="connTx" presStyleLbl="parChTrans1D4" presStyleIdx="1" presStyleCnt="2"/>
      <dgm:spPr/>
      <dgm:t>
        <a:bodyPr/>
        <a:lstStyle/>
        <a:p>
          <a:endParaRPr lang="es-EC"/>
        </a:p>
      </dgm:t>
    </dgm:pt>
    <dgm:pt modelId="{E270CA07-C1AC-2C45-9A65-6C24C37FC477}" type="pres">
      <dgm:prSet presAssocID="{2C2B4831-BAC7-0B49-9FAC-9C87C1DCD457}" presName="root2" presStyleCnt="0"/>
      <dgm:spPr/>
    </dgm:pt>
    <dgm:pt modelId="{05DF17B0-2853-3B46-BBBC-96C70793B09F}" type="pres">
      <dgm:prSet presAssocID="{2C2B4831-BAC7-0B49-9FAC-9C87C1DCD457}" presName="LevelTwoTextNode" presStyleLbl="node4" presStyleIdx="1" presStyleCnt="2" custLinFactY="-44541" custLinFactNeighborX="483" custLinFactNeighborY="-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6ABE76F-EC47-374D-A69A-0A4F27FAE967}" type="pres">
      <dgm:prSet presAssocID="{2C2B4831-BAC7-0B49-9FAC-9C87C1DCD457}" presName="level3hierChild" presStyleCnt="0"/>
      <dgm:spPr/>
    </dgm:pt>
    <dgm:pt modelId="{B09D8C92-4C26-9245-B27E-7B598AC1E2FC}" type="pres">
      <dgm:prSet presAssocID="{7619973F-2AF1-FF40-BA40-021DBAA4B4CA}" presName="conn2-1" presStyleLbl="parChTrans1D3" presStyleIdx="1" presStyleCnt="2"/>
      <dgm:spPr/>
      <dgm:t>
        <a:bodyPr/>
        <a:lstStyle/>
        <a:p>
          <a:endParaRPr lang="es-EC"/>
        </a:p>
      </dgm:t>
    </dgm:pt>
    <dgm:pt modelId="{083A9595-5F70-E244-97D5-3EB705D4054C}" type="pres">
      <dgm:prSet presAssocID="{7619973F-2AF1-FF40-BA40-021DBAA4B4CA}" presName="connTx" presStyleLbl="parChTrans1D3" presStyleIdx="1" presStyleCnt="2"/>
      <dgm:spPr/>
      <dgm:t>
        <a:bodyPr/>
        <a:lstStyle/>
        <a:p>
          <a:endParaRPr lang="es-EC"/>
        </a:p>
      </dgm:t>
    </dgm:pt>
    <dgm:pt modelId="{2185E842-73C3-1348-82A8-257039958EFD}" type="pres">
      <dgm:prSet presAssocID="{04A48B21-0F4D-A24C-945A-AA4BCE39D32F}" presName="root2" presStyleCnt="0"/>
      <dgm:spPr/>
    </dgm:pt>
    <dgm:pt modelId="{07B574C2-70D2-AF4B-BF15-25B5554DBF71}" type="pres">
      <dgm:prSet presAssocID="{04A48B21-0F4D-A24C-945A-AA4BCE39D32F}" presName="LevelTwoTextNode" presStyleLbl="node3" presStyleIdx="1" presStyleCnt="2" custLinFactNeighborX="100" custLinFactNeighborY="67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D1EA17A-5768-3944-883E-E035FBF7272A}" type="pres">
      <dgm:prSet presAssocID="{04A48B21-0F4D-A24C-945A-AA4BCE39D32F}" presName="level3hierChild" presStyleCnt="0"/>
      <dgm:spPr/>
    </dgm:pt>
    <dgm:pt modelId="{0357BE8A-E895-354D-90D5-CAB94C999DE8}" type="pres">
      <dgm:prSet presAssocID="{2B3CD356-BFD4-6844-A8D2-C0726E9B0360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F3BCDC48-5C12-1E46-8B0F-596E340BEB4F}" type="pres">
      <dgm:prSet presAssocID="{2B3CD356-BFD4-6844-A8D2-C0726E9B0360}" presName="connTx" presStyleLbl="parChTrans1D2" presStyleIdx="1" presStyleCnt="2"/>
      <dgm:spPr/>
      <dgm:t>
        <a:bodyPr/>
        <a:lstStyle/>
        <a:p>
          <a:endParaRPr lang="es-EC"/>
        </a:p>
      </dgm:t>
    </dgm:pt>
    <dgm:pt modelId="{BF1AEF3B-9FDC-1740-A6C7-FEFF675DAFA3}" type="pres">
      <dgm:prSet presAssocID="{906EFB0B-8A2E-2B40-BA18-C47880F75BFC}" presName="root2" presStyleCnt="0"/>
      <dgm:spPr/>
    </dgm:pt>
    <dgm:pt modelId="{140ACD4C-5442-114A-906F-AAD1BF8E8480}" type="pres">
      <dgm:prSet presAssocID="{906EFB0B-8A2E-2B40-BA18-C47880F75BFC}" presName="LevelTwoTextNode" presStyleLbl="node2" presStyleIdx="1" presStyleCnt="2" custLinFactY="51011" custLinFactNeighborX="-1464" custLinFactNeighborY="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0DF0C6CF-1D17-864D-860A-ECD3B57B6BF4}" type="pres">
      <dgm:prSet presAssocID="{906EFB0B-8A2E-2B40-BA18-C47880F75BFC}" presName="level3hierChild" presStyleCnt="0"/>
      <dgm:spPr/>
    </dgm:pt>
  </dgm:ptLst>
  <dgm:cxnLst>
    <dgm:cxn modelId="{BAEE1A87-AFF5-7440-B3E9-B0DB626644B8}" type="presOf" srcId="{29BB4941-B894-D242-BAC9-9E025CE58DA2}" destId="{EDAD8C7A-1475-FE45-86F9-45E992409BEC}" srcOrd="0" destOrd="0" presId="urn:microsoft.com/office/officeart/2005/8/layout/hierarchy2"/>
    <dgm:cxn modelId="{691A1513-41C4-8246-A907-8AC01CFDBA0C}" type="presOf" srcId="{2C2B4831-BAC7-0B49-9FAC-9C87C1DCD457}" destId="{05DF17B0-2853-3B46-BBBC-96C70793B09F}" srcOrd="0" destOrd="0" presId="urn:microsoft.com/office/officeart/2005/8/layout/hierarchy2"/>
    <dgm:cxn modelId="{9B91B4B1-B5F0-7242-B77F-8E237EB616C6}" type="presOf" srcId="{61FBA4E6-20C6-7246-BC20-0546B140C74B}" destId="{B1771105-544D-554C-ADE6-EB023649A525}" srcOrd="0" destOrd="0" presId="urn:microsoft.com/office/officeart/2005/8/layout/hierarchy2"/>
    <dgm:cxn modelId="{9939E335-5602-6A42-B034-74B5100B4208}" type="presOf" srcId="{906EFB0B-8A2E-2B40-BA18-C47880F75BFC}" destId="{140ACD4C-5442-114A-906F-AAD1BF8E8480}" srcOrd="0" destOrd="0" presId="urn:microsoft.com/office/officeart/2005/8/layout/hierarchy2"/>
    <dgm:cxn modelId="{DF152CD0-B40A-B64E-A0F3-57E36C505DC3}" srcId="{E317D02C-D93B-3A40-993D-049433223A3A}" destId="{810DC99A-DD60-894B-9B69-73ED3A683231}" srcOrd="0" destOrd="0" parTransId="{638F97AD-EBA7-DD4C-AC62-1B87ECD9301E}" sibTransId="{DBCCB745-F131-6049-B6F1-31CEFEB5EE05}"/>
    <dgm:cxn modelId="{7C45DF09-DE28-6A40-9C64-8DCB8FE1EC0E}" srcId="{810DC99A-DD60-894B-9B69-73ED3A683231}" destId="{F309525C-B67C-654A-B3CD-10F5E68AF30F}" srcOrd="0" destOrd="0" parTransId="{88215760-F225-7F45-BDAB-9DA49510BC3A}" sibTransId="{9D3C16CB-A90F-FA43-A4E2-2809D70A2A89}"/>
    <dgm:cxn modelId="{86B7A39E-ECE3-F043-A4B1-3874714F28C1}" type="presOf" srcId="{437E76BD-0FC7-9242-82E6-E17487E9B31B}" destId="{A135616F-C06F-D54F-9EAC-7D1873EEF7B3}" srcOrd="1" destOrd="0" presId="urn:microsoft.com/office/officeart/2005/8/layout/hierarchy2"/>
    <dgm:cxn modelId="{63ADD7D8-4C80-AC47-87B9-2199817BE685}" srcId="{E317D02C-D93B-3A40-993D-049433223A3A}" destId="{906EFB0B-8A2E-2B40-BA18-C47880F75BFC}" srcOrd="1" destOrd="0" parTransId="{2B3CD356-BFD4-6844-A8D2-C0726E9B0360}" sibTransId="{A1F1DF2F-43CD-304A-9D07-B88553DE24AE}"/>
    <dgm:cxn modelId="{287A247C-B697-BF48-BA29-AA660C404684}" type="presOf" srcId="{88215760-F225-7F45-BDAB-9DA49510BC3A}" destId="{CDA15978-4451-7547-B628-AAC1497B72DC}" srcOrd="0" destOrd="0" presId="urn:microsoft.com/office/officeart/2005/8/layout/hierarchy2"/>
    <dgm:cxn modelId="{903799B2-4508-2D40-899E-866EB50DDA5F}" srcId="{F309525C-B67C-654A-B3CD-10F5E68AF30F}" destId="{2C2B4831-BAC7-0B49-9FAC-9C87C1DCD457}" srcOrd="1" destOrd="0" parTransId="{437E76BD-0FC7-9242-82E6-E17487E9B31B}" sibTransId="{189C8ECF-A4A3-F845-BC49-F45116188F55}"/>
    <dgm:cxn modelId="{87CE4EF1-98C8-6042-BB43-ADF7173144CD}" type="presOf" srcId="{E317D02C-D93B-3A40-993D-049433223A3A}" destId="{8CC3ADFF-DB5B-3741-B563-004D4635DD9C}" srcOrd="0" destOrd="0" presId="urn:microsoft.com/office/officeart/2005/8/layout/hierarchy2"/>
    <dgm:cxn modelId="{7F597572-A963-F54D-91D5-4C8715566963}" type="presOf" srcId="{88215760-F225-7F45-BDAB-9DA49510BC3A}" destId="{4D55D1B7-8CFF-3C4F-88C4-5825D37D3C1B}" srcOrd="1" destOrd="0" presId="urn:microsoft.com/office/officeart/2005/8/layout/hierarchy2"/>
    <dgm:cxn modelId="{C52815F7-CB21-764D-BD63-946E6ED32350}" type="presOf" srcId="{2B3CD356-BFD4-6844-A8D2-C0726E9B0360}" destId="{F3BCDC48-5C12-1E46-8B0F-596E340BEB4F}" srcOrd="1" destOrd="0" presId="urn:microsoft.com/office/officeart/2005/8/layout/hierarchy2"/>
    <dgm:cxn modelId="{AC453086-3BA7-3543-824D-887ACA430A93}" srcId="{810DC99A-DD60-894B-9B69-73ED3A683231}" destId="{04A48B21-0F4D-A24C-945A-AA4BCE39D32F}" srcOrd="1" destOrd="0" parTransId="{7619973F-2AF1-FF40-BA40-021DBAA4B4CA}" sibTransId="{0308843B-C41C-D249-ABC0-CF628D6FEFE1}"/>
    <dgm:cxn modelId="{805645ED-8D54-AD4F-9FB7-924D680621C3}" type="presOf" srcId="{F309525C-B67C-654A-B3CD-10F5E68AF30F}" destId="{BDE56BA1-D339-2E41-A102-E33D4E155EC5}" srcOrd="0" destOrd="0" presId="urn:microsoft.com/office/officeart/2005/8/layout/hierarchy2"/>
    <dgm:cxn modelId="{5D0414CA-5763-214A-B7D1-8B9E5AF5AA85}" type="presOf" srcId="{04A48B21-0F4D-A24C-945A-AA4BCE39D32F}" destId="{07B574C2-70D2-AF4B-BF15-25B5554DBF71}" srcOrd="0" destOrd="0" presId="urn:microsoft.com/office/officeart/2005/8/layout/hierarchy2"/>
    <dgm:cxn modelId="{452C95DD-451B-F940-BE04-F6124AF38998}" type="presOf" srcId="{7619973F-2AF1-FF40-BA40-021DBAA4B4CA}" destId="{083A9595-5F70-E244-97D5-3EB705D4054C}" srcOrd="1" destOrd="0" presId="urn:microsoft.com/office/officeart/2005/8/layout/hierarchy2"/>
    <dgm:cxn modelId="{117205E3-DA21-2B48-8E2D-36B67E429079}" type="presOf" srcId="{7619973F-2AF1-FF40-BA40-021DBAA4B4CA}" destId="{B09D8C92-4C26-9245-B27E-7B598AC1E2FC}" srcOrd="0" destOrd="0" presId="urn:microsoft.com/office/officeart/2005/8/layout/hierarchy2"/>
    <dgm:cxn modelId="{D29B86D8-9459-7B43-A830-BB96CB08B726}" type="presOf" srcId="{638F97AD-EBA7-DD4C-AC62-1B87ECD9301E}" destId="{F50B4407-0B51-8243-916C-DE04D25E6726}" srcOrd="1" destOrd="0" presId="urn:microsoft.com/office/officeart/2005/8/layout/hierarchy2"/>
    <dgm:cxn modelId="{4055E5D8-0231-F441-B20E-33AFA07A46BA}" srcId="{F309525C-B67C-654A-B3CD-10F5E68AF30F}" destId="{61FBA4E6-20C6-7246-BC20-0546B140C74B}" srcOrd="0" destOrd="0" parTransId="{B99B3277-062D-334F-B7DF-C0DBCAFFA10D}" sibTransId="{9BE4C28B-1ECB-6B42-B865-111BBB473EA5}"/>
    <dgm:cxn modelId="{87C3854F-98B3-B042-A0A0-5FF73C442512}" type="presOf" srcId="{810DC99A-DD60-894B-9B69-73ED3A683231}" destId="{7BC71E99-C3A8-ED41-9C71-021110A170CD}" srcOrd="0" destOrd="0" presId="urn:microsoft.com/office/officeart/2005/8/layout/hierarchy2"/>
    <dgm:cxn modelId="{06B285F3-A5B5-9B46-8F38-E189A95027C8}" type="presOf" srcId="{437E76BD-0FC7-9242-82E6-E17487E9B31B}" destId="{D5FBDE12-9C34-E34B-98DA-977E5CECBA68}" srcOrd="0" destOrd="0" presId="urn:microsoft.com/office/officeart/2005/8/layout/hierarchy2"/>
    <dgm:cxn modelId="{509D829B-166C-264A-BC63-566B2E51A8FE}" type="presOf" srcId="{2B3CD356-BFD4-6844-A8D2-C0726E9B0360}" destId="{0357BE8A-E895-354D-90D5-CAB94C999DE8}" srcOrd="0" destOrd="0" presId="urn:microsoft.com/office/officeart/2005/8/layout/hierarchy2"/>
    <dgm:cxn modelId="{EEBA6E05-D5CA-614B-AF15-8BAB3FB40B6C}" type="presOf" srcId="{B99B3277-062D-334F-B7DF-C0DBCAFFA10D}" destId="{DC7EF6F8-8DCB-3649-AD48-70BFA76CAC96}" srcOrd="1" destOrd="0" presId="urn:microsoft.com/office/officeart/2005/8/layout/hierarchy2"/>
    <dgm:cxn modelId="{BE7580D0-7ECA-1047-9CEA-2B9FD73EDE34}" srcId="{29BB4941-B894-D242-BAC9-9E025CE58DA2}" destId="{E317D02C-D93B-3A40-993D-049433223A3A}" srcOrd="0" destOrd="0" parTransId="{1A469A64-1876-4146-9E68-823AD1A2BEE1}" sibTransId="{4770B5E8-67A3-AB47-BE74-EADAC07DE8FB}"/>
    <dgm:cxn modelId="{3168B3B6-F965-1C45-B7F3-E9FF8963C001}" type="presOf" srcId="{B99B3277-062D-334F-B7DF-C0DBCAFFA10D}" destId="{31574D32-5E43-BD49-BE13-39EBE7FBE1A7}" srcOrd="0" destOrd="0" presId="urn:microsoft.com/office/officeart/2005/8/layout/hierarchy2"/>
    <dgm:cxn modelId="{EC08CD47-28EC-0549-A041-A18BAC8E4612}" type="presOf" srcId="{638F97AD-EBA7-DD4C-AC62-1B87ECD9301E}" destId="{57CC2EDD-18FE-504A-AC96-DAD50E2D5580}" srcOrd="0" destOrd="0" presId="urn:microsoft.com/office/officeart/2005/8/layout/hierarchy2"/>
    <dgm:cxn modelId="{15B7A849-6A9F-C54D-9EDF-E20D07AEBC22}" type="presParOf" srcId="{EDAD8C7A-1475-FE45-86F9-45E992409BEC}" destId="{27147432-4616-C84D-97C3-E57A4B53AB1B}" srcOrd="0" destOrd="0" presId="urn:microsoft.com/office/officeart/2005/8/layout/hierarchy2"/>
    <dgm:cxn modelId="{FD037AB5-D110-854D-AFDC-A842F1F407BF}" type="presParOf" srcId="{27147432-4616-C84D-97C3-E57A4B53AB1B}" destId="{8CC3ADFF-DB5B-3741-B563-004D4635DD9C}" srcOrd="0" destOrd="0" presId="urn:microsoft.com/office/officeart/2005/8/layout/hierarchy2"/>
    <dgm:cxn modelId="{4152939D-5FD8-FA44-8D71-F57DDDA7D044}" type="presParOf" srcId="{27147432-4616-C84D-97C3-E57A4B53AB1B}" destId="{53300F0D-131B-504F-BDF4-C6B5285983E0}" srcOrd="1" destOrd="0" presId="urn:microsoft.com/office/officeart/2005/8/layout/hierarchy2"/>
    <dgm:cxn modelId="{85B8ED52-90CE-7646-8D8B-9A5133E99F4E}" type="presParOf" srcId="{53300F0D-131B-504F-BDF4-C6B5285983E0}" destId="{57CC2EDD-18FE-504A-AC96-DAD50E2D5580}" srcOrd="0" destOrd="0" presId="urn:microsoft.com/office/officeart/2005/8/layout/hierarchy2"/>
    <dgm:cxn modelId="{51B6D2FC-774A-C146-AD41-34C0AB7EC576}" type="presParOf" srcId="{57CC2EDD-18FE-504A-AC96-DAD50E2D5580}" destId="{F50B4407-0B51-8243-916C-DE04D25E6726}" srcOrd="0" destOrd="0" presId="urn:microsoft.com/office/officeart/2005/8/layout/hierarchy2"/>
    <dgm:cxn modelId="{AE0DD41B-4BBF-0148-A39D-B62EE4356FC9}" type="presParOf" srcId="{53300F0D-131B-504F-BDF4-C6B5285983E0}" destId="{A480D6BE-7CE5-1847-BD37-1C02C82337EB}" srcOrd="1" destOrd="0" presId="urn:microsoft.com/office/officeart/2005/8/layout/hierarchy2"/>
    <dgm:cxn modelId="{0904548A-AC22-9C4C-86C3-B12424D4E924}" type="presParOf" srcId="{A480D6BE-7CE5-1847-BD37-1C02C82337EB}" destId="{7BC71E99-C3A8-ED41-9C71-021110A170CD}" srcOrd="0" destOrd="0" presId="urn:microsoft.com/office/officeart/2005/8/layout/hierarchy2"/>
    <dgm:cxn modelId="{518AE690-4B6B-0E4A-A95A-5AC729817AED}" type="presParOf" srcId="{A480D6BE-7CE5-1847-BD37-1C02C82337EB}" destId="{99815F8F-8CFC-6943-A2B9-952610B2FF02}" srcOrd="1" destOrd="0" presId="urn:microsoft.com/office/officeart/2005/8/layout/hierarchy2"/>
    <dgm:cxn modelId="{2BE2E567-039C-0543-A4C7-AF7ECA705043}" type="presParOf" srcId="{99815F8F-8CFC-6943-A2B9-952610B2FF02}" destId="{CDA15978-4451-7547-B628-AAC1497B72DC}" srcOrd="0" destOrd="0" presId="urn:microsoft.com/office/officeart/2005/8/layout/hierarchy2"/>
    <dgm:cxn modelId="{17DDA4C1-7C13-5D47-BD37-922E145F7841}" type="presParOf" srcId="{CDA15978-4451-7547-B628-AAC1497B72DC}" destId="{4D55D1B7-8CFF-3C4F-88C4-5825D37D3C1B}" srcOrd="0" destOrd="0" presId="urn:microsoft.com/office/officeart/2005/8/layout/hierarchy2"/>
    <dgm:cxn modelId="{072FD3F5-CB0F-6249-AC03-4FC32E5B65B4}" type="presParOf" srcId="{99815F8F-8CFC-6943-A2B9-952610B2FF02}" destId="{3504EBD5-06EB-A547-BE49-8F7844414FB7}" srcOrd="1" destOrd="0" presId="urn:microsoft.com/office/officeart/2005/8/layout/hierarchy2"/>
    <dgm:cxn modelId="{336BCCE4-C012-C94E-8CC5-3471AD83AAAA}" type="presParOf" srcId="{3504EBD5-06EB-A547-BE49-8F7844414FB7}" destId="{BDE56BA1-D339-2E41-A102-E33D4E155EC5}" srcOrd="0" destOrd="0" presId="urn:microsoft.com/office/officeart/2005/8/layout/hierarchy2"/>
    <dgm:cxn modelId="{F61A7E16-68F6-864C-9033-0644CC86F0ED}" type="presParOf" srcId="{3504EBD5-06EB-A547-BE49-8F7844414FB7}" destId="{791D21FE-9C53-9A4A-B469-AA71EBCCCC2A}" srcOrd="1" destOrd="0" presId="urn:microsoft.com/office/officeart/2005/8/layout/hierarchy2"/>
    <dgm:cxn modelId="{9775E6E9-8B12-0342-B6A9-060A01142626}" type="presParOf" srcId="{791D21FE-9C53-9A4A-B469-AA71EBCCCC2A}" destId="{31574D32-5E43-BD49-BE13-39EBE7FBE1A7}" srcOrd="0" destOrd="0" presId="urn:microsoft.com/office/officeart/2005/8/layout/hierarchy2"/>
    <dgm:cxn modelId="{DE75ED4F-8AAF-7842-B948-5068ED320695}" type="presParOf" srcId="{31574D32-5E43-BD49-BE13-39EBE7FBE1A7}" destId="{DC7EF6F8-8DCB-3649-AD48-70BFA76CAC96}" srcOrd="0" destOrd="0" presId="urn:microsoft.com/office/officeart/2005/8/layout/hierarchy2"/>
    <dgm:cxn modelId="{87D7927B-453B-954C-875A-2CA153861DAC}" type="presParOf" srcId="{791D21FE-9C53-9A4A-B469-AA71EBCCCC2A}" destId="{1D009EA2-9289-7F4A-AF2E-5697F0DEBB45}" srcOrd="1" destOrd="0" presId="urn:microsoft.com/office/officeart/2005/8/layout/hierarchy2"/>
    <dgm:cxn modelId="{C34B4F1B-5031-FA4B-9FF8-4E3E1B0DB24D}" type="presParOf" srcId="{1D009EA2-9289-7F4A-AF2E-5697F0DEBB45}" destId="{B1771105-544D-554C-ADE6-EB023649A525}" srcOrd="0" destOrd="0" presId="urn:microsoft.com/office/officeart/2005/8/layout/hierarchy2"/>
    <dgm:cxn modelId="{DD47E195-3DF7-594F-BEF2-73EF570B2331}" type="presParOf" srcId="{1D009EA2-9289-7F4A-AF2E-5697F0DEBB45}" destId="{A3BB56EE-34B1-1642-A911-48B7666A4239}" srcOrd="1" destOrd="0" presId="urn:microsoft.com/office/officeart/2005/8/layout/hierarchy2"/>
    <dgm:cxn modelId="{8BF22503-789F-AF4B-BC71-1FB17146C4E4}" type="presParOf" srcId="{791D21FE-9C53-9A4A-B469-AA71EBCCCC2A}" destId="{D5FBDE12-9C34-E34B-98DA-977E5CECBA68}" srcOrd="2" destOrd="0" presId="urn:microsoft.com/office/officeart/2005/8/layout/hierarchy2"/>
    <dgm:cxn modelId="{3B2527C0-9233-1341-81F1-D9E37E675CAC}" type="presParOf" srcId="{D5FBDE12-9C34-E34B-98DA-977E5CECBA68}" destId="{A135616F-C06F-D54F-9EAC-7D1873EEF7B3}" srcOrd="0" destOrd="0" presId="urn:microsoft.com/office/officeart/2005/8/layout/hierarchy2"/>
    <dgm:cxn modelId="{074B03F4-4E52-3C42-AE54-B2898D25409B}" type="presParOf" srcId="{791D21FE-9C53-9A4A-B469-AA71EBCCCC2A}" destId="{E270CA07-C1AC-2C45-9A65-6C24C37FC477}" srcOrd="3" destOrd="0" presId="urn:microsoft.com/office/officeart/2005/8/layout/hierarchy2"/>
    <dgm:cxn modelId="{4657BF9B-B7D1-4F4F-92A4-2C33F148446C}" type="presParOf" srcId="{E270CA07-C1AC-2C45-9A65-6C24C37FC477}" destId="{05DF17B0-2853-3B46-BBBC-96C70793B09F}" srcOrd="0" destOrd="0" presId="urn:microsoft.com/office/officeart/2005/8/layout/hierarchy2"/>
    <dgm:cxn modelId="{37CC5E5D-8E56-874A-AA1D-5A0F6C4D5D07}" type="presParOf" srcId="{E270CA07-C1AC-2C45-9A65-6C24C37FC477}" destId="{36ABE76F-EC47-374D-A69A-0A4F27FAE967}" srcOrd="1" destOrd="0" presId="urn:microsoft.com/office/officeart/2005/8/layout/hierarchy2"/>
    <dgm:cxn modelId="{DBE8EFD3-22C2-F342-B1E7-257BDC3F10F9}" type="presParOf" srcId="{99815F8F-8CFC-6943-A2B9-952610B2FF02}" destId="{B09D8C92-4C26-9245-B27E-7B598AC1E2FC}" srcOrd="2" destOrd="0" presId="urn:microsoft.com/office/officeart/2005/8/layout/hierarchy2"/>
    <dgm:cxn modelId="{A99958B8-C785-E744-89E7-EC8CA757FDB6}" type="presParOf" srcId="{B09D8C92-4C26-9245-B27E-7B598AC1E2FC}" destId="{083A9595-5F70-E244-97D5-3EB705D4054C}" srcOrd="0" destOrd="0" presId="urn:microsoft.com/office/officeart/2005/8/layout/hierarchy2"/>
    <dgm:cxn modelId="{154769F7-1771-6647-B304-4D2826803D43}" type="presParOf" srcId="{99815F8F-8CFC-6943-A2B9-952610B2FF02}" destId="{2185E842-73C3-1348-82A8-257039958EFD}" srcOrd="3" destOrd="0" presId="urn:microsoft.com/office/officeart/2005/8/layout/hierarchy2"/>
    <dgm:cxn modelId="{83AC9496-612F-2C42-BDFA-7652EB0F5A73}" type="presParOf" srcId="{2185E842-73C3-1348-82A8-257039958EFD}" destId="{07B574C2-70D2-AF4B-BF15-25B5554DBF71}" srcOrd="0" destOrd="0" presId="urn:microsoft.com/office/officeart/2005/8/layout/hierarchy2"/>
    <dgm:cxn modelId="{638A5E96-11A0-4F42-B409-AB762C1B1632}" type="presParOf" srcId="{2185E842-73C3-1348-82A8-257039958EFD}" destId="{6D1EA17A-5768-3944-883E-E035FBF7272A}" srcOrd="1" destOrd="0" presId="urn:microsoft.com/office/officeart/2005/8/layout/hierarchy2"/>
    <dgm:cxn modelId="{1D86E269-3D56-2949-84EA-70C10C31424E}" type="presParOf" srcId="{53300F0D-131B-504F-BDF4-C6B5285983E0}" destId="{0357BE8A-E895-354D-90D5-CAB94C999DE8}" srcOrd="2" destOrd="0" presId="urn:microsoft.com/office/officeart/2005/8/layout/hierarchy2"/>
    <dgm:cxn modelId="{BFE56B12-AD83-9A45-BEF9-0CC1C2AEB242}" type="presParOf" srcId="{0357BE8A-E895-354D-90D5-CAB94C999DE8}" destId="{F3BCDC48-5C12-1E46-8B0F-596E340BEB4F}" srcOrd="0" destOrd="0" presId="urn:microsoft.com/office/officeart/2005/8/layout/hierarchy2"/>
    <dgm:cxn modelId="{CE29A38D-D9FE-C046-8CA4-4BD24FD0F23B}" type="presParOf" srcId="{53300F0D-131B-504F-BDF4-C6B5285983E0}" destId="{BF1AEF3B-9FDC-1740-A6C7-FEFF675DAFA3}" srcOrd="3" destOrd="0" presId="urn:microsoft.com/office/officeart/2005/8/layout/hierarchy2"/>
    <dgm:cxn modelId="{5C768753-C462-1842-9585-CF7D68C2E205}" type="presParOf" srcId="{BF1AEF3B-9FDC-1740-A6C7-FEFF675DAFA3}" destId="{140ACD4C-5442-114A-906F-AAD1BF8E8480}" srcOrd="0" destOrd="0" presId="urn:microsoft.com/office/officeart/2005/8/layout/hierarchy2"/>
    <dgm:cxn modelId="{65167B63-B525-6147-B6A2-71E3EF073E89}" type="presParOf" srcId="{BF1AEF3B-9FDC-1740-A6C7-FEFF675DAFA3}" destId="{0DF0C6CF-1D17-864D-860A-ECD3B57B6BF4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BB4941-B894-D242-BAC9-9E025CE58DA2}" type="doc">
      <dgm:prSet loTypeId="urn:microsoft.com/office/officeart/2005/8/layout/hierarchy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17D02C-D93B-3A40-993D-049433223A3A}">
      <dgm:prSet phldrT="[Texto]"/>
      <dgm:spPr>
        <a:solidFill>
          <a:srgbClr val="01D49B"/>
        </a:solidFill>
        <a:ln>
          <a:solidFill>
            <a:srgbClr val="01D49B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LINFOMA</a:t>
          </a:r>
        </a:p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HODGKIN</a:t>
          </a:r>
        </a:p>
      </dgm:t>
    </dgm:pt>
    <dgm:pt modelId="{1A469A64-1876-4146-9E68-823AD1A2BEE1}" type="parTrans" cxnId="{BE7580D0-7ECA-1047-9CEA-2B9FD73EDE34}">
      <dgm:prSet/>
      <dgm:spPr/>
      <dgm:t>
        <a:bodyPr/>
        <a:lstStyle/>
        <a:p>
          <a:endParaRPr lang="es-ES"/>
        </a:p>
      </dgm:t>
    </dgm:pt>
    <dgm:pt modelId="{4770B5E8-67A3-AB47-BE74-EADAC07DE8FB}" type="sibTrans" cxnId="{BE7580D0-7ECA-1047-9CEA-2B9FD73EDE34}">
      <dgm:prSet/>
      <dgm:spPr/>
      <dgm:t>
        <a:bodyPr/>
        <a:lstStyle/>
        <a:p>
          <a:endParaRPr lang="es-ES"/>
        </a:p>
      </dgm:t>
    </dgm:pt>
    <dgm:pt modelId="{810DC99A-DD60-894B-9B69-73ED3A683231}">
      <dgm:prSet phldrT="[Texto]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CLASICO</a:t>
          </a:r>
        </a:p>
      </dgm:t>
    </dgm:pt>
    <dgm:pt modelId="{638F97AD-EBA7-DD4C-AC62-1B87ECD9301E}" type="parTrans" cxnId="{DF152CD0-B40A-B64E-A0F3-57E36C505DC3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DBCCB745-F131-6049-B6F1-31CEFEB5EE05}" type="sibTrans" cxnId="{DF152CD0-B40A-B64E-A0F3-57E36C505DC3}">
      <dgm:prSet/>
      <dgm:spPr/>
      <dgm:t>
        <a:bodyPr/>
        <a:lstStyle/>
        <a:p>
          <a:endParaRPr lang="es-ES"/>
        </a:p>
      </dgm:t>
    </dgm:pt>
    <dgm:pt modelId="{F309525C-B67C-654A-B3CD-10F5E68AF30F}">
      <dgm:prSet phldrT="[Texto]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E. Temprano I,II</a:t>
          </a:r>
        </a:p>
      </dgm:t>
    </dgm:pt>
    <dgm:pt modelId="{88215760-F225-7F45-BDAB-9DA49510BC3A}" type="parTrans" cxnId="{7C45DF09-DE28-6A40-9C64-8DCB8FE1EC0E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9D3C16CB-A90F-FA43-A4E2-2809D70A2A89}" type="sibTrans" cxnId="{7C45DF09-DE28-6A40-9C64-8DCB8FE1EC0E}">
      <dgm:prSet/>
      <dgm:spPr/>
      <dgm:t>
        <a:bodyPr/>
        <a:lstStyle/>
        <a:p>
          <a:endParaRPr lang="es-ES"/>
        </a:p>
      </dgm:t>
    </dgm:pt>
    <dgm:pt modelId="{04A48B21-0F4D-A24C-945A-AA4BCE39D32F}">
      <dgm:prSet phldrT="[Texto]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>
              <a:solidFill>
                <a:schemeClr val="bg1"/>
              </a:solidFill>
            </a:rPr>
            <a:t>E. Avanzado III, IV</a:t>
          </a:r>
        </a:p>
      </dgm:t>
    </dgm:pt>
    <dgm:pt modelId="{7619973F-2AF1-FF40-BA40-021DBAA4B4CA}" type="parTrans" cxnId="{AC453086-3BA7-3543-824D-887ACA430A93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0308843B-C41C-D249-ABC0-CF628D6FEFE1}" type="sibTrans" cxnId="{AC453086-3BA7-3543-824D-887ACA430A93}">
      <dgm:prSet/>
      <dgm:spPr/>
      <dgm:t>
        <a:bodyPr/>
        <a:lstStyle/>
        <a:p>
          <a:endParaRPr lang="es-ES"/>
        </a:p>
      </dgm:t>
    </dgm:pt>
    <dgm:pt modelId="{906EFB0B-8A2E-2B40-BA18-C47880F75BFC}">
      <dgm:prSet phldrT="[Texto]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>
              <a:solidFill>
                <a:schemeClr val="accent3">
                  <a:lumMod val="50000"/>
                </a:schemeClr>
              </a:solidFill>
            </a:rPr>
            <a:t>PREDOMINATE NODULAR LINFOCITARIO</a:t>
          </a:r>
        </a:p>
      </dgm:t>
    </dgm:pt>
    <dgm:pt modelId="{2B3CD356-BFD4-6844-A8D2-C0726E9B0360}" type="parTrans" cxnId="{63ADD7D8-4C80-AC47-87B9-2199817BE685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A1F1DF2F-43CD-304A-9D07-B88553DE24AE}" type="sibTrans" cxnId="{63ADD7D8-4C80-AC47-87B9-2199817BE685}">
      <dgm:prSet/>
      <dgm:spPr/>
      <dgm:t>
        <a:bodyPr/>
        <a:lstStyle/>
        <a:p>
          <a:endParaRPr lang="es-ES"/>
        </a:p>
      </dgm:t>
    </dgm:pt>
    <dgm:pt modelId="{61FBA4E6-20C6-7246-BC20-0546B140C74B}">
      <dgm:prSet/>
      <dgm:spPr>
        <a:solidFill>
          <a:srgbClr val="336E81"/>
        </a:solidFill>
        <a:ln>
          <a:solidFill>
            <a:srgbClr val="336E8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s-ES" dirty="0"/>
            <a:t>FAVORABLE*</a:t>
          </a:r>
        </a:p>
      </dgm:t>
    </dgm:pt>
    <dgm:pt modelId="{B99B3277-062D-334F-B7DF-C0DBCAFFA10D}" type="parTrans" cxnId="{4055E5D8-0231-F441-B20E-33AFA07A46BA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9BE4C28B-1ECB-6B42-B865-111BBB473EA5}" type="sibTrans" cxnId="{4055E5D8-0231-F441-B20E-33AFA07A46BA}">
      <dgm:prSet/>
      <dgm:spPr/>
      <dgm:t>
        <a:bodyPr/>
        <a:lstStyle/>
        <a:p>
          <a:endParaRPr lang="es-ES"/>
        </a:p>
      </dgm:t>
    </dgm:pt>
    <dgm:pt modelId="{2C2B4831-BAC7-0B49-9FAC-9C87C1DCD457}">
      <dgm:prSet/>
      <dgm:spPr>
        <a:solidFill>
          <a:srgbClr val="336E81"/>
        </a:solidFill>
        <a:ln>
          <a:solidFill>
            <a:srgbClr val="336E8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dirty="0"/>
            <a:t>DESFAVORABLE*</a:t>
          </a:r>
        </a:p>
      </dgm:t>
    </dgm:pt>
    <dgm:pt modelId="{437E76BD-0FC7-9242-82E6-E17487E9B31B}" type="parTrans" cxnId="{903799B2-4508-2D40-899E-866EB50DDA5F}">
      <dgm:prSet/>
      <dgm:spPr>
        <a:ln>
          <a:solidFill>
            <a:schemeClr val="tx1"/>
          </a:solidFill>
        </a:ln>
      </dgm:spPr>
      <dgm:t>
        <a:bodyPr/>
        <a:lstStyle/>
        <a:p>
          <a:endParaRPr lang="es-ES"/>
        </a:p>
      </dgm:t>
    </dgm:pt>
    <dgm:pt modelId="{189C8ECF-A4A3-F845-BC49-F45116188F55}" type="sibTrans" cxnId="{903799B2-4508-2D40-899E-866EB50DDA5F}">
      <dgm:prSet/>
      <dgm:spPr/>
      <dgm:t>
        <a:bodyPr/>
        <a:lstStyle/>
        <a:p>
          <a:endParaRPr lang="es-ES"/>
        </a:p>
      </dgm:t>
    </dgm:pt>
    <dgm:pt modelId="{EDAD8C7A-1475-FE45-86F9-45E992409BEC}" type="pres">
      <dgm:prSet presAssocID="{29BB4941-B894-D242-BAC9-9E025CE58D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7147432-4616-C84D-97C3-E57A4B53AB1B}" type="pres">
      <dgm:prSet presAssocID="{E317D02C-D93B-3A40-993D-049433223A3A}" presName="root1" presStyleCnt="0"/>
      <dgm:spPr/>
    </dgm:pt>
    <dgm:pt modelId="{8CC3ADFF-DB5B-3741-B563-004D4635DD9C}" type="pres">
      <dgm:prSet presAssocID="{E317D02C-D93B-3A40-993D-049433223A3A}" presName="LevelOneTextNode" presStyleLbl="node0" presStyleIdx="0" presStyleCnt="1" custLinFactNeighborY="-1626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300F0D-131B-504F-BDF4-C6B5285983E0}" type="pres">
      <dgm:prSet presAssocID="{E317D02C-D93B-3A40-993D-049433223A3A}" presName="level2hierChild" presStyleCnt="0"/>
      <dgm:spPr/>
    </dgm:pt>
    <dgm:pt modelId="{57CC2EDD-18FE-504A-AC96-DAD50E2D5580}" type="pres">
      <dgm:prSet presAssocID="{638F97AD-EBA7-DD4C-AC62-1B87ECD9301E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F50B4407-0B51-8243-916C-DE04D25E6726}" type="pres">
      <dgm:prSet presAssocID="{638F97AD-EBA7-DD4C-AC62-1B87ECD9301E}" presName="connTx" presStyleLbl="parChTrans1D2" presStyleIdx="0" presStyleCnt="2"/>
      <dgm:spPr/>
      <dgm:t>
        <a:bodyPr/>
        <a:lstStyle/>
        <a:p>
          <a:endParaRPr lang="es-EC"/>
        </a:p>
      </dgm:t>
    </dgm:pt>
    <dgm:pt modelId="{A480D6BE-7CE5-1847-BD37-1C02C82337EB}" type="pres">
      <dgm:prSet presAssocID="{810DC99A-DD60-894B-9B69-73ED3A683231}" presName="root2" presStyleCnt="0"/>
      <dgm:spPr/>
    </dgm:pt>
    <dgm:pt modelId="{7BC71E99-C3A8-ED41-9C71-021110A170CD}" type="pres">
      <dgm:prSet presAssocID="{810DC99A-DD60-894B-9B69-73ED3A683231}" presName="LevelTwoTextNode" presStyleLbl="node2" presStyleIdx="0" presStyleCnt="2" custLinFactY="-18669" custLinFactNeighborX="-1765" custLinFactNeighborY="-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9815F8F-8CFC-6943-A2B9-952610B2FF02}" type="pres">
      <dgm:prSet presAssocID="{810DC99A-DD60-894B-9B69-73ED3A683231}" presName="level3hierChild" presStyleCnt="0"/>
      <dgm:spPr/>
    </dgm:pt>
    <dgm:pt modelId="{CDA15978-4451-7547-B628-AAC1497B72DC}" type="pres">
      <dgm:prSet presAssocID="{88215760-F225-7F45-BDAB-9DA49510BC3A}" presName="conn2-1" presStyleLbl="parChTrans1D3" presStyleIdx="0" presStyleCnt="2"/>
      <dgm:spPr/>
      <dgm:t>
        <a:bodyPr/>
        <a:lstStyle/>
        <a:p>
          <a:endParaRPr lang="es-EC"/>
        </a:p>
      </dgm:t>
    </dgm:pt>
    <dgm:pt modelId="{4D55D1B7-8CFF-3C4F-88C4-5825D37D3C1B}" type="pres">
      <dgm:prSet presAssocID="{88215760-F225-7F45-BDAB-9DA49510BC3A}" presName="connTx" presStyleLbl="parChTrans1D3" presStyleIdx="0" presStyleCnt="2"/>
      <dgm:spPr/>
      <dgm:t>
        <a:bodyPr/>
        <a:lstStyle/>
        <a:p>
          <a:endParaRPr lang="es-EC"/>
        </a:p>
      </dgm:t>
    </dgm:pt>
    <dgm:pt modelId="{3504EBD5-06EB-A547-BE49-8F7844414FB7}" type="pres">
      <dgm:prSet presAssocID="{F309525C-B67C-654A-B3CD-10F5E68AF30F}" presName="root2" presStyleCnt="0"/>
      <dgm:spPr/>
    </dgm:pt>
    <dgm:pt modelId="{BDE56BA1-D339-2E41-A102-E33D4E155EC5}" type="pres">
      <dgm:prSet presAssocID="{F309525C-B67C-654A-B3CD-10F5E68AF30F}" presName="LevelTwoTextNode" presStyleLbl="node3" presStyleIdx="0" presStyleCnt="2" custLinFactY="-100000" custLinFactNeighborX="-7985" custLinFactNeighborY="-11091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91D21FE-9C53-9A4A-B469-AA71EBCCCC2A}" type="pres">
      <dgm:prSet presAssocID="{F309525C-B67C-654A-B3CD-10F5E68AF30F}" presName="level3hierChild" presStyleCnt="0"/>
      <dgm:spPr/>
    </dgm:pt>
    <dgm:pt modelId="{31574D32-5E43-BD49-BE13-39EBE7FBE1A7}" type="pres">
      <dgm:prSet presAssocID="{B99B3277-062D-334F-B7DF-C0DBCAFFA10D}" presName="conn2-1" presStyleLbl="parChTrans1D4" presStyleIdx="0" presStyleCnt="2"/>
      <dgm:spPr/>
      <dgm:t>
        <a:bodyPr/>
        <a:lstStyle/>
        <a:p>
          <a:endParaRPr lang="es-EC"/>
        </a:p>
      </dgm:t>
    </dgm:pt>
    <dgm:pt modelId="{DC7EF6F8-8DCB-3649-AD48-70BFA76CAC96}" type="pres">
      <dgm:prSet presAssocID="{B99B3277-062D-334F-B7DF-C0DBCAFFA10D}" presName="connTx" presStyleLbl="parChTrans1D4" presStyleIdx="0" presStyleCnt="2"/>
      <dgm:spPr/>
      <dgm:t>
        <a:bodyPr/>
        <a:lstStyle/>
        <a:p>
          <a:endParaRPr lang="es-EC"/>
        </a:p>
      </dgm:t>
    </dgm:pt>
    <dgm:pt modelId="{1D009EA2-9289-7F4A-AF2E-5697F0DEBB45}" type="pres">
      <dgm:prSet presAssocID="{61FBA4E6-20C6-7246-BC20-0546B140C74B}" presName="root2" presStyleCnt="0"/>
      <dgm:spPr/>
    </dgm:pt>
    <dgm:pt modelId="{B1771105-544D-554C-ADE6-EB023649A525}" type="pres">
      <dgm:prSet presAssocID="{61FBA4E6-20C6-7246-BC20-0546B140C74B}" presName="LevelTwoTextNode" presStyleLbl="node4" presStyleIdx="0" presStyleCnt="2" custLinFactY="-100000" custLinFactNeighborX="2651" custLinFactNeighborY="-14989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A3BB56EE-34B1-1642-A911-48B7666A4239}" type="pres">
      <dgm:prSet presAssocID="{61FBA4E6-20C6-7246-BC20-0546B140C74B}" presName="level3hierChild" presStyleCnt="0"/>
      <dgm:spPr/>
    </dgm:pt>
    <dgm:pt modelId="{D5FBDE12-9C34-E34B-98DA-977E5CECBA68}" type="pres">
      <dgm:prSet presAssocID="{437E76BD-0FC7-9242-82E6-E17487E9B31B}" presName="conn2-1" presStyleLbl="parChTrans1D4" presStyleIdx="1" presStyleCnt="2"/>
      <dgm:spPr/>
      <dgm:t>
        <a:bodyPr/>
        <a:lstStyle/>
        <a:p>
          <a:endParaRPr lang="es-EC"/>
        </a:p>
      </dgm:t>
    </dgm:pt>
    <dgm:pt modelId="{A135616F-C06F-D54F-9EAC-7D1873EEF7B3}" type="pres">
      <dgm:prSet presAssocID="{437E76BD-0FC7-9242-82E6-E17487E9B31B}" presName="connTx" presStyleLbl="parChTrans1D4" presStyleIdx="1" presStyleCnt="2"/>
      <dgm:spPr/>
      <dgm:t>
        <a:bodyPr/>
        <a:lstStyle/>
        <a:p>
          <a:endParaRPr lang="es-EC"/>
        </a:p>
      </dgm:t>
    </dgm:pt>
    <dgm:pt modelId="{E270CA07-C1AC-2C45-9A65-6C24C37FC477}" type="pres">
      <dgm:prSet presAssocID="{2C2B4831-BAC7-0B49-9FAC-9C87C1DCD457}" presName="root2" presStyleCnt="0"/>
      <dgm:spPr/>
    </dgm:pt>
    <dgm:pt modelId="{05DF17B0-2853-3B46-BBBC-96C70793B09F}" type="pres">
      <dgm:prSet presAssocID="{2C2B4831-BAC7-0B49-9FAC-9C87C1DCD457}" presName="LevelTwoTextNode" presStyleLbl="node4" presStyleIdx="1" presStyleCnt="2" custLinFactY="-44541" custLinFactNeighborX="483" custLinFactNeighborY="-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6ABE76F-EC47-374D-A69A-0A4F27FAE967}" type="pres">
      <dgm:prSet presAssocID="{2C2B4831-BAC7-0B49-9FAC-9C87C1DCD457}" presName="level3hierChild" presStyleCnt="0"/>
      <dgm:spPr/>
    </dgm:pt>
    <dgm:pt modelId="{B09D8C92-4C26-9245-B27E-7B598AC1E2FC}" type="pres">
      <dgm:prSet presAssocID="{7619973F-2AF1-FF40-BA40-021DBAA4B4CA}" presName="conn2-1" presStyleLbl="parChTrans1D3" presStyleIdx="1" presStyleCnt="2"/>
      <dgm:spPr/>
      <dgm:t>
        <a:bodyPr/>
        <a:lstStyle/>
        <a:p>
          <a:endParaRPr lang="es-EC"/>
        </a:p>
      </dgm:t>
    </dgm:pt>
    <dgm:pt modelId="{083A9595-5F70-E244-97D5-3EB705D4054C}" type="pres">
      <dgm:prSet presAssocID="{7619973F-2AF1-FF40-BA40-021DBAA4B4CA}" presName="connTx" presStyleLbl="parChTrans1D3" presStyleIdx="1" presStyleCnt="2"/>
      <dgm:spPr/>
      <dgm:t>
        <a:bodyPr/>
        <a:lstStyle/>
        <a:p>
          <a:endParaRPr lang="es-EC"/>
        </a:p>
      </dgm:t>
    </dgm:pt>
    <dgm:pt modelId="{2185E842-73C3-1348-82A8-257039958EFD}" type="pres">
      <dgm:prSet presAssocID="{04A48B21-0F4D-A24C-945A-AA4BCE39D32F}" presName="root2" presStyleCnt="0"/>
      <dgm:spPr/>
    </dgm:pt>
    <dgm:pt modelId="{07B574C2-70D2-AF4B-BF15-25B5554DBF71}" type="pres">
      <dgm:prSet presAssocID="{04A48B21-0F4D-A24C-945A-AA4BCE39D32F}" presName="LevelTwoTextNode" presStyleLbl="node3" presStyleIdx="1" presStyleCnt="2" custLinFactNeighborX="100" custLinFactNeighborY="67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D1EA17A-5768-3944-883E-E035FBF7272A}" type="pres">
      <dgm:prSet presAssocID="{04A48B21-0F4D-A24C-945A-AA4BCE39D32F}" presName="level3hierChild" presStyleCnt="0"/>
      <dgm:spPr/>
    </dgm:pt>
    <dgm:pt modelId="{0357BE8A-E895-354D-90D5-CAB94C999DE8}" type="pres">
      <dgm:prSet presAssocID="{2B3CD356-BFD4-6844-A8D2-C0726E9B0360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F3BCDC48-5C12-1E46-8B0F-596E340BEB4F}" type="pres">
      <dgm:prSet presAssocID="{2B3CD356-BFD4-6844-A8D2-C0726E9B0360}" presName="connTx" presStyleLbl="parChTrans1D2" presStyleIdx="1" presStyleCnt="2"/>
      <dgm:spPr/>
      <dgm:t>
        <a:bodyPr/>
        <a:lstStyle/>
        <a:p>
          <a:endParaRPr lang="es-EC"/>
        </a:p>
      </dgm:t>
    </dgm:pt>
    <dgm:pt modelId="{BF1AEF3B-9FDC-1740-A6C7-FEFF675DAFA3}" type="pres">
      <dgm:prSet presAssocID="{906EFB0B-8A2E-2B40-BA18-C47880F75BFC}" presName="root2" presStyleCnt="0"/>
      <dgm:spPr/>
    </dgm:pt>
    <dgm:pt modelId="{140ACD4C-5442-114A-906F-AAD1BF8E8480}" type="pres">
      <dgm:prSet presAssocID="{906EFB0B-8A2E-2B40-BA18-C47880F75BFC}" presName="LevelTwoTextNode" presStyleLbl="node2" presStyleIdx="1" presStyleCnt="2" custLinFactY="51011" custLinFactNeighborX="-1464" custLinFactNeighborY="100000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0DF0C6CF-1D17-864D-860A-ECD3B57B6BF4}" type="pres">
      <dgm:prSet presAssocID="{906EFB0B-8A2E-2B40-BA18-C47880F75BFC}" presName="level3hierChild" presStyleCnt="0"/>
      <dgm:spPr/>
    </dgm:pt>
  </dgm:ptLst>
  <dgm:cxnLst>
    <dgm:cxn modelId="{BAEE1A87-AFF5-7440-B3E9-B0DB626644B8}" type="presOf" srcId="{29BB4941-B894-D242-BAC9-9E025CE58DA2}" destId="{EDAD8C7A-1475-FE45-86F9-45E992409BEC}" srcOrd="0" destOrd="0" presId="urn:microsoft.com/office/officeart/2005/8/layout/hierarchy2"/>
    <dgm:cxn modelId="{691A1513-41C4-8246-A907-8AC01CFDBA0C}" type="presOf" srcId="{2C2B4831-BAC7-0B49-9FAC-9C87C1DCD457}" destId="{05DF17B0-2853-3B46-BBBC-96C70793B09F}" srcOrd="0" destOrd="0" presId="urn:microsoft.com/office/officeart/2005/8/layout/hierarchy2"/>
    <dgm:cxn modelId="{9B91B4B1-B5F0-7242-B77F-8E237EB616C6}" type="presOf" srcId="{61FBA4E6-20C6-7246-BC20-0546B140C74B}" destId="{B1771105-544D-554C-ADE6-EB023649A525}" srcOrd="0" destOrd="0" presId="urn:microsoft.com/office/officeart/2005/8/layout/hierarchy2"/>
    <dgm:cxn modelId="{9939E335-5602-6A42-B034-74B5100B4208}" type="presOf" srcId="{906EFB0B-8A2E-2B40-BA18-C47880F75BFC}" destId="{140ACD4C-5442-114A-906F-AAD1BF8E8480}" srcOrd="0" destOrd="0" presId="urn:microsoft.com/office/officeart/2005/8/layout/hierarchy2"/>
    <dgm:cxn modelId="{DF152CD0-B40A-B64E-A0F3-57E36C505DC3}" srcId="{E317D02C-D93B-3A40-993D-049433223A3A}" destId="{810DC99A-DD60-894B-9B69-73ED3A683231}" srcOrd="0" destOrd="0" parTransId="{638F97AD-EBA7-DD4C-AC62-1B87ECD9301E}" sibTransId="{DBCCB745-F131-6049-B6F1-31CEFEB5EE05}"/>
    <dgm:cxn modelId="{7C45DF09-DE28-6A40-9C64-8DCB8FE1EC0E}" srcId="{810DC99A-DD60-894B-9B69-73ED3A683231}" destId="{F309525C-B67C-654A-B3CD-10F5E68AF30F}" srcOrd="0" destOrd="0" parTransId="{88215760-F225-7F45-BDAB-9DA49510BC3A}" sibTransId="{9D3C16CB-A90F-FA43-A4E2-2809D70A2A89}"/>
    <dgm:cxn modelId="{86B7A39E-ECE3-F043-A4B1-3874714F28C1}" type="presOf" srcId="{437E76BD-0FC7-9242-82E6-E17487E9B31B}" destId="{A135616F-C06F-D54F-9EAC-7D1873EEF7B3}" srcOrd="1" destOrd="0" presId="urn:microsoft.com/office/officeart/2005/8/layout/hierarchy2"/>
    <dgm:cxn modelId="{63ADD7D8-4C80-AC47-87B9-2199817BE685}" srcId="{E317D02C-D93B-3A40-993D-049433223A3A}" destId="{906EFB0B-8A2E-2B40-BA18-C47880F75BFC}" srcOrd="1" destOrd="0" parTransId="{2B3CD356-BFD4-6844-A8D2-C0726E9B0360}" sibTransId="{A1F1DF2F-43CD-304A-9D07-B88553DE24AE}"/>
    <dgm:cxn modelId="{287A247C-B697-BF48-BA29-AA660C404684}" type="presOf" srcId="{88215760-F225-7F45-BDAB-9DA49510BC3A}" destId="{CDA15978-4451-7547-B628-AAC1497B72DC}" srcOrd="0" destOrd="0" presId="urn:microsoft.com/office/officeart/2005/8/layout/hierarchy2"/>
    <dgm:cxn modelId="{903799B2-4508-2D40-899E-866EB50DDA5F}" srcId="{F309525C-B67C-654A-B3CD-10F5E68AF30F}" destId="{2C2B4831-BAC7-0B49-9FAC-9C87C1DCD457}" srcOrd="1" destOrd="0" parTransId="{437E76BD-0FC7-9242-82E6-E17487E9B31B}" sibTransId="{189C8ECF-A4A3-F845-BC49-F45116188F55}"/>
    <dgm:cxn modelId="{87CE4EF1-98C8-6042-BB43-ADF7173144CD}" type="presOf" srcId="{E317D02C-D93B-3A40-993D-049433223A3A}" destId="{8CC3ADFF-DB5B-3741-B563-004D4635DD9C}" srcOrd="0" destOrd="0" presId="urn:microsoft.com/office/officeart/2005/8/layout/hierarchy2"/>
    <dgm:cxn modelId="{7F597572-A963-F54D-91D5-4C8715566963}" type="presOf" srcId="{88215760-F225-7F45-BDAB-9DA49510BC3A}" destId="{4D55D1B7-8CFF-3C4F-88C4-5825D37D3C1B}" srcOrd="1" destOrd="0" presId="urn:microsoft.com/office/officeart/2005/8/layout/hierarchy2"/>
    <dgm:cxn modelId="{C52815F7-CB21-764D-BD63-946E6ED32350}" type="presOf" srcId="{2B3CD356-BFD4-6844-A8D2-C0726E9B0360}" destId="{F3BCDC48-5C12-1E46-8B0F-596E340BEB4F}" srcOrd="1" destOrd="0" presId="urn:microsoft.com/office/officeart/2005/8/layout/hierarchy2"/>
    <dgm:cxn modelId="{AC453086-3BA7-3543-824D-887ACA430A93}" srcId="{810DC99A-DD60-894B-9B69-73ED3A683231}" destId="{04A48B21-0F4D-A24C-945A-AA4BCE39D32F}" srcOrd="1" destOrd="0" parTransId="{7619973F-2AF1-FF40-BA40-021DBAA4B4CA}" sibTransId="{0308843B-C41C-D249-ABC0-CF628D6FEFE1}"/>
    <dgm:cxn modelId="{805645ED-8D54-AD4F-9FB7-924D680621C3}" type="presOf" srcId="{F309525C-B67C-654A-B3CD-10F5E68AF30F}" destId="{BDE56BA1-D339-2E41-A102-E33D4E155EC5}" srcOrd="0" destOrd="0" presId="urn:microsoft.com/office/officeart/2005/8/layout/hierarchy2"/>
    <dgm:cxn modelId="{5D0414CA-5763-214A-B7D1-8B9E5AF5AA85}" type="presOf" srcId="{04A48B21-0F4D-A24C-945A-AA4BCE39D32F}" destId="{07B574C2-70D2-AF4B-BF15-25B5554DBF71}" srcOrd="0" destOrd="0" presId="urn:microsoft.com/office/officeart/2005/8/layout/hierarchy2"/>
    <dgm:cxn modelId="{452C95DD-451B-F940-BE04-F6124AF38998}" type="presOf" srcId="{7619973F-2AF1-FF40-BA40-021DBAA4B4CA}" destId="{083A9595-5F70-E244-97D5-3EB705D4054C}" srcOrd="1" destOrd="0" presId="urn:microsoft.com/office/officeart/2005/8/layout/hierarchy2"/>
    <dgm:cxn modelId="{117205E3-DA21-2B48-8E2D-36B67E429079}" type="presOf" srcId="{7619973F-2AF1-FF40-BA40-021DBAA4B4CA}" destId="{B09D8C92-4C26-9245-B27E-7B598AC1E2FC}" srcOrd="0" destOrd="0" presId="urn:microsoft.com/office/officeart/2005/8/layout/hierarchy2"/>
    <dgm:cxn modelId="{D29B86D8-9459-7B43-A830-BB96CB08B726}" type="presOf" srcId="{638F97AD-EBA7-DD4C-AC62-1B87ECD9301E}" destId="{F50B4407-0B51-8243-916C-DE04D25E6726}" srcOrd="1" destOrd="0" presId="urn:microsoft.com/office/officeart/2005/8/layout/hierarchy2"/>
    <dgm:cxn modelId="{4055E5D8-0231-F441-B20E-33AFA07A46BA}" srcId="{F309525C-B67C-654A-B3CD-10F5E68AF30F}" destId="{61FBA4E6-20C6-7246-BC20-0546B140C74B}" srcOrd="0" destOrd="0" parTransId="{B99B3277-062D-334F-B7DF-C0DBCAFFA10D}" sibTransId="{9BE4C28B-1ECB-6B42-B865-111BBB473EA5}"/>
    <dgm:cxn modelId="{87C3854F-98B3-B042-A0A0-5FF73C442512}" type="presOf" srcId="{810DC99A-DD60-894B-9B69-73ED3A683231}" destId="{7BC71E99-C3A8-ED41-9C71-021110A170CD}" srcOrd="0" destOrd="0" presId="urn:microsoft.com/office/officeart/2005/8/layout/hierarchy2"/>
    <dgm:cxn modelId="{06B285F3-A5B5-9B46-8F38-E189A95027C8}" type="presOf" srcId="{437E76BD-0FC7-9242-82E6-E17487E9B31B}" destId="{D5FBDE12-9C34-E34B-98DA-977E5CECBA68}" srcOrd="0" destOrd="0" presId="urn:microsoft.com/office/officeart/2005/8/layout/hierarchy2"/>
    <dgm:cxn modelId="{509D829B-166C-264A-BC63-566B2E51A8FE}" type="presOf" srcId="{2B3CD356-BFD4-6844-A8D2-C0726E9B0360}" destId="{0357BE8A-E895-354D-90D5-CAB94C999DE8}" srcOrd="0" destOrd="0" presId="urn:microsoft.com/office/officeart/2005/8/layout/hierarchy2"/>
    <dgm:cxn modelId="{EEBA6E05-D5CA-614B-AF15-8BAB3FB40B6C}" type="presOf" srcId="{B99B3277-062D-334F-B7DF-C0DBCAFFA10D}" destId="{DC7EF6F8-8DCB-3649-AD48-70BFA76CAC96}" srcOrd="1" destOrd="0" presId="urn:microsoft.com/office/officeart/2005/8/layout/hierarchy2"/>
    <dgm:cxn modelId="{BE7580D0-7ECA-1047-9CEA-2B9FD73EDE34}" srcId="{29BB4941-B894-D242-BAC9-9E025CE58DA2}" destId="{E317D02C-D93B-3A40-993D-049433223A3A}" srcOrd="0" destOrd="0" parTransId="{1A469A64-1876-4146-9E68-823AD1A2BEE1}" sibTransId="{4770B5E8-67A3-AB47-BE74-EADAC07DE8FB}"/>
    <dgm:cxn modelId="{3168B3B6-F965-1C45-B7F3-E9FF8963C001}" type="presOf" srcId="{B99B3277-062D-334F-B7DF-C0DBCAFFA10D}" destId="{31574D32-5E43-BD49-BE13-39EBE7FBE1A7}" srcOrd="0" destOrd="0" presId="urn:microsoft.com/office/officeart/2005/8/layout/hierarchy2"/>
    <dgm:cxn modelId="{EC08CD47-28EC-0549-A041-A18BAC8E4612}" type="presOf" srcId="{638F97AD-EBA7-DD4C-AC62-1B87ECD9301E}" destId="{57CC2EDD-18FE-504A-AC96-DAD50E2D5580}" srcOrd="0" destOrd="0" presId="urn:microsoft.com/office/officeart/2005/8/layout/hierarchy2"/>
    <dgm:cxn modelId="{15B7A849-6A9F-C54D-9EDF-E20D07AEBC22}" type="presParOf" srcId="{EDAD8C7A-1475-FE45-86F9-45E992409BEC}" destId="{27147432-4616-C84D-97C3-E57A4B53AB1B}" srcOrd="0" destOrd="0" presId="urn:microsoft.com/office/officeart/2005/8/layout/hierarchy2"/>
    <dgm:cxn modelId="{FD037AB5-D110-854D-AFDC-A842F1F407BF}" type="presParOf" srcId="{27147432-4616-C84D-97C3-E57A4B53AB1B}" destId="{8CC3ADFF-DB5B-3741-B563-004D4635DD9C}" srcOrd="0" destOrd="0" presId="urn:microsoft.com/office/officeart/2005/8/layout/hierarchy2"/>
    <dgm:cxn modelId="{4152939D-5FD8-FA44-8D71-F57DDDA7D044}" type="presParOf" srcId="{27147432-4616-C84D-97C3-E57A4B53AB1B}" destId="{53300F0D-131B-504F-BDF4-C6B5285983E0}" srcOrd="1" destOrd="0" presId="urn:microsoft.com/office/officeart/2005/8/layout/hierarchy2"/>
    <dgm:cxn modelId="{85B8ED52-90CE-7646-8D8B-9A5133E99F4E}" type="presParOf" srcId="{53300F0D-131B-504F-BDF4-C6B5285983E0}" destId="{57CC2EDD-18FE-504A-AC96-DAD50E2D5580}" srcOrd="0" destOrd="0" presId="urn:microsoft.com/office/officeart/2005/8/layout/hierarchy2"/>
    <dgm:cxn modelId="{51B6D2FC-774A-C146-AD41-34C0AB7EC576}" type="presParOf" srcId="{57CC2EDD-18FE-504A-AC96-DAD50E2D5580}" destId="{F50B4407-0B51-8243-916C-DE04D25E6726}" srcOrd="0" destOrd="0" presId="urn:microsoft.com/office/officeart/2005/8/layout/hierarchy2"/>
    <dgm:cxn modelId="{AE0DD41B-4BBF-0148-A39D-B62EE4356FC9}" type="presParOf" srcId="{53300F0D-131B-504F-BDF4-C6B5285983E0}" destId="{A480D6BE-7CE5-1847-BD37-1C02C82337EB}" srcOrd="1" destOrd="0" presId="urn:microsoft.com/office/officeart/2005/8/layout/hierarchy2"/>
    <dgm:cxn modelId="{0904548A-AC22-9C4C-86C3-B12424D4E924}" type="presParOf" srcId="{A480D6BE-7CE5-1847-BD37-1C02C82337EB}" destId="{7BC71E99-C3A8-ED41-9C71-021110A170CD}" srcOrd="0" destOrd="0" presId="urn:microsoft.com/office/officeart/2005/8/layout/hierarchy2"/>
    <dgm:cxn modelId="{518AE690-4B6B-0E4A-A95A-5AC729817AED}" type="presParOf" srcId="{A480D6BE-7CE5-1847-BD37-1C02C82337EB}" destId="{99815F8F-8CFC-6943-A2B9-952610B2FF02}" srcOrd="1" destOrd="0" presId="urn:microsoft.com/office/officeart/2005/8/layout/hierarchy2"/>
    <dgm:cxn modelId="{2BE2E567-039C-0543-A4C7-AF7ECA705043}" type="presParOf" srcId="{99815F8F-8CFC-6943-A2B9-952610B2FF02}" destId="{CDA15978-4451-7547-B628-AAC1497B72DC}" srcOrd="0" destOrd="0" presId="urn:microsoft.com/office/officeart/2005/8/layout/hierarchy2"/>
    <dgm:cxn modelId="{17DDA4C1-7C13-5D47-BD37-922E145F7841}" type="presParOf" srcId="{CDA15978-4451-7547-B628-AAC1497B72DC}" destId="{4D55D1B7-8CFF-3C4F-88C4-5825D37D3C1B}" srcOrd="0" destOrd="0" presId="urn:microsoft.com/office/officeart/2005/8/layout/hierarchy2"/>
    <dgm:cxn modelId="{072FD3F5-CB0F-6249-AC03-4FC32E5B65B4}" type="presParOf" srcId="{99815F8F-8CFC-6943-A2B9-952610B2FF02}" destId="{3504EBD5-06EB-A547-BE49-8F7844414FB7}" srcOrd="1" destOrd="0" presId="urn:microsoft.com/office/officeart/2005/8/layout/hierarchy2"/>
    <dgm:cxn modelId="{336BCCE4-C012-C94E-8CC5-3471AD83AAAA}" type="presParOf" srcId="{3504EBD5-06EB-A547-BE49-8F7844414FB7}" destId="{BDE56BA1-D339-2E41-A102-E33D4E155EC5}" srcOrd="0" destOrd="0" presId="urn:microsoft.com/office/officeart/2005/8/layout/hierarchy2"/>
    <dgm:cxn modelId="{F61A7E16-68F6-864C-9033-0644CC86F0ED}" type="presParOf" srcId="{3504EBD5-06EB-A547-BE49-8F7844414FB7}" destId="{791D21FE-9C53-9A4A-B469-AA71EBCCCC2A}" srcOrd="1" destOrd="0" presId="urn:microsoft.com/office/officeart/2005/8/layout/hierarchy2"/>
    <dgm:cxn modelId="{9775E6E9-8B12-0342-B6A9-060A01142626}" type="presParOf" srcId="{791D21FE-9C53-9A4A-B469-AA71EBCCCC2A}" destId="{31574D32-5E43-BD49-BE13-39EBE7FBE1A7}" srcOrd="0" destOrd="0" presId="urn:microsoft.com/office/officeart/2005/8/layout/hierarchy2"/>
    <dgm:cxn modelId="{DE75ED4F-8AAF-7842-B948-5068ED320695}" type="presParOf" srcId="{31574D32-5E43-BD49-BE13-39EBE7FBE1A7}" destId="{DC7EF6F8-8DCB-3649-AD48-70BFA76CAC96}" srcOrd="0" destOrd="0" presId="urn:microsoft.com/office/officeart/2005/8/layout/hierarchy2"/>
    <dgm:cxn modelId="{87D7927B-453B-954C-875A-2CA153861DAC}" type="presParOf" srcId="{791D21FE-9C53-9A4A-B469-AA71EBCCCC2A}" destId="{1D009EA2-9289-7F4A-AF2E-5697F0DEBB45}" srcOrd="1" destOrd="0" presId="urn:microsoft.com/office/officeart/2005/8/layout/hierarchy2"/>
    <dgm:cxn modelId="{C34B4F1B-5031-FA4B-9FF8-4E3E1B0DB24D}" type="presParOf" srcId="{1D009EA2-9289-7F4A-AF2E-5697F0DEBB45}" destId="{B1771105-544D-554C-ADE6-EB023649A525}" srcOrd="0" destOrd="0" presId="urn:microsoft.com/office/officeart/2005/8/layout/hierarchy2"/>
    <dgm:cxn modelId="{DD47E195-3DF7-594F-BEF2-73EF570B2331}" type="presParOf" srcId="{1D009EA2-9289-7F4A-AF2E-5697F0DEBB45}" destId="{A3BB56EE-34B1-1642-A911-48B7666A4239}" srcOrd="1" destOrd="0" presId="urn:microsoft.com/office/officeart/2005/8/layout/hierarchy2"/>
    <dgm:cxn modelId="{8BF22503-789F-AF4B-BC71-1FB17146C4E4}" type="presParOf" srcId="{791D21FE-9C53-9A4A-B469-AA71EBCCCC2A}" destId="{D5FBDE12-9C34-E34B-98DA-977E5CECBA68}" srcOrd="2" destOrd="0" presId="urn:microsoft.com/office/officeart/2005/8/layout/hierarchy2"/>
    <dgm:cxn modelId="{3B2527C0-9233-1341-81F1-D9E37E675CAC}" type="presParOf" srcId="{D5FBDE12-9C34-E34B-98DA-977E5CECBA68}" destId="{A135616F-C06F-D54F-9EAC-7D1873EEF7B3}" srcOrd="0" destOrd="0" presId="urn:microsoft.com/office/officeart/2005/8/layout/hierarchy2"/>
    <dgm:cxn modelId="{074B03F4-4E52-3C42-AE54-B2898D25409B}" type="presParOf" srcId="{791D21FE-9C53-9A4A-B469-AA71EBCCCC2A}" destId="{E270CA07-C1AC-2C45-9A65-6C24C37FC477}" srcOrd="3" destOrd="0" presId="urn:microsoft.com/office/officeart/2005/8/layout/hierarchy2"/>
    <dgm:cxn modelId="{4657BF9B-B7D1-4F4F-92A4-2C33F148446C}" type="presParOf" srcId="{E270CA07-C1AC-2C45-9A65-6C24C37FC477}" destId="{05DF17B0-2853-3B46-BBBC-96C70793B09F}" srcOrd="0" destOrd="0" presId="urn:microsoft.com/office/officeart/2005/8/layout/hierarchy2"/>
    <dgm:cxn modelId="{37CC5E5D-8E56-874A-AA1D-5A0F6C4D5D07}" type="presParOf" srcId="{E270CA07-C1AC-2C45-9A65-6C24C37FC477}" destId="{36ABE76F-EC47-374D-A69A-0A4F27FAE967}" srcOrd="1" destOrd="0" presId="urn:microsoft.com/office/officeart/2005/8/layout/hierarchy2"/>
    <dgm:cxn modelId="{DBE8EFD3-22C2-F342-B1E7-257BDC3F10F9}" type="presParOf" srcId="{99815F8F-8CFC-6943-A2B9-952610B2FF02}" destId="{B09D8C92-4C26-9245-B27E-7B598AC1E2FC}" srcOrd="2" destOrd="0" presId="urn:microsoft.com/office/officeart/2005/8/layout/hierarchy2"/>
    <dgm:cxn modelId="{A99958B8-C785-E744-89E7-EC8CA757FDB6}" type="presParOf" srcId="{B09D8C92-4C26-9245-B27E-7B598AC1E2FC}" destId="{083A9595-5F70-E244-97D5-3EB705D4054C}" srcOrd="0" destOrd="0" presId="urn:microsoft.com/office/officeart/2005/8/layout/hierarchy2"/>
    <dgm:cxn modelId="{154769F7-1771-6647-B304-4D2826803D43}" type="presParOf" srcId="{99815F8F-8CFC-6943-A2B9-952610B2FF02}" destId="{2185E842-73C3-1348-82A8-257039958EFD}" srcOrd="3" destOrd="0" presId="urn:microsoft.com/office/officeart/2005/8/layout/hierarchy2"/>
    <dgm:cxn modelId="{83AC9496-612F-2C42-BDFA-7652EB0F5A73}" type="presParOf" srcId="{2185E842-73C3-1348-82A8-257039958EFD}" destId="{07B574C2-70D2-AF4B-BF15-25B5554DBF71}" srcOrd="0" destOrd="0" presId="urn:microsoft.com/office/officeart/2005/8/layout/hierarchy2"/>
    <dgm:cxn modelId="{638A5E96-11A0-4F42-B409-AB762C1B1632}" type="presParOf" srcId="{2185E842-73C3-1348-82A8-257039958EFD}" destId="{6D1EA17A-5768-3944-883E-E035FBF7272A}" srcOrd="1" destOrd="0" presId="urn:microsoft.com/office/officeart/2005/8/layout/hierarchy2"/>
    <dgm:cxn modelId="{1D86E269-3D56-2949-84EA-70C10C31424E}" type="presParOf" srcId="{53300F0D-131B-504F-BDF4-C6B5285983E0}" destId="{0357BE8A-E895-354D-90D5-CAB94C999DE8}" srcOrd="2" destOrd="0" presId="urn:microsoft.com/office/officeart/2005/8/layout/hierarchy2"/>
    <dgm:cxn modelId="{BFE56B12-AD83-9A45-BEF9-0CC1C2AEB242}" type="presParOf" srcId="{0357BE8A-E895-354D-90D5-CAB94C999DE8}" destId="{F3BCDC48-5C12-1E46-8B0F-596E340BEB4F}" srcOrd="0" destOrd="0" presId="urn:microsoft.com/office/officeart/2005/8/layout/hierarchy2"/>
    <dgm:cxn modelId="{CE29A38D-D9FE-C046-8CA4-4BD24FD0F23B}" type="presParOf" srcId="{53300F0D-131B-504F-BDF4-C6B5285983E0}" destId="{BF1AEF3B-9FDC-1740-A6C7-FEFF675DAFA3}" srcOrd="3" destOrd="0" presId="urn:microsoft.com/office/officeart/2005/8/layout/hierarchy2"/>
    <dgm:cxn modelId="{5C768753-C462-1842-9585-CF7D68C2E205}" type="presParOf" srcId="{BF1AEF3B-9FDC-1740-A6C7-FEFF675DAFA3}" destId="{140ACD4C-5442-114A-906F-AAD1BF8E8480}" srcOrd="0" destOrd="0" presId="urn:microsoft.com/office/officeart/2005/8/layout/hierarchy2"/>
    <dgm:cxn modelId="{65167B63-B525-6147-B6A2-71E3EF073E89}" type="presParOf" srcId="{BF1AEF3B-9FDC-1740-A6C7-FEFF675DAFA3}" destId="{0DF0C6CF-1D17-864D-860A-ECD3B57B6BF4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BB4941-B894-D242-BAC9-9E025CE58DA2}" type="doc">
      <dgm:prSet loTypeId="urn:microsoft.com/office/officeart/2005/8/layout/hierarchy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17D02C-D93B-3A40-993D-049433223A3A}">
      <dgm:prSet phldrT="[Texto]" custT="1"/>
      <dgm:spPr>
        <a:solidFill>
          <a:srgbClr val="01D49B"/>
        </a:solidFill>
        <a:ln>
          <a:solidFill>
            <a:srgbClr val="01D49B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400" b="1" dirty="0">
              <a:solidFill>
                <a:schemeClr val="accent3">
                  <a:lumMod val="50000"/>
                </a:schemeClr>
              </a:solidFill>
            </a:rPr>
            <a:t>LINFOMA NO HODGKIN</a:t>
          </a:r>
        </a:p>
      </dgm:t>
    </dgm:pt>
    <dgm:pt modelId="{1A469A64-1876-4146-9E68-823AD1A2BEE1}" type="parTrans" cxnId="{BE7580D0-7ECA-1047-9CEA-2B9FD73EDE34}">
      <dgm:prSet/>
      <dgm:spPr/>
      <dgm:t>
        <a:bodyPr/>
        <a:lstStyle/>
        <a:p>
          <a:endParaRPr lang="es-ES"/>
        </a:p>
      </dgm:t>
    </dgm:pt>
    <dgm:pt modelId="{4770B5E8-67A3-AB47-BE74-EADAC07DE8FB}" type="sibTrans" cxnId="{BE7580D0-7ECA-1047-9CEA-2B9FD73EDE34}">
      <dgm:prSet/>
      <dgm:spPr/>
      <dgm:t>
        <a:bodyPr/>
        <a:lstStyle/>
        <a:p>
          <a:endParaRPr lang="es-ES"/>
        </a:p>
      </dgm:t>
    </dgm:pt>
    <dgm:pt modelId="{810DC99A-DD60-894B-9B69-73ED3A683231}">
      <dgm:prSet phldrT="[Texto]" custT="1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solidFill>
                <a:schemeClr val="accent3">
                  <a:lumMod val="50000"/>
                </a:schemeClr>
              </a:solidFill>
            </a:rPr>
            <a:t>INDOLETENES</a:t>
          </a:r>
        </a:p>
      </dgm:t>
    </dgm:pt>
    <dgm:pt modelId="{638F97AD-EBA7-DD4C-AC62-1B87ECD9301E}" type="parTrans" cxnId="{DF152CD0-B40A-B64E-A0F3-57E36C505DC3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DBCCB745-F131-6049-B6F1-31CEFEB5EE05}" type="sibTrans" cxnId="{DF152CD0-B40A-B64E-A0F3-57E36C505DC3}">
      <dgm:prSet/>
      <dgm:spPr/>
      <dgm:t>
        <a:bodyPr/>
        <a:lstStyle/>
        <a:p>
          <a:endParaRPr lang="es-ES"/>
        </a:p>
      </dgm:t>
    </dgm:pt>
    <dgm:pt modelId="{F309525C-B67C-654A-B3CD-10F5E68AF30F}">
      <dgm:prSet phldrT="[Texto]" custT="1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dirty="0"/>
            <a:t>Linfocitico</a:t>
          </a:r>
        </a:p>
        <a:p>
          <a:r>
            <a:rPr lang="es-ES" sz="1800" dirty="0" err="1"/>
            <a:t>Linfoplasmocitico</a:t>
          </a:r>
          <a:endParaRPr lang="es-ES" sz="1800" dirty="0"/>
        </a:p>
        <a:p>
          <a:r>
            <a:rPr lang="es-ES" sz="1800" b="1" dirty="0"/>
            <a:t>Folicular EC I-II*</a:t>
          </a:r>
        </a:p>
        <a:p>
          <a:r>
            <a:rPr lang="es-ES" sz="1800" b="1" dirty="0"/>
            <a:t>MALT*</a:t>
          </a:r>
        </a:p>
      </dgm:t>
    </dgm:pt>
    <dgm:pt modelId="{88215760-F225-7F45-BDAB-9DA49510BC3A}" type="parTrans" cxnId="{7C45DF09-DE28-6A40-9C64-8DCB8FE1EC0E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9D3C16CB-A90F-FA43-A4E2-2809D70A2A89}" type="sibTrans" cxnId="{7C45DF09-DE28-6A40-9C64-8DCB8FE1EC0E}">
      <dgm:prSet/>
      <dgm:spPr/>
      <dgm:t>
        <a:bodyPr/>
        <a:lstStyle/>
        <a:p>
          <a:endParaRPr lang="es-ES"/>
        </a:p>
      </dgm:t>
    </dgm:pt>
    <dgm:pt modelId="{906EFB0B-8A2E-2B40-BA18-C47880F75BFC}">
      <dgm:prSet phldrT="[Texto]" custT="1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solidFill>
                <a:schemeClr val="accent3">
                  <a:lumMod val="50000"/>
                </a:schemeClr>
              </a:solidFill>
            </a:rPr>
            <a:t>AGRESIVOS</a:t>
          </a:r>
        </a:p>
      </dgm:t>
    </dgm:pt>
    <dgm:pt modelId="{2B3CD356-BFD4-6844-A8D2-C0726E9B0360}" type="parTrans" cxnId="{63ADD7D8-4C80-AC47-87B9-2199817BE685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A1F1DF2F-43CD-304A-9D07-B88553DE24AE}" type="sibTrans" cxnId="{63ADD7D8-4C80-AC47-87B9-2199817BE685}">
      <dgm:prSet/>
      <dgm:spPr/>
      <dgm:t>
        <a:bodyPr/>
        <a:lstStyle/>
        <a:p>
          <a:endParaRPr lang="es-ES"/>
        </a:p>
      </dgm:t>
    </dgm:pt>
    <dgm:pt modelId="{DFA6F90C-F59C-144A-B8AB-CC2D4949C5F6}">
      <dgm:prSet custT="1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Células T periférico*</a:t>
          </a:r>
        </a:p>
        <a:p>
          <a:r>
            <a:rPr lang="es-ES" sz="1800" b="1" dirty="0"/>
            <a:t>Linfoma difuso de células grandes </a:t>
          </a:r>
          <a:r>
            <a:rPr lang="es-EC" sz="1800" b="1" dirty="0"/>
            <a:t>(DLBCL)*</a:t>
          </a:r>
        </a:p>
        <a:p>
          <a:r>
            <a:rPr lang="es-ES" sz="1800" dirty="0"/>
            <a:t>Linfoma </a:t>
          </a:r>
          <a:r>
            <a:rPr lang="es-ES" sz="1800" dirty="0" err="1"/>
            <a:t>linfoblastico</a:t>
          </a:r>
          <a:endParaRPr lang="es-ES" sz="1800" dirty="0"/>
        </a:p>
        <a:p>
          <a:r>
            <a:rPr lang="es-ES" sz="1800" dirty="0" err="1"/>
            <a:t>Burkitt</a:t>
          </a:r>
          <a:endParaRPr lang="es-ES" sz="1800" dirty="0"/>
        </a:p>
      </dgm:t>
    </dgm:pt>
    <dgm:pt modelId="{1DABAE30-338D-2A44-AB62-77007B44CF96}" type="parTrans" cxnId="{6D9986B8-DDDE-CE45-B358-A688FCEFDBDB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993AB7D7-3BDB-9B44-8B15-15E2FAF06C21}" type="sibTrans" cxnId="{6D9986B8-DDDE-CE45-B358-A688FCEFDBDB}">
      <dgm:prSet/>
      <dgm:spPr/>
      <dgm:t>
        <a:bodyPr/>
        <a:lstStyle/>
        <a:p>
          <a:endParaRPr lang="es-ES"/>
        </a:p>
      </dgm:t>
    </dgm:pt>
    <dgm:pt modelId="{EDAD8C7A-1475-FE45-86F9-45E992409BEC}" type="pres">
      <dgm:prSet presAssocID="{29BB4941-B894-D242-BAC9-9E025CE58D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7147432-4616-C84D-97C3-E57A4B53AB1B}" type="pres">
      <dgm:prSet presAssocID="{E317D02C-D93B-3A40-993D-049433223A3A}" presName="root1" presStyleCnt="0"/>
      <dgm:spPr/>
    </dgm:pt>
    <dgm:pt modelId="{8CC3ADFF-DB5B-3741-B563-004D4635DD9C}" type="pres">
      <dgm:prSet presAssocID="{E317D02C-D93B-3A40-993D-049433223A3A}" presName="LevelOneTextNode" presStyleLbl="node0" presStyleIdx="0" presStyleCnt="1" custLinFactNeighborY="-1626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300F0D-131B-504F-BDF4-C6B5285983E0}" type="pres">
      <dgm:prSet presAssocID="{E317D02C-D93B-3A40-993D-049433223A3A}" presName="level2hierChild" presStyleCnt="0"/>
      <dgm:spPr/>
    </dgm:pt>
    <dgm:pt modelId="{57CC2EDD-18FE-504A-AC96-DAD50E2D5580}" type="pres">
      <dgm:prSet presAssocID="{638F97AD-EBA7-DD4C-AC62-1B87ECD9301E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F50B4407-0B51-8243-916C-DE04D25E6726}" type="pres">
      <dgm:prSet presAssocID="{638F97AD-EBA7-DD4C-AC62-1B87ECD9301E}" presName="connTx" presStyleLbl="parChTrans1D2" presStyleIdx="0" presStyleCnt="2"/>
      <dgm:spPr/>
      <dgm:t>
        <a:bodyPr/>
        <a:lstStyle/>
        <a:p>
          <a:endParaRPr lang="es-EC"/>
        </a:p>
      </dgm:t>
    </dgm:pt>
    <dgm:pt modelId="{A480D6BE-7CE5-1847-BD37-1C02C82337EB}" type="pres">
      <dgm:prSet presAssocID="{810DC99A-DD60-894B-9B69-73ED3A683231}" presName="root2" presStyleCnt="0"/>
      <dgm:spPr/>
    </dgm:pt>
    <dgm:pt modelId="{7BC71E99-C3A8-ED41-9C71-021110A170CD}" type="pres">
      <dgm:prSet presAssocID="{810DC99A-DD60-894B-9B69-73ED3A683231}" presName="LevelTwoTextNode" presStyleLbl="node2" presStyleIdx="0" presStyleCnt="2" custLinFactY="100000" custLinFactNeighborX="-17422" custLinFactNeighborY="10708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9815F8F-8CFC-6943-A2B9-952610B2FF02}" type="pres">
      <dgm:prSet presAssocID="{810DC99A-DD60-894B-9B69-73ED3A683231}" presName="level3hierChild" presStyleCnt="0"/>
      <dgm:spPr/>
    </dgm:pt>
    <dgm:pt modelId="{CDA15978-4451-7547-B628-AAC1497B72DC}" type="pres">
      <dgm:prSet presAssocID="{88215760-F225-7F45-BDAB-9DA49510BC3A}" presName="conn2-1" presStyleLbl="parChTrans1D3" presStyleIdx="0" presStyleCnt="2"/>
      <dgm:spPr/>
      <dgm:t>
        <a:bodyPr/>
        <a:lstStyle/>
        <a:p>
          <a:endParaRPr lang="es-EC"/>
        </a:p>
      </dgm:t>
    </dgm:pt>
    <dgm:pt modelId="{4D55D1B7-8CFF-3C4F-88C4-5825D37D3C1B}" type="pres">
      <dgm:prSet presAssocID="{88215760-F225-7F45-BDAB-9DA49510BC3A}" presName="connTx" presStyleLbl="parChTrans1D3" presStyleIdx="0" presStyleCnt="2"/>
      <dgm:spPr/>
      <dgm:t>
        <a:bodyPr/>
        <a:lstStyle/>
        <a:p>
          <a:endParaRPr lang="es-EC"/>
        </a:p>
      </dgm:t>
    </dgm:pt>
    <dgm:pt modelId="{3504EBD5-06EB-A547-BE49-8F7844414FB7}" type="pres">
      <dgm:prSet presAssocID="{F309525C-B67C-654A-B3CD-10F5E68AF30F}" presName="root2" presStyleCnt="0"/>
      <dgm:spPr/>
    </dgm:pt>
    <dgm:pt modelId="{BDE56BA1-D339-2E41-A102-E33D4E155EC5}" type="pres">
      <dgm:prSet presAssocID="{F309525C-B67C-654A-B3CD-10F5E68AF30F}" presName="LevelTwoTextNode" presStyleLbl="node3" presStyleIdx="0" presStyleCnt="2" custScaleX="120373" custScaleY="165351" custLinFactY="100000" custLinFactNeighborX="-30669" custLinFactNeighborY="10936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91D21FE-9C53-9A4A-B469-AA71EBCCCC2A}" type="pres">
      <dgm:prSet presAssocID="{F309525C-B67C-654A-B3CD-10F5E68AF30F}" presName="level3hierChild" presStyleCnt="0"/>
      <dgm:spPr/>
    </dgm:pt>
    <dgm:pt modelId="{0357BE8A-E895-354D-90D5-CAB94C999DE8}" type="pres">
      <dgm:prSet presAssocID="{2B3CD356-BFD4-6844-A8D2-C0726E9B0360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F3BCDC48-5C12-1E46-8B0F-596E340BEB4F}" type="pres">
      <dgm:prSet presAssocID="{2B3CD356-BFD4-6844-A8D2-C0726E9B0360}" presName="connTx" presStyleLbl="parChTrans1D2" presStyleIdx="1" presStyleCnt="2"/>
      <dgm:spPr/>
      <dgm:t>
        <a:bodyPr/>
        <a:lstStyle/>
        <a:p>
          <a:endParaRPr lang="es-EC"/>
        </a:p>
      </dgm:t>
    </dgm:pt>
    <dgm:pt modelId="{BF1AEF3B-9FDC-1740-A6C7-FEFF675DAFA3}" type="pres">
      <dgm:prSet presAssocID="{906EFB0B-8A2E-2B40-BA18-C47880F75BFC}" presName="root2" presStyleCnt="0"/>
      <dgm:spPr/>
    </dgm:pt>
    <dgm:pt modelId="{140ACD4C-5442-114A-906F-AAD1BF8E8480}" type="pres">
      <dgm:prSet presAssocID="{906EFB0B-8A2E-2B40-BA18-C47880F75BFC}" presName="LevelTwoTextNode" presStyleLbl="node2" presStyleIdx="1" presStyleCnt="2" custScaleX="80354" custScaleY="86875" custLinFactY="-100000" custLinFactNeighborX="-14554" custLinFactNeighborY="-17889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0DF0C6CF-1D17-864D-860A-ECD3B57B6BF4}" type="pres">
      <dgm:prSet presAssocID="{906EFB0B-8A2E-2B40-BA18-C47880F75BFC}" presName="level3hierChild" presStyleCnt="0"/>
      <dgm:spPr/>
    </dgm:pt>
    <dgm:pt modelId="{C6D15BE8-CDD4-6A4B-8B90-A5C7F2FC5028}" type="pres">
      <dgm:prSet presAssocID="{1DABAE30-338D-2A44-AB62-77007B44CF96}" presName="conn2-1" presStyleLbl="parChTrans1D3" presStyleIdx="1" presStyleCnt="2"/>
      <dgm:spPr/>
      <dgm:t>
        <a:bodyPr/>
        <a:lstStyle/>
        <a:p>
          <a:endParaRPr lang="es-EC"/>
        </a:p>
      </dgm:t>
    </dgm:pt>
    <dgm:pt modelId="{646D070E-E31B-6E40-AB6A-62DDBF730B98}" type="pres">
      <dgm:prSet presAssocID="{1DABAE30-338D-2A44-AB62-77007B44CF96}" presName="connTx" presStyleLbl="parChTrans1D3" presStyleIdx="1" presStyleCnt="2"/>
      <dgm:spPr/>
      <dgm:t>
        <a:bodyPr/>
        <a:lstStyle/>
        <a:p>
          <a:endParaRPr lang="es-EC"/>
        </a:p>
      </dgm:t>
    </dgm:pt>
    <dgm:pt modelId="{CD708AC0-440F-FE40-8608-530DE502C88B}" type="pres">
      <dgm:prSet presAssocID="{DFA6F90C-F59C-144A-B8AB-CC2D4949C5F6}" presName="root2" presStyleCnt="0"/>
      <dgm:spPr/>
    </dgm:pt>
    <dgm:pt modelId="{AEB61C0E-7386-F549-AE19-4BA4564628E2}" type="pres">
      <dgm:prSet presAssocID="{DFA6F90C-F59C-144A-B8AB-CC2D4949C5F6}" presName="LevelTwoTextNode" presStyleLbl="node3" presStyleIdx="1" presStyleCnt="2" custScaleX="153976" custScaleY="144940" custLinFactY="-100000" custLinFactNeighborX="-27453" custLinFactNeighborY="-179519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E9062A5-F48F-DF48-B00E-C540B7611D56}" type="pres">
      <dgm:prSet presAssocID="{DFA6F90C-F59C-144A-B8AB-CC2D4949C5F6}" presName="level3hierChild" presStyleCnt="0"/>
      <dgm:spPr/>
    </dgm:pt>
  </dgm:ptLst>
  <dgm:cxnLst>
    <dgm:cxn modelId="{87CE4EF1-98C8-6042-BB43-ADF7173144CD}" type="presOf" srcId="{E317D02C-D93B-3A40-993D-049433223A3A}" destId="{8CC3ADFF-DB5B-3741-B563-004D4635DD9C}" srcOrd="0" destOrd="0" presId="urn:microsoft.com/office/officeart/2005/8/layout/hierarchy2"/>
    <dgm:cxn modelId="{DF152CD0-B40A-B64E-A0F3-57E36C505DC3}" srcId="{E317D02C-D93B-3A40-993D-049433223A3A}" destId="{810DC99A-DD60-894B-9B69-73ED3A683231}" srcOrd="0" destOrd="0" parTransId="{638F97AD-EBA7-DD4C-AC62-1B87ECD9301E}" sibTransId="{DBCCB745-F131-6049-B6F1-31CEFEB5EE05}"/>
    <dgm:cxn modelId="{7C45DF09-DE28-6A40-9C64-8DCB8FE1EC0E}" srcId="{810DC99A-DD60-894B-9B69-73ED3A683231}" destId="{F309525C-B67C-654A-B3CD-10F5E68AF30F}" srcOrd="0" destOrd="0" parTransId="{88215760-F225-7F45-BDAB-9DA49510BC3A}" sibTransId="{9D3C16CB-A90F-FA43-A4E2-2809D70A2A89}"/>
    <dgm:cxn modelId="{346B781F-E9C6-5447-A7A3-0205B4E5C317}" type="presOf" srcId="{1DABAE30-338D-2A44-AB62-77007B44CF96}" destId="{646D070E-E31B-6E40-AB6A-62DDBF730B98}" srcOrd="1" destOrd="0" presId="urn:microsoft.com/office/officeart/2005/8/layout/hierarchy2"/>
    <dgm:cxn modelId="{63ADD7D8-4C80-AC47-87B9-2199817BE685}" srcId="{E317D02C-D93B-3A40-993D-049433223A3A}" destId="{906EFB0B-8A2E-2B40-BA18-C47880F75BFC}" srcOrd="1" destOrd="0" parTransId="{2B3CD356-BFD4-6844-A8D2-C0726E9B0360}" sibTransId="{A1F1DF2F-43CD-304A-9D07-B88553DE24AE}"/>
    <dgm:cxn modelId="{805645ED-8D54-AD4F-9FB7-924D680621C3}" type="presOf" srcId="{F309525C-B67C-654A-B3CD-10F5E68AF30F}" destId="{BDE56BA1-D339-2E41-A102-E33D4E155EC5}" srcOrd="0" destOrd="0" presId="urn:microsoft.com/office/officeart/2005/8/layout/hierarchy2"/>
    <dgm:cxn modelId="{EC08CD47-28EC-0549-A041-A18BAC8E4612}" type="presOf" srcId="{638F97AD-EBA7-DD4C-AC62-1B87ECD9301E}" destId="{57CC2EDD-18FE-504A-AC96-DAD50E2D5580}" srcOrd="0" destOrd="0" presId="urn:microsoft.com/office/officeart/2005/8/layout/hierarchy2"/>
    <dgm:cxn modelId="{9939E335-5602-6A42-B034-74B5100B4208}" type="presOf" srcId="{906EFB0B-8A2E-2B40-BA18-C47880F75BFC}" destId="{140ACD4C-5442-114A-906F-AAD1BF8E8480}" srcOrd="0" destOrd="0" presId="urn:microsoft.com/office/officeart/2005/8/layout/hierarchy2"/>
    <dgm:cxn modelId="{6D0118C1-017F-9B4F-A5F6-1907E3A97949}" type="presOf" srcId="{1DABAE30-338D-2A44-AB62-77007B44CF96}" destId="{C6D15BE8-CDD4-6A4B-8B90-A5C7F2FC5028}" srcOrd="0" destOrd="0" presId="urn:microsoft.com/office/officeart/2005/8/layout/hierarchy2"/>
    <dgm:cxn modelId="{C52815F7-CB21-764D-BD63-946E6ED32350}" type="presOf" srcId="{2B3CD356-BFD4-6844-A8D2-C0726E9B0360}" destId="{F3BCDC48-5C12-1E46-8B0F-596E340BEB4F}" srcOrd="1" destOrd="0" presId="urn:microsoft.com/office/officeart/2005/8/layout/hierarchy2"/>
    <dgm:cxn modelId="{509D829B-166C-264A-BC63-566B2E51A8FE}" type="presOf" srcId="{2B3CD356-BFD4-6844-A8D2-C0726E9B0360}" destId="{0357BE8A-E895-354D-90D5-CAB94C999DE8}" srcOrd="0" destOrd="0" presId="urn:microsoft.com/office/officeart/2005/8/layout/hierarchy2"/>
    <dgm:cxn modelId="{87C3854F-98B3-B042-A0A0-5FF73C442512}" type="presOf" srcId="{810DC99A-DD60-894B-9B69-73ED3A683231}" destId="{7BC71E99-C3A8-ED41-9C71-021110A170CD}" srcOrd="0" destOrd="0" presId="urn:microsoft.com/office/officeart/2005/8/layout/hierarchy2"/>
    <dgm:cxn modelId="{BAEE1A87-AFF5-7440-B3E9-B0DB626644B8}" type="presOf" srcId="{29BB4941-B894-D242-BAC9-9E025CE58DA2}" destId="{EDAD8C7A-1475-FE45-86F9-45E992409BEC}" srcOrd="0" destOrd="0" presId="urn:microsoft.com/office/officeart/2005/8/layout/hierarchy2"/>
    <dgm:cxn modelId="{BE7580D0-7ECA-1047-9CEA-2B9FD73EDE34}" srcId="{29BB4941-B894-D242-BAC9-9E025CE58DA2}" destId="{E317D02C-D93B-3A40-993D-049433223A3A}" srcOrd="0" destOrd="0" parTransId="{1A469A64-1876-4146-9E68-823AD1A2BEE1}" sibTransId="{4770B5E8-67A3-AB47-BE74-EADAC07DE8FB}"/>
    <dgm:cxn modelId="{20BBB1F9-598A-CA48-98D0-A7D4C8B93D60}" type="presOf" srcId="{DFA6F90C-F59C-144A-B8AB-CC2D4949C5F6}" destId="{AEB61C0E-7386-F549-AE19-4BA4564628E2}" srcOrd="0" destOrd="0" presId="urn:microsoft.com/office/officeart/2005/8/layout/hierarchy2"/>
    <dgm:cxn modelId="{6D9986B8-DDDE-CE45-B358-A688FCEFDBDB}" srcId="{906EFB0B-8A2E-2B40-BA18-C47880F75BFC}" destId="{DFA6F90C-F59C-144A-B8AB-CC2D4949C5F6}" srcOrd="0" destOrd="0" parTransId="{1DABAE30-338D-2A44-AB62-77007B44CF96}" sibTransId="{993AB7D7-3BDB-9B44-8B15-15E2FAF06C21}"/>
    <dgm:cxn modelId="{D29B86D8-9459-7B43-A830-BB96CB08B726}" type="presOf" srcId="{638F97AD-EBA7-DD4C-AC62-1B87ECD9301E}" destId="{F50B4407-0B51-8243-916C-DE04D25E6726}" srcOrd="1" destOrd="0" presId="urn:microsoft.com/office/officeart/2005/8/layout/hierarchy2"/>
    <dgm:cxn modelId="{7F597572-A963-F54D-91D5-4C8715566963}" type="presOf" srcId="{88215760-F225-7F45-BDAB-9DA49510BC3A}" destId="{4D55D1B7-8CFF-3C4F-88C4-5825D37D3C1B}" srcOrd="1" destOrd="0" presId="urn:microsoft.com/office/officeart/2005/8/layout/hierarchy2"/>
    <dgm:cxn modelId="{287A247C-B697-BF48-BA29-AA660C404684}" type="presOf" srcId="{88215760-F225-7F45-BDAB-9DA49510BC3A}" destId="{CDA15978-4451-7547-B628-AAC1497B72DC}" srcOrd="0" destOrd="0" presId="urn:microsoft.com/office/officeart/2005/8/layout/hierarchy2"/>
    <dgm:cxn modelId="{15B7A849-6A9F-C54D-9EDF-E20D07AEBC22}" type="presParOf" srcId="{EDAD8C7A-1475-FE45-86F9-45E992409BEC}" destId="{27147432-4616-C84D-97C3-E57A4B53AB1B}" srcOrd="0" destOrd="0" presId="urn:microsoft.com/office/officeart/2005/8/layout/hierarchy2"/>
    <dgm:cxn modelId="{FD037AB5-D110-854D-AFDC-A842F1F407BF}" type="presParOf" srcId="{27147432-4616-C84D-97C3-E57A4B53AB1B}" destId="{8CC3ADFF-DB5B-3741-B563-004D4635DD9C}" srcOrd="0" destOrd="0" presId="urn:microsoft.com/office/officeart/2005/8/layout/hierarchy2"/>
    <dgm:cxn modelId="{4152939D-5FD8-FA44-8D71-F57DDDA7D044}" type="presParOf" srcId="{27147432-4616-C84D-97C3-E57A4B53AB1B}" destId="{53300F0D-131B-504F-BDF4-C6B5285983E0}" srcOrd="1" destOrd="0" presId="urn:microsoft.com/office/officeart/2005/8/layout/hierarchy2"/>
    <dgm:cxn modelId="{85B8ED52-90CE-7646-8D8B-9A5133E99F4E}" type="presParOf" srcId="{53300F0D-131B-504F-BDF4-C6B5285983E0}" destId="{57CC2EDD-18FE-504A-AC96-DAD50E2D5580}" srcOrd="0" destOrd="0" presId="urn:microsoft.com/office/officeart/2005/8/layout/hierarchy2"/>
    <dgm:cxn modelId="{51B6D2FC-774A-C146-AD41-34C0AB7EC576}" type="presParOf" srcId="{57CC2EDD-18FE-504A-AC96-DAD50E2D5580}" destId="{F50B4407-0B51-8243-916C-DE04D25E6726}" srcOrd="0" destOrd="0" presId="urn:microsoft.com/office/officeart/2005/8/layout/hierarchy2"/>
    <dgm:cxn modelId="{AE0DD41B-4BBF-0148-A39D-B62EE4356FC9}" type="presParOf" srcId="{53300F0D-131B-504F-BDF4-C6B5285983E0}" destId="{A480D6BE-7CE5-1847-BD37-1C02C82337EB}" srcOrd="1" destOrd="0" presId="urn:microsoft.com/office/officeart/2005/8/layout/hierarchy2"/>
    <dgm:cxn modelId="{0904548A-AC22-9C4C-86C3-B12424D4E924}" type="presParOf" srcId="{A480D6BE-7CE5-1847-BD37-1C02C82337EB}" destId="{7BC71E99-C3A8-ED41-9C71-021110A170CD}" srcOrd="0" destOrd="0" presId="urn:microsoft.com/office/officeart/2005/8/layout/hierarchy2"/>
    <dgm:cxn modelId="{518AE690-4B6B-0E4A-A95A-5AC729817AED}" type="presParOf" srcId="{A480D6BE-7CE5-1847-BD37-1C02C82337EB}" destId="{99815F8F-8CFC-6943-A2B9-952610B2FF02}" srcOrd="1" destOrd="0" presId="urn:microsoft.com/office/officeart/2005/8/layout/hierarchy2"/>
    <dgm:cxn modelId="{2BE2E567-039C-0543-A4C7-AF7ECA705043}" type="presParOf" srcId="{99815F8F-8CFC-6943-A2B9-952610B2FF02}" destId="{CDA15978-4451-7547-B628-AAC1497B72DC}" srcOrd="0" destOrd="0" presId="urn:microsoft.com/office/officeart/2005/8/layout/hierarchy2"/>
    <dgm:cxn modelId="{17DDA4C1-7C13-5D47-BD37-922E145F7841}" type="presParOf" srcId="{CDA15978-4451-7547-B628-AAC1497B72DC}" destId="{4D55D1B7-8CFF-3C4F-88C4-5825D37D3C1B}" srcOrd="0" destOrd="0" presId="urn:microsoft.com/office/officeart/2005/8/layout/hierarchy2"/>
    <dgm:cxn modelId="{072FD3F5-CB0F-6249-AC03-4FC32E5B65B4}" type="presParOf" srcId="{99815F8F-8CFC-6943-A2B9-952610B2FF02}" destId="{3504EBD5-06EB-A547-BE49-8F7844414FB7}" srcOrd="1" destOrd="0" presId="urn:microsoft.com/office/officeart/2005/8/layout/hierarchy2"/>
    <dgm:cxn modelId="{336BCCE4-C012-C94E-8CC5-3471AD83AAAA}" type="presParOf" srcId="{3504EBD5-06EB-A547-BE49-8F7844414FB7}" destId="{BDE56BA1-D339-2E41-A102-E33D4E155EC5}" srcOrd="0" destOrd="0" presId="urn:microsoft.com/office/officeart/2005/8/layout/hierarchy2"/>
    <dgm:cxn modelId="{F61A7E16-68F6-864C-9033-0644CC86F0ED}" type="presParOf" srcId="{3504EBD5-06EB-A547-BE49-8F7844414FB7}" destId="{791D21FE-9C53-9A4A-B469-AA71EBCCCC2A}" srcOrd="1" destOrd="0" presId="urn:microsoft.com/office/officeart/2005/8/layout/hierarchy2"/>
    <dgm:cxn modelId="{1D86E269-3D56-2949-84EA-70C10C31424E}" type="presParOf" srcId="{53300F0D-131B-504F-BDF4-C6B5285983E0}" destId="{0357BE8A-E895-354D-90D5-CAB94C999DE8}" srcOrd="2" destOrd="0" presId="urn:microsoft.com/office/officeart/2005/8/layout/hierarchy2"/>
    <dgm:cxn modelId="{BFE56B12-AD83-9A45-BEF9-0CC1C2AEB242}" type="presParOf" srcId="{0357BE8A-E895-354D-90D5-CAB94C999DE8}" destId="{F3BCDC48-5C12-1E46-8B0F-596E340BEB4F}" srcOrd="0" destOrd="0" presId="urn:microsoft.com/office/officeart/2005/8/layout/hierarchy2"/>
    <dgm:cxn modelId="{CE29A38D-D9FE-C046-8CA4-4BD24FD0F23B}" type="presParOf" srcId="{53300F0D-131B-504F-BDF4-C6B5285983E0}" destId="{BF1AEF3B-9FDC-1740-A6C7-FEFF675DAFA3}" srcOrd="3" destOrd="0" presId="urn:microsoft.com/office/officeart/2005/8/layout/hierarchy2"/>
    <dgm:cxn modelId="{5C768753-C462-1842-9585-CF7D68C2E205}" type="presParOf" srcId="{BF1AEF3B-9FDC-1740-A6C7-FEFF675DAFA3}" destId="{140ACD4C-5442-114A-906F-AAD1BF8E8480}" srcOrd="0" destOrd="0" presId="urn:microsoft.com/office/officeart/2005/8/layout/hierarchy2"/>
    <dgm:cxn modelId="{65167B63-B525-6147-B6A2-71E3EF073E89}" type="presParOf" srcId="{BF1AEF3B-9FDC-1740-A6C7-FEFF675DAFA3}" destId="{0DF0C6CF-1D17-864D-860A-ECD3B57B6BF4}" srcOrd="1" destOrd="0" presId="urn:microsoft.com/office/officeart/2005/8/layout/hierarchy2"/>
    <dgm:cxn modelId="{F2308734-F461-F945-839D-3BCED2B2631D}" type="presParOf" srcId="{0DF0C6CF-1D17-864D-860A-ECD3B57B6BF4}" destId="{C6D15BE8-CDD4-6A4B-8B90-A5C7F2FC5028}" srcOrd="0" destOrd="0" presId="urn:microsoft.com/office/officeart/2005/8/layout/hierarchy2"/>
    <dgm:cxn modelId="{4B0ABC3E-AD66-ED45-9704-7C1D1D42D6C1}" type="presParOf" srcId="{C6D15BE8-CDD4-6A4B-8B90-A5C7F2FC5028}" destId="{646D070E-E31B-6E40-AB6A-62DDBF730B98}" srcOrd="0" destOrd="0" presId="urn:microsoft.com/office/officeart/2005/8/layout/hierarchy2"/>
    <dgm:cxn modelId="{A1CF8999-1B24-9F44-BBDF-1D95C9CEA636}" type="presParOf" srcId="{0DF0C6CF-1D17-864D-860A-ECD3B57B6BF4}" destId="{CD708AC0-440F-FE40-8608-530DE502C88B}" srcOrd="1" destOrd="0" presId="urn:microsoft.com/office/officeart/2005/8/layout/hierarchy2"/>
    <dgm:cxn modelId="{1CC6CE3A-E281-A743-B84B-02EC40C032AD}" type="presParOf" srcId="{CD708AC0-440F-FE40-8608-530DE502C88B}" destId="{AEB61C0E-7386-F549-AE19-4BA4564628E2}" srcOrd="0" destOrd="0" presId="urn:microsoft.com/office/officeart/2005/8/layout/hierarchy2"/>
    <dgm:cxn modelId="{8AFB2A42-3D56-604A-9BF5-5762D530DBA7}" type="presParOf" srcId="{CD708AC0-440F-FE40-8608-530DE502C88B}" destId="{3E9062A5-F48F-DF48-B00E-C540B7611D56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BB4941-B894-D242-BAC9-9E025CE58DA2}" type="doc">
      <dgm:prSet loTypeId="urn:microsoft.com/office/officeart/2005/8/layout/hierarchy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17D02C-D93B-3A40-993D-049433223A3A}">
      <dgm:prSet phldrT="[Texto]" custT="1"/>
      <dgm:spPr>
        <a:solidFill>
          <a:srgbClr val="01D49B"/>
        </a:solidFill>
        <a:ln>
          <a:solidFill>
            <a:srgbClr val="01D49B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400" b="1" dirty="0">
              <a:solidFill>
                <a:schemeClr val="accent3">
                  <a:lumMod val="50000"/>
                </a:schemeClr>
              </a:solidFill>
            </a:rPr>
            <a:t>LINFOMA NO HODGKIN</a:t>
          </a:r>
        </a:p>
      </dgm:t>
    </dgm:pt>
    <dgm:pt modelId="{1A469A64-1876-4146-9E68-823AD1A2BEE1}" type="parTrans" cxnId="{BE7580D0-7ECA-1047-9CEA-2B9FD73EDE34}">
      <dgm:prSet/>
      <dgm:spPr/>
      <dgm:t>
        <a:bodyPr/>
        <a:lstStyle/>
        <a:p>
          <a:endParaRPr lang="es-ES"/>
        </a:p>
      </dgm:t>
    </dgm:pt>
    <dgm:pt modelId="{4770B5E8-67A3-AB47-BE74-EADAC07DE8FB}" type="sibTrans" cxnId="{BE7580D0-7ECA-1047-9CEA-2B9FD73EDE34}">
      <dgm:prSet/>
      <dgm:spPr/>
      <dgm:t>
        <a:bodyPr/>
        <a:lstStyle/>
        <a:p>
          <a:endParaRPr lang="es-ES"/>
        </a:p>
      </dgm:t>
    </dgm:pt>
    <dgm:pt modelId="{810DC99A-DD60-894B-9B69-73ED3A683231}">
      <dgm:prSet phldrT="[Texto]" custT="1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solidFill>
                <a:schemeClr val="accent3">
                  <a:lumMod val="50000"/>
                </a:schemeClr>
              </a:solidFill>
            </a:rPr>
            <a:t>INDOLETENES</a:t>
          </a:r>
        </a:p>
      </dgm:t>
    </dgm:pt>
    <dgm:pt modelId="{638F97AD-EBA7-DD4C-AC62-1B87ECD9301E}" type="parTrans" cxnId="{DF152CD0-B40A-B64E-A0F3-57E36C505DC3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DBCCB745-F131-6049-B6F1-31CEFEB5EE05}" type="sibTrans" cxnId="{DF152CD0-B40A-B64E-A0F3-57E36C505DC3}">
      <dgm:prSet/>
      <dgm:spPr/>
      <dgm:t>
        <a:bodyPr/>
        <a:lstStyle/>
        <a:p>
          <a:endParaRPr lang="es-ES"/>
        </a:p>
      </dgm:t>
    </dgm:pt>
    <dgm:pt modelId="{F309525C-B67C-654A-B3CD-10F5E68AF30F}">
      <dgm:prSet phldrT="[Texto]" custT="1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dirty="0"/>
            <a:t>Linfocitico</a:t>
          </a:r>
        </a:p>
        <a:p>
          <a:r>
            <a:rPr lang="es-ES" sz="1800" dirty="0" err="1"/>
            <a:t>Linfoplasmocitico</a:t>
          </a:r>
          <a:endParaRPr lang="es-ES" sz="1800" dirty="0"/>
        </a:p>
        <a:p>
          <a:r>
            <a:rPr lang="es-ES" sz="1800" b="1" dirty="0"/>
            <a:t>Folicular EC I-II*</a:t>
          </a:r>
        </a:p>
        <a:p>
          <a:r>
            <a:rPr lang="es-ES" sz="1800" b="1" dirty="0"/>
            <a:t>MALT*</a:t>
          </a:r>
        </a:p>
      </dgm:t>
    </dgm:pt>
    <dgm:pt modelId="{88215760-F225-7F45-BDAB-9DA49510BC3A}" type="parTrans" cxnId="{7C45DF09-DE28-6A40-9C64-8DCB8FE1EC0E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9D3C16CB-A90F-FA43-A4E2-2809D70A2A89}" type="sibTrans" cxnId="{7C45DF09-DE28-6A40-9C64-8DCB8FE1EC0E}">
      <dgm:prSet/>
      <dgm:spPr/>
      <dgm:t>
        <a:bodyPr/>
        <a:lstStyle/>
        <a:p>
          <a:endParaRPr lang="es-ES"/>
        </a:p>
      </dgm:t>
    </dgm:pt>
    <dgm:pt modelId="{906EFB0B-8A2E-2B40-BA18-C47880F75BFC}">
      <dgm:prSet phldrT="[Texto]" custT="1"/>
      <dgm:spPr>
        <a:solidFill>
          <a:srgbClr val="C6E400"/>
        </a:solidFill>
        <a:ln>
          <a:solidFill>
            <a:srgbClr val="C6E4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solidFill>
                <a:schemeClr val="accent3">
                  <a:lumMod val="50000"/>
                </a:schemeClr>
              </a:solidFill>
            </a:rPr>
            <a:t>AGRESIVOS</a:t>
          </a:r>
        </a:p>
      </dgm:t>
    </dgm:pt>
    <dgm:pt modelId="{2B3CD356-BFD4-6844-A8D2-C0726E9B0360}" type="parTrans" cxnId="{63ADD7D8-4C80-AC47-87B9-2199817BE685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A1F1DF2F-43CD-304A-9D07-B88553DE24AE}" type="sibTrans" cxnId="{63ADD7D8-4C80-AC47-87B9-2199817BE685}">
      <dgm:prSet/>
      <dgm:spPr/>
      <dgm:t>
        <a:bodyPr/>
        <a:lstStyle/>
        <a:p>
          <a:endParaRPr lang="es-ES"/>
        </a:p>
      </dgm:t>
    </dgm:pt>
    <dgm:pt modelId="{DFA6F90C-F59C-144A-B8AB-CC2D4949C5F6}">
      <dgm:prSet custT="1"/>
      <dgm:spPr>
        <a:solidFill>
          <a:srgbClr val="00A2C5"/>
        </a:solidFill>
        <a:ln>
          <a:solidFill>
            <a:srgbClr val="00A2C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dirty="0"/>
            <a:t>Células T periférico</a:t>
          </a:r>
        </a:p>
        <a:p>
          <a:r>
            <a:rPr lang="es-ES" sz="1800" b="1" dirty="0"/>
            <a:t>Linfoma difuso de células grandes </a:t>
          </a:r>
          <a:r>
            <a:rPr lang="es-EC" sz="1800" b="1" dirty="0"/>
            <a:t>(DLBCL).</a:t>
          </a:r>
        </a:p>
        <a:p>
          <a:r>
            <a:rPr lang="es-ES" sz="1800" dirty="0"/>
            <a:t>Linfoma </a:t>
          </a:r>
          <a:r>
            <a:rPr lang="es-ES" sz="1800" dirty="0" err="1"/>
            <a:t>linfoblastico</a:t>
          </a:r>
          <a:endParaRPr lang="es-ES" sz="1800" dirty="0"/>
        </a:p>
        <a:p>
          <a:r>
            <a:rPr lang="es-ES" sz="1800" dirty="0" err="1"/>
            <a:t>Burkitt</a:t>
          </a:r>
          <a:endParaRPr lang="es-ES" sz="1800" dirty="0"/>
        </a:p>
      </dgm:t>
    </dgm:pt>
    <dgm:pt modelId="{1DABAE30-338D-2A44-AB62-77007B44CF96}" type="parTrans" cxnId="{6D9986B8-DDDE-CE45-B358-A688FCEFDBDB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ES"/>
        </a:p>
      </dgm:t>
    </dgm:pt>
    <dgm:pt modelId="{993AB7D7-3BDB-9B44-8B15-15E2FAF06C21}" type="sibTrans" cxnId="{6D9986B8-DDDE-CE45-B358-A688FCEFDBDB}">
      <dgm:prSet/>
      <dgm:spPr/>
      <dgm:t>
        <a:bodyPr/>
        <a:lstStyle/>
        <a:p>
          <a:endParaRPr lang="es-ES"/>
        </a:p>
      </dgm:t>
    </dgm:pt>
    <dgm:pt modelId="{EDAD8C7A-1475-FE45-86F9-45E992409BEC}" type="pres">
      <dgm:prSet presAssocID="{29BB4941-B894-D242-BAC9-9E025CE58D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7147432-4616-C84D-97C3-E57A4B53AB1B}" type="pres">
      <dgm:prSet presAssocID="{E317D02C-D93B-3A40-993D-049433223A3A}" presName="root1" presStyleCnt="0"/>
      <dgm:spPr/>
    </dgm:pt>
    <dgm:pt modelId="{8CC3ADFF-DB5B-3741-B563-004D4635DD9C}" type="pres">
      <dgm:prSet presAssocID="{E317D02C-D93B-3A40-993D-049433223A3A}" presName="LevelOneTextNode" presStyleLbl="node0" presStyleIdx="0" presStyleCnt="1" custLinFactNeighborY="-1626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300F0D-131B-504F-BDF4-C6B5285983E0}" type="pres">
      <dgm:prSet presAssocID="{E317D02C-D93B-3A40-993D-049433223A3A}" presName="level2hierChild" presStyleCnt="0"/>
      <dgm:spPr/>
    </dgm:pt>
    <dgm:pt modelId="{57CC2EDD-18FE-504A-AC96-DAD50E2D5580}" type="pres">
      <dgm:prSet presAssocID="{638F97AD-EBA7-DD4C-AC62-1B87ECD9301E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F50B4407-0B51-8243-916C-DE04D25E6726}" type="pres">
      <dgm:prSet presAssocID="{638F97AD-EBA7-DD4C-AC62-1B87ECD9301E}" presName="connTx" presStyleLbl="parChTrans1D2" presStyleIdx="0" presStyleCnt="2"/>
      <dgm:spPr/>
      <dgm:t>
        <a:bodyPr/>
        <a:lstStyle/>
        <a:p>
          <a:endParaRPr lang="es-EC"/>
        </a:p>
      </dgm:t>
    </dgm:pt>
    <dgm:pt modelId="{A480D6BE-7CE5-1847-BD37-1C02C82337EB}" type="pres">
      <dgm:prSet presAssocID="{810DC99A-DD60-894B-9B69-73ED3A683231}" presName="root2" presStyleCnt="0"/>
      <dgm:spPr/>
    </dgm:pt>
    <dgm:pt modelId="{7BC71E99-C3A8-ED41-9C71-021110A170CD}" type="pres">
      <dgm:prSet presAssocID="{810DC99A-DD60-894B-9B69-73ED3A683231}" presName="LevelTwoTextNode" presStyleLbl="node2" presStyleIdx="0" presStyleCnt="2" custLinFactY="100000" custLinFactNeighborX="-17422" custLinFactNeighborY="107085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9815F8F-8CFC-6943-A2B9-952610B2FF02}" type="pres">
      <dgm:prSet presAssocID="{810DC99A-DD60-894B-9B69-73ED3A683231}" presName="level3hierChild" presStyleCnt="0"/>
      <dgm:spPr/>
    </dgm:pt>
    <dgm:pt modelId="{CDA15978-4451-7547-B628-AAC1497B72DC}" type="pres">
      <dgm:prSet presAssocID="{88215760-F225-7F45-BDAB-9DA49510BC3A}" presName="conn2-1" presStyleLbl="parChTrans1D3" presStyleIdx="0" presStyleCnt="2"/>
      <dgm:spPr/>
      <dgm:t>
        <a:bodyPr/>
        <a:lstStyle/>
        <a:p>
          <a:endParaRPr lang="es-EC"/>
        </a:p>
      </dgm:t>
    </dgm:pt>
    <dgm:pt modelId="{4D55D1B7-8CFF-3C4F-88C4-5825D37D3C1B}" type="pres">
      <dgm:prSet presAssocID="{88215760-F225-7F45-BDAB-9DA49510BC3A}" presName="connTx" presStyleLbl="parChTrans1D3" presStyleIdx="0" presStyleCnt="2"/>
      <dgm:spPr/>
      <dgm:t>
        <a:bodyPr/>
        <a:lstStyle/>
        <a:p>
          <a:endParaRPr lang="es-EC"/>
        </a:p>
      </dgm:t>
    </dgm:pt>
    <dgm:pt modelId="{3504EBD5-06EB-A547-BE49-8F7844414FB7}" type="pres">
      <dgm:prSet presAssocID="{F309525C-B67C-654A-B3CD-10F5E68AF30F}" presName="root2" presStyleCnt="0"/>
      <dgm:spPr/>
    </dgm:pt>
    <dgm:pt modelId="{BDE56BA1-D339-2E41-A102-E33D4E155EC5}" type="pres">
      <dgm:prSet presAssocID="{F309525C-B67C-654A-B3CD-10F5E68AF30F}" presName="LevelTwoTextNode" presStyleLbl="node3" presStyleIdx="0" presStyleCnt="2" custScaleX="120373" custScaleY="165351" custLinFactY="100000" custLinFactNeighborX="-30669" custLinFactNeighborY="10936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91D21FE-9C53-9A4A-B469-AA71EBCCCC2A}" type="pres">
      <dgm:prSet presAssocID="{F309525C-B67C-654A-B3CD-10F5E68AF30F}" presName="level3hierChild" presStyleCnt="0"/>
      <dgm:spPr/>
    </dgm:pt>
    <dgm:pt modelId="{0357BE8A-E895-354D-90D5-CAB94C999DE8}" type="pres">
      <dgm:prSet presAssocID="{2B3CD356-BFD4-6844-A8D2-C0726E9B0360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F3BCDC48-5C12-1E46-8B0F-596E340BEB4F}" type="pres">
      <dgm:prSet presAssocID="{2B3CD356-BFD4-6844-A8D2-C0726E9B0360}" presName="connTx" presStyleLbl="parChTrans1D2" presStyleIdx="1" presStyleCnt="2"/>
      <dgm:spPr/>
      <dgm:t>
        <a:bodyPr/>
        <a:lstStyle/>
        <a:p>
          <a:endParaRPr lang="es-EC"/>
        </a:p>
      </dgm:t>
    </dgm:pt>
    <dgm:pt modelId="{BF1AEF3B-9FDC-1740-A6C7-FEFF675DAFA3}" type="pres">
      <dgm:prSet presAssocID="{906EFB0B-8A2E-2B40-BA18-C47880F75BFC}" presName="root2" presStyleCnt="0"/>
      <dgm:spPr/>
    </dgm:pt>
    <dgm:pt modelId="{140ACD4C-5442-114A-906F-AAD1BF8E8480}" type="pres">
      <dgm:prSet presAssocID="{906EFB0B-8A2E-2B40-BA18-C47880F75BFC}" presName="LevelTwoTextNode" presStyleLbl="node2" presStyleIdx="1" presStyleCnt="2" custScaleX="80354" custScaleY="86875" custLinFactY="-100000" custLinFactNeighborX="-14554" custLinFactNeighborY="-17889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0DF0C6CF-1D17-864D-860A-ECD3B57B6BF4}" type="pres">
      <dgm:prSet presAssocID="{906EFB0B-8A2E-2B40-BA18-C47880F75BFC}" presName="level3hierChild" presStyleCnt="0"/>
      <dgm:spPr/>
    </dgm:pt>
    <dgm:pt modelId="{C6D15BE8-CDD4-6A4B-8B90-A5C7F2FC5028}" type="pres">
      <dgm:prSet presAssocID="{1DABAE30-338D-2A44-AB62-77007B44CF96}" presName="conn2-1" presStyleLbl="parChTrans1D3" presStyleIdx="1" presStyleCnt="2"/>
      <dgm:spPr/>
      <dgm:t>
        <a:bodyPr/>
        <a:lstStyle/>
        <a:p>
          <a:endParaRPr lang="es-EC"/>
        </a:p>
      </dgm:t>
    </dgm:pt>
    <dgm:pt modelId="{646D070E-E31B-6E40-AB6A-62DDBF730B98}" type="pres">
      <dgm:prSet presAssocID="{1DABAE30-338D-2A44-AB62-77007B44CF96}" presName="connTx" presStyleLbl="parChTrans1D3" presStyleIdx="1" presStyleCnt="2"/>
      <dgm:spPr/>
      <dgm:t>
        <a:bodyPr/>
        <a:lstStyle/>
        <a:p>
          <a:endParaRPr lang="es-EC"/>
        </a:p>
      </dgm:t>
    </dgm:pt>
    <dgm:pt modelId="{CD708AC0-440F-FE40-8608-530DE502C88B}" type="pres">
      <dgm:prSet presAssocID="{DFA6F90C-F59C-144A-B8AB-CC2D4949C5F6}" presName="root2" presStyleCnt="0"/>
      <dgm:spPr/>
    </dgm:pt>
    <dgm:pt modelId="{AEB61C0E-7386-F549-AE19-4BA4564628E2}" type="pres">
      <dgm:prSet presAssocID="{DFA6F90C-F59C-144A-B8AB-CC2D4949C5F6}" presName="LevelTwoTextNode" presStyleLbl="node3" presStyleIdx="1" presStyleCnt="2" custScaleX="153976" custScaleY="144940" custLinFactY="-100000" custLinFactNeighborX="-27453" custLinFactNeighborY="-179519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E9062A5-F48F-DF48-B00E-C540B7611D56}" type="pres">
      <dgm:prSet presAssocID="{DFA6F90C-F59C-144A-B8AB-CC2D4949C5F6}" presName="level3hierChild" presStyleCnt="0"/>
      <dgm:spPr/>
    </dgm:pt>
  </dgm:ptLst>
  <dgm:cxnLst>
    <dgm:cxn modelId="{87CE4EF1-98C8-6042-BB43-ADF7173144CD}" type="presOf" srcId="{E317D02C-D93B-3A40-993D-049433223A3A}" destId="{8CC3ADFF-DB5B-3741-B563-004D4635DD9C}" srcOrd="0" destOrd="0" presId="urn:microsoft.com/office/officeart/2005/8/layout/hierarchy2"/>
    <dgm:cxn modelId="{DF152CD0-B40A-B64E-A0F3-57E36C505DC3}" srcId="{E317D02C-D93B-3A40-993D-049433223A3A}" destId="{810DC99A-DD60-894B-9B69-73ED3A683231}" srcOrd="0" destOrd="0" parTransId="{638F97AD-EBA7-DD4C-AC62-1B87ECD9301E}" sibTransId="{DBCCB745-F131-6049-B6F1-31CEFEB5EE05}"/>
    <dgm:cxn modelId="{7C45DF09-DE28-6A40-9C64-8DCB8FE1EC0E}" srcId="{810DC99A-DD60-894B-9B69-73ED3A683231}" destId="{F309525C-B67C-654A-B3CD-10F5E68AF30F}" srcOrd="0" destOrd="0" parTransId="{88215760-F225-7F45-BDAB-9DA49510BC3A}" sibTransId="{9D3C16CB-A90F-FA43-A4E2-2809D70A2A89}"/>
    <dgm:cxn modelId="{346B781F-E9C6-5447-A7A3-0205B4E5C317}" type="presOf" srcId="{1DABAE30-338D-2A44-AB62-77007B44CF96}" destId="{646D070E-E31B-6E40-AB6A-62DDBF730B98}" srcOrd="1" destOrd="0" presId="urn:microsoft.com/office/officeart/2005/8/layout/hierarchy2"/>
    <dgm:cxn modelId="{63ADD7D8-4C80-AC47-87B9-2199817BE685}" srcId="{E317D02C-D93B-3A40-993D-049433223A3A}" destId="{906EFB0B-8A2E-2B40-BA18-C47880F75BFC}" srcOrd="1" destOrd="0" parTransId="{2B3CD356-BFD4-6844-A8D2-C0726E9B0360}" sibTransId="{A1F1DF2F-43CD-304A-9D07-B88553DE24AE}"/>
    <dgm:cxn modelId="{805645ED-8D54-AD4F-9FB7-924D680621C3}" type="presOf" srcId="{F309525C-B67C-654A-B3CD-10F5E68AF30F}" destId="{BDE56BA1-D339-2E41-A102-E33D4E155EC5}" srcOrd="0" destOrd="0" presId="urn:microsoft.com/office/officeart/2005/8/layout/hierarchy2"/>
    <dgm:cxn modelId="{EC08CD47-28EC-0549-A041-A18BAC8E4612}" type="presOf" srcId="{638F97AD-EBA7-DD4C-AC62-1B87ECD9301E}" destId="{57CC2EDD-18FE-504A-AC96-DAD50E2D5580}" srcOrd="0" destOrd="0" presId="urn:microsoft.com/office/officeart/2005/8/layout/hierarchy2"/>
    <dgm:cxn modelId="{9939E335-5602-6A42-B034-74B5100B4208}" type="presOf" srcId="{906EFB0B-8A2E-2B40-BA18-C47880F75BFC}" destId="{140ACD4C-5442-114A-906F-AAD1BF8E8480}" srcOrd="0" destOrd="0" presId="urn:microsoft.com/office/officeart/2005/8/layout/hierarchy2"/>
    <dgm:cxn modelId="{6D0118C1-017F-9B4F-A5F6-1907E3A97949}" type="presOf" srcId="{1DABAE30-338D-2A44-AB62-77007B44CF96}" destId="{C6D15BE8-CDD4-6A4B-8B90-A5C7F2FC5028}" srcOrd="0" destOrd="0" presId="urn:microsoft.com/office/officeart/2005/8/layout/hierarchy2"/>
    <dgm:cxn modelId="{C52815F7-CB21-764D-BD63-946E6ED32350}" type="presOf" srcId="{2B3CD356-BFD4-6844-A8D2-C0726E9B0360}" destId="{F3BCDC48-5C12-1E46-8B0F-596E340BEB4F}" srcOrd="1" destOrd="0" presId="urn:microsoft.com/office/officeart/2005/8/layout/hierarchy2"/>
    <dgm:cxn modelId="{509D829B-166C-264A-BC63-566B2E51A8FE}" type="presOf" srcId="{2B3CD356-BFD4-6844-A8D2-C0726E9B0360}" destId="{0357BE8A-E895-354D-90D5-CAB94C999DE8}" srcOrd="0" destOrd="0" presId="urn:microsoft.com/office/officeart/2005/8/layout/hierarchy2"/>
    <dgm:cxn modelId="{87C3854F-98B3-B042-A0A0-5FF73C442512}" type="presOf" srcId="{810DC99A-DD60-894B-9B69-73ED3A683231}" destId="{7BC71E99-C3A8-ED41-9C71-021110A170CD}" srcOrd="0" destOrd="0" presId="urn:microsoft.com/office/officeart/2005/8/layout/hierarchy2"/>
    <dgm:cxn modelId="{BAEE1A87-AFF5-7440-B3E9-B0DB626644B8}" type="presOf" srcId="{29BB4941-B894-D242-BAC9-9E025CE58DA2}" destId="{EDAD8C7A-1475-FE45-86F9-45E992409BEC}" srcOrd="0" destOrd="0" presId="urn:microsoft.com/office/officeart/2005/8/layout/hierarchy2"/>
    <dgm:cxn modelId="{BE7580D0-7ECA-1047-9CEA-2B9FD73EDE34}" srcId="{29BB4941-B894-D242-BAC9-9E025CE58DA2}" destId="{E317D02C-D93B-3A40-993D-049433223A3A}" srcOrd="0" destOrd="0" parTransId="{1A469A64-1876-4146-9E68-823AD1A2BEE1}" sibTransId="{4770B5E8-67A3-AB47-BE74-EADAC07DE8FB}"/>
    <dgm:cxn modelId="{20BBB1F9-598A-CA48-98D0-A7D4C8B93D60}" type="presOf" srcId="{DFA6F90C-F59C-144A-B8AB-CC2D4949C5F6}" destId="{AEB61C0E-7386-F549-AE19-4BA4564628E2}" srcOrd="0" destOrd="0" presId="urn:microsoft.com/office/officeart/2005/8/layout/hierarchy2"/>
    <dgm:cxn modelId="{6D9986B8-DDDE-CE45-B358-A688FCEFDBDB}" srcId="{906EFB0B-8A2E-2B40-BA18-C47880F75BFC}" destId="{DFA6F90C-F59C-144A-B8AB-CC2D4949C5F6}" srcOrd="0" destOrd="0" parTransId="{1DABAE30-338D-2A44-AB62-77007B44CF96}" sibTransId="{993AB7D7-3BDB-9B44-8B15-15E2FAF06C21}"/>
    <dgm:cxn modelId="{D29B86D8-9459-7B43-A830-BB96CB08B726}" type="presOf" srcId="{638F97AD-EBA7-DD4C-AC62-1B87ECD9301E}" destId="{F50B4407-0B51-8243-916C-DE04D25E6726}" srcOrd="1" destOrd="0" presId="urn:microsoft.com/office/officeart/2005/8/layout/hierarchy2"/>
    <dgm:cxn modelId="{7F597572-A963-F54D-91D5-4C8715566963}" type="presOf" srcId="{88215760-F225-7F45-BDAB-9DA49510BC3A}" destId="{4D55D1B7-8CFF-3C4F-88C4-5825D37D3C1B}" srcOrd="1" destOrd="0" presId="urn:microsoft.com/office/officeart/2005/8/layout/hierarchy2"/>
    <dgm:cxn modelId="{287A247C-B697-BF48-BA29-AA660C404684}" type="presOf" srcId="{88215760-F225-7F45-BDAB-9DA49510BC3A}" destId="{CDA15978-4451-7547-B628-AAC1497B72DC}" srcOrd="0" destOrd="0" presId="urn:microsoft.com/office/officeart/2005/8/layout/hierarchy2"/>
    <dgm:cxn modelId="{15B7A849-6A9F-C54D-9EDF-E20D07AEBC22}" type="presParOf" srcId="{EDAD8C7A-1475-FE45-86F9-45E992409BEC}" destId="{27147432-4616-C84D-97C3-E57A4B53AB1B}" srcOrd="0" destOrd="0" presId="urn:microsoft.com/office/officeart/2005/8/layout/hierarchy2"/>
    <dgm:cxn modelId="{FD037AB5-D110-854D-AFDC-A842F1F407BF}" type="presParOf" srcId="{27147432-4616-C84D-97C3-E57A4B53AB1B}" destId="{8CC3ADFF-DB5B-3741-B563-004D4635DD9C}" srcOrd="0" destOrd="0" presId="urn:microsoft.com/office/officeart/2005/8/layout/hierarchy2"/>
    <dgm:cxn modelId="{4152939D-5FD8-FA44-8D71-F57DDDA7D044}" type="presParOf" srcId="{27147432-4616-C84D-97C3-E57A4B53AB1B}" destId="{53300F0D-131B-504F-BDF4-C6B5285983E0}" srcOrd="1" destOrd="0" presId="urn:microsoft.com/office/officeart/2005/8/layout/hierarchy2"/>
    <dgm:cxn modelId="{85B8ED52-90CE-7646-8D8B-9A5133E99F4E}" type="presParOf" srcId="{53300F0D-131B-504F-BDF4-C6B5285983E0}" destId="{57CC2EDD-18FE-504A-AC96-DAD50E2D5580}" srcOrd="0" destOrd="0" presId="urn:microsoft.com/office/officeart/2005/8/layout/hierarchy2"/>
    <dgm:cxn modelId="{51B6D2FC-774A-C146-AD41-34C0AB7EC576}" type="presParOf" srcId="{57CC2EDD-18FE-504A-AC96-DAD50E2D5580}" destId="{F50B4407-0B51-8243-916C-DE04D25E6726}" srcOrd="0" destOrd="0" presId="urn:microsoft.com/office/officeart/2005/8/layout/hierarchy2"/>
    <dgm:cxn modelId="{AE0DD41B-4BBF-0148-A39D-B62EE4356FC9}" type="presParOf" srcId="{53300F0D-131B-504F-BDF4-C6B5285983E0}" destId="{A480D6BE-7CE5-1847-BD37-1C02C82337EB}" srcOrd="1" destOrd="0" presId="urn:microsoft.com/office/officeart/2005/8/layout/hierarchy2"/>
    <dgm:cxn modelId="{0904548A-AC22-9C4C-86C3-B12424D4E924}" type="presParOf" srcId="{A480D6BE-7CE5-1847-BD37-1C02C82337EB}" destId="{7BC71E99-C3A8-ED41-9C71-021110A170CD}" srcOrd="0" destOrd="0" presId="urn:microsoft.com/office/officeart/2005/8/layout/hierarchy2"/>
    <dgm:cxn modelId="{518AE690-4B6B-0E4A-A95A-5AC729817AED}" type="presParOf" srcId="{A480D6BE-7CE5-1847-BD37-1C02C82337EB}" destId="{99815F8F-8CFC-6943-A2B9-952610B2FF02}" srcOrd="1" destOrd="0" presId="urn:microsoft.com/office/officeart/2005/8/layout/hierarchy2"/>
    <dgm:cxn modelId="{2BE2E567-039C-0543-A4C7-AF7ECA705043}" type="presParOf" srcId="{99815F8F-8CFC-6943-A2B9-952610B2FF02}" destId="{CDA15978-4451-7547-B628-AAC1497B72DC}" srcOrd="0" destOrd="0" presId="urn:microsoft.com/office/officeart/2005/8/layout/hierarchy2"/>
    <dgm:cxn modelId="{17DDA4C1-7C13-5D47-BD37-922E145F7841}" type="presParOf" srcId="{CDA15978-4451-7547-B628-AAC1497B72DC}" destId="{4D55D1B7-8CFF-3C4F-88C4-5825D37D3C1B}" srcOrd="0" destOrd="0" presId="urn:microsoft.com/office/officeart/2005/8/layout/hierarchy2"/>
    <dgm:cxn modelId="{072FD3F5-CB0F-6249-AC03-4FC32E5B65B4}" type="presParOf" srcId="{99815F8F-8CFC-6943-A2B9-952610B2FF02}" destId="{3504EBD5-06EB-A547-BE49-8F7844414FB7}" srcOrd="1" destOrd="0" presId="urn:microsoft.com/office/officeart/2005/8/layout/hierarchy2"/>
    <dgm:cxn modelId="{336BCCE4-C012-C94E-8CC5-3471AD83AAAA}" type="presParOf" srcId="{3504EBD5-06EB-A547-BE49-8F7844414FB7}" destId="{BDE56BA1-D339-2E41-A102-E33D4E155EC5}" srcOrd="0" destOrd="0" presId="urn:microsoft.com/office/officeart/2005/8/layout/hierarchy2"/>
    <dgm:cxn modelId="{F61A7E16-68F6-864C-9033-0644CC86F0ED}" type="presParOf" srcId="{3504EBD5-06EB-A547-BE49-8F7844414FB7}" destId="{791D21FE-9C53-9A4A-B469-AA71EBCCCC2A}" srcOrd="1" destOrd="0" presId="urn:microsoft.com/office/officeart/2005/8/layout/hierarchy2"/>
    <dgm:cxn modelId="{1D86E269-3D56-2949-84EA-70C10C31424E}" type="presParOf" srcId="{53300F0D-131B-504F-BDF4-C6B5285983E0}" destId="{0357BE8A-E895-354D-90D5-CAB94C999DE8}" srcOrd="2" destOrd="0" presId="urn:microsoft.com/office/officeart/2005/8/layout/hierarchy2"/>
    <dgm:cxn modelId="{BFE56B12-AD83-9A45-BEF9-0CC1C2AEB242}" type="presParOf" srcId="{0357BE8A-E895-354D-90D5-CAB94C999DE8}" destId="{F3BCDC48-5C12-1E46-8B0F-596E340BEB4F}" srcOrd="0" destOrd="0" presId="urn:microsoft.com/office/officeart/2005/8/layout/hierarchy2"/>
    <dgm:cxn modelId="{CE29A38D-D9FE-C046-8CA4-4BD24FD0F23B}" type="presParOf" srcId="{53300F0D-131B-504F-BDF4-C6B5285983E0}" destId="{BF1AEF3B-9FDC-1740-A6C7-FEFF675DAFA3}" srcOrd="3" destOrd="0" presId="urn:microsoft.com/office/officeart/2005/8/layout/hierarchy2"/>
    <dgm:cxn modelId="{5C768753-C462-1842-9585-CF7D68C2E205}" type="presParOf" srcId="{BF1AEF3B-9FDC-1740-A6C7-FEFF675DAFA3}" destId="{140ACD4C-5442-114A-906F-AAD1BF8E8480}" srcOrd="0" destOrd="0" presId="urn:microsoft.com/office/officeart/2005/8/layout/hierarchy2"/>
    <dgm:cxn modelId="{65167B63-B525-6147-B6A2-71E3EF073E89}" type="presParOf" srcId="{BF1AEF3B-9FDC-1740-A6C7-FEFF675DAFA3}" destId="{0DF0C6CF-1D17-864D-860A-ECD3B57B6BF4}" srcOrd="1" destOrd="0" presId="urn:microsoft.com/office/officeart/2005/8/layout/hierarchy2"/>
    <dgm:cxn modelId="{F2308734-F461-F945-839D-3BCED2B2631D}" type="presParOf" srcId="{0DF0C6CF-1D17-864D-860A-ECD3B57B6BF4}" destId="{C6D15BE8-CDD4-6A4B-8B90-A5C7F2FC5028}" srcOrd="0" destOrd="0" presId="urn:microsoft.com/office/officeart/2005/8/layout/hierarchy2"/>
    <dgm:cxn modelId="{4B0ABC3E-AD66-ED45-9704-7C1D1D42D6C1}" type="presParOf" srcId="{C6D15BE8-CDD4-6A4B-8B90-A5C7F2FC5028}" destId="{646D070E-E31B-6E40-AB6A-62DDBF730B98}" srcOrd="0" destOrd="0" presId="urn:microsoft.com/office/officeart/2005/8/layout/hierarchy2"/>
    <dgm:cxn modelId="{A1CF8999-1B24-9F44-BBDF-1D95C9CEA636}" type="presParOf" srcId="{0DF0C6CF-1D17-864D-860A-ECD3B57B6BF4}" destId="{CD708AC0-440F-FE40-8608-530DE502C88B}" srcOrd="1" destOrd="0" presId="urn:microsoft.com/office/officeart/2005/8/layout/hierarchy2"/>
    <dgm:cxn modelId="{1CC6CE3A-E281-A743-B84B-02EC40C032AD}" type="presParOf" srcId="{CD708AC0-440F-FE40-8608-530DE502C88B}" destId="{AEB61C0E-7386-F549-AE19-4BA4564628E2}" srcOrd="0" destOrd="0" presId="urn:microsoft.com/office/officeart/2005/8/layout/hierarchy2"/>
    <dgm:cxn modelId="{8AFB2A42-3D56-604A-9BF5-5762D530DBA7}" type="presParOf" srcId="{CD708AC0-440F-FE40-8608-530DE502C88B}" destId="{3E9062A5-F48F-DF48-B00E-C540B7611D56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BC905-32BC-4842-8294-9AC7264A9399}">
      <dsp:nvSpPr>
        <dsp:cNvPr id="0" name=""/>
        <dsp:cNvSpPr/>
      </dsp:nvSpPr>
      <dsp:spPr>
        <a:xfrm>
          <a:off x="750036" y="418"/>
          <a:ext cx="1127931" cy="716236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BC9A6-701C-4647-89F9-6AC5EBE2E8A3}">
      <dsp:nvSpPr>
        <dsp:cNvPr id="0" name=""/>
        <dsp:cNvSpPr/>
      </dsp:nvSpPr>
      <dsp:spPr>
        <a:xfrm>
          <a:off x="875361" y="119477"/>
          <a:ext cx="1127931" cy="716236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Campo total</a:t>
          </a:r>
        </a:p>
      </dsp:txBody>
      <dsp:txXfrm>
        <a:off x="896339" y="140455"/>
        <a:ext cx="1085975" cy="674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E4FDD-A085-7F43-A2CE-1436EBA72F74}">
      <dsp:nvSpPr>
        <dsp:cNvPr id="0" name=""/>
        <dsp:cNvSpPr/>
      </dsp:nvSpPr>
      <dsp:spPr>
        <a:xfrm>
          <a:off x="256381" y="280"/>
          <a:ext cx="1092993" cy="694051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5BE77-87DE-A14D-840A-9A09A14C5CCE}">
      <dsp:nvSpPr>
        <dsp:cNvPr id="0" name=""/>
        <dsp:cNvSpPr/>
      </dsp:nvSpPr>
      <dsp:spPr>
        <a:xfrm>
          <a:off x="377824" y="115651"/>
          <a:ext cx="1092993" cy="694051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Sitio involucrado</a:t>
          </a:r>
        </a:p>
      </dsp:txBody>
      <dsp:txXfrm>
        <a:off x="398152" y="135979"/>
        <a:ext cx="1052337" cy="6533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11A07-628D-0444-8CC0-D36475A97448}">
      <dsp:nvSpPr>
        <dsp:cNvPr id="0" name=""/>
        <dsp:cNvSpPr/>
      </dsp:nvSpPr>
      <dsp:spPr>
        <a:xfrm>
          <a:off x="1053737" y="38"/>
          <a:ext cx="1093647" cy="694466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DFE8E-3D5F-934B-B5BB-42B1A08974D9}">
      <dsp:nvSpPr>
        <dsp:cNvPr id="0" name=""/>
        <dsp:cNvSpPr/>
      </dsp:nvSpPr>
      <dsp:spPr>
        <a:xfrm>
          <a:off x="1175253" y="115478"/>
          <a:ext cx="1093647" cy="694466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Nodo involucrado</a:t>
          </a:r>
        </a:p>
      </dsp:txBody>
      <dsp:txXfrm>
        <a:off x="1195593" y="135818"/>
        <a:ext cx="1052967" cy="6537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5F4016-313E-7445-B96B-5A19A15F91C2}">
      <dsp:nvSpPr>
        <dsp:cNvPr id="0" name=""/>
        <dsp:cNvSpPr/>
      </dsp:nvSpPr>
      <dsp:spPr>
        <a:xfrm>
          <a:off x="1118526" y="537"/>
          <a:ext cx="1127045" cy="715673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F5F494-C637-294A-9A3D-32558031169D}">
      <dsp:nvSpPr>
        <dsp:cNvPr id="0" name=""/>
        <dsp:cNvSpPr/>
      </dsp:nvSpPr>
      <dsp:spPr>
        <a:xfrm>
          <a:off x="1243753" y="119503"/>
          <a:ext cx="1127045" cy="71567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  <a:alpha val="3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Campo involucrado</a:t>
          </a:r>
        </a:p>
      </dsp:txBody>
      <dsp:txXfrm>
        <a:off x="1264714" y="140464"/>
        <a:ext cx="1085123" cy="6737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3ADFF-DB5B-3741-B563-004D4635DD9C}">
      <dsp:nvSpPr>
        <dsp:cNvPr id="0" name=""/>
        <dsp:cNvSpPr/>
      </dsp:nvSpPr>
      <dsp:spPr>
        <a:xfrm>
          <a:off x="8042" y="3235447"/>
          <a:ext cx="1663867" cy="831933"/>
        </a:xfrm>
        <a:prstGeom prst="roundRect">
          <a:avLst>
            <a:gd name="adj" fmla="val 10000"/>
          </a:avLst>
        </a:prstGeom>
        <a:solidFill>
          <a:srgbClr val="01D49B"/>
        </a:solidFill>
        <a:ln w="12700" cap="flat" cmpd="sng" algn="ctr">
          <a:solidFill>
            <a:srgbClr val="01D49B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LINFOMA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HODGKIN</a:t>
          </a:r>
        </a:p>
      </dsp:txBody>
      <dsp:txXfrm>
        <a:off x="32408" y="3259813"/>
        <a:ext cx="1615135" cy="783201"/>
      </dsp:txXfrm>
    </dsp:sp>
    <dsp:sp modelId="{57CC2EDD-18FE-504A-AC96-DAD50E2D5580}">
      <dsp:nvSpPr>
        <dsp:cNvPr id="0" name=""/>
        <dsp:cNvSpPr/>
      </dsp:nvSpPr>
      <dsp:spPr>
        <a:xfrm rot="17733479">
          <a:off x="1252698" y="2974942"/>
          <a:ext cx="1474602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474602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953134" y="2949393"/>
        <a:ext cx="73730" cy="73730"/>
      </dsp:txXfrm>
    </dsp:sp>
    <dsp:sp modelId="{7BC71E99-C3A8-ED41-9C71-021110A170CD}">
      <dsp:nvSpPr>
        <dsp:cNvPr id="0" name=""/>
        <dsp:cNvSpPr/>
      </dsp:nvSpPr>
      <dsp:spPr>
        <a:xfrm>
          <a:off x="2308089" y="1905135"/>
          <a:ext cx="1663867" cy="83193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CLASICO</a:t>
          </a:r>
        </a:p>
      </dsp:txBody>
      <dsp:txXfrm>
        <a:off x="2332455" y="1929501"/>
        <a:ext cx="1615135" cy="783201"/>
      </dsp:txXfrm>
    </dsp:sp>
    <dsp:sp modelId="{CDA15978-4451-7547-B628-AAC1497B72DC}">
      <dsp:nvSpPr>
        <dsp:cNvPr id="0" name=""/>
        <dsp:cNvSpPr/>
      </dsp:nvSpPr>
      <dsp:spPr>
        <a:xfrm rot="17656991">
          <a:off x="3569629" y="1686892"/>
          <a:ext cx="1366708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366708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218816" y="1664040"/>
        <a:ext cx="68335" cy="68335"/>
      </dsp:txXfrm>
    </dsp:sp>
    <dsp:sp modelId="{BDE56BA1-D339-2E41-A102-E33D4E155EC5}">
      <dsp:nvSpPr>
        <dsp:cNvPr id="0" name=""/>
        <dsp:cNvSpPr/>
      </dsp:nvSpPr>
      <dsp:spPr>
        <a:xfrm>
          <a:off x="4534011" y="659348"/>
          <a:ext cx="1663867" cy="831933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bg1"/>
              </a:solidFill>
            </a:rPr>
            <a:t>E. Temprano I,II</a:t>
          </a:r>
        </a:p>
      </dsp:txBody>
      <dsp:txXfrm>
        <a:off x="4558377" y="683714"/>
        <a:ext cx="1615135" cy="783201"/>
      </dsp:txXfrm>
    </dsp:sp>
    <dsp:sp modelId="{31574D32-5E43-BD49-BE13-39EBE7FBE1A7}">
      <dsp:nvSpPr>
        <dsp:cNvPr id="0" name=""/>
        <dsp:cNvSpPr/>
      </dsp:nvSpPr>
      <dsp:spPr>
        <a:xfrm rot="19243847">
          <a:off x="6080262" y="734324"/>
          <a:ext cx="1041681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041681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575061" y="719598"/>
        <a:ext cx="52084" cy="52084"/>
      </dsp:txXfrm>
    </dsp:sp>
    <dsp:sp modelId="{B1771105-544D-554C-ADE6-EB023649A525}">
      <dsp:nvSpPr>
        <dsp:cNvPr id="0" name=""/>
        <dsp:cNvSpPr/>
      </dsp:nvSpPr>
      <dsp:spPr>
        <a:xfrm>
          <a:off x="7004327" y="0"/>
          <a:ext cx="1663867" cy="831933"/>
        </a:xfrm>
        <a:prstGeom prst="roundRect">
          <a:avLst>
            <a:gd name="adj" fmla="val 10000"/>
          </a:avLst>
        </a:prstGeom>
        <a:solidFill>
          <a:srgbClr val="336E81"/>
        </a:solidFill>
        <a:ln w="12700" cap="flat" cmpd="sng" algn="ctr">
          <a:solidFill>
            <a:srgbClr val="336E8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FAVORABLE*</a:t>
          </a:r>
        </a:p>
      </dsp:txBody>
      <dsp:txXfrm>
        <a:off x="7028693" y="24366"/>
        <a:ext cx="1615135" cy="783201"/>
      </dsp:txXfrm>
    </dsp:sp>
    <dsp:sp modelId="{D5FBDE12-9C34-E34B-98DA-977E5CECBA68}">
      <dsp:nvSpPr>
        <dsp:cNvPr id="0" name=""/>
        <dsp:cNvSpPr/>
      </dsp:nvSpPr>
      <dsp:spPr>
        <a:xfrm rot="3117330">
          <a:off x="5946809" y="1579273"/>
          <a:ext cx="1308580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308580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568385" y="1557875"/>
        <a:ext cx="65429" cy="65429"/>
      </dsp:txXfrm>
    </dsp:sp>
    <dsp:sp modelId="{05DF17B0-2853-3B46-BBBC-96C70793B09F}">
      <dsp:nvSpPr>
        <dsp:cNvPr id="0" name=""/>
        <dsp:cNvSpPr/>
      </dsp:nvSpPr>
      <dsp:spPr>
        <a:xfrm>
          <a:off x="7004321" y="1689897"/>
          <a:ext cx="1663867" cy="831933"/>
        </a:xfrm>
        <a:prstGeom prst="roundRect">
          <a:avLst>
            <a:gd name="adj" fmla="val 10000"/>
          </a:avLst>
        </a:prstGeom>
        <a:solidFill>
          <a:srgbClr val="336E81"/>
        </a:solidFill>
        <a:ln w="12700" cap="flat" cmpd="sng" algn="ctr">
          <a:solidFill>
            <a:srgbClr val="336E8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DESFAVORABLE*</a:t>
          </a:r>
        </a:p>
      </dsp:txBody>
      <dsp:txXfrm>
        <a:off x="7028687" y="1714263"/>
        <a:ext cx="1615135" cy="783201"/>
      </dsp:txXfrm>
    </dsp:sp>
    <dsp:sp modelId="{B09D8C92-4C26-9245-B27E-7B598AC1E2FC}">
      <dsp:nvSpPr>
        <dsp:cNvPr id="0" name=""/>
        <dsp:cNvSpPr/>
      </dsp:nvSpPr>
      <dsp:spPr>
        <a:xfrm rot="3924248">
          <a:off x="3483445" y="3070660"/>
          <a:ext cx="1673600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673600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278405" y="3040136"/>
        <a:ext cx="83680" cy="83680"/>
      </dsp:txXfrm>
    </dsp:sp>
    <dsp:sp modelId="{07B574C2-70D2-AF4B-BF15-25B5554DBF71}">
      <dsp:nvSpPr>
        <dsp:cNvPr id="0" name=""/>
        <dsp:cNvSpPr/>
      </dsp:nvSpPr>
      <dsp:spPr>
        <a:xfrm>
          <a:off x="4668534" y="3426883"/>
          <a:ext cx="1663867" cy="831933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bg1"/>
              </a:solidFill>
            </a:rPr>
            <a:t>E. Avanzado III, IV</a:t>
          </a:r>
        </a:p>
      </dsp:txBody>
      <dsp:txXfrm>
        <a:off x="4692900" y="3451249"/>
        <a:ext cx="1615135" cy="783201"/>
      </dsp:txXfrm>
    </dsp:sp>
    <dsp:sp modelId="{0357BE8A-E895-354D-90D5-CAB94C999DE8}">
      <dsp:nvSpPr>
        <dsp:cNvPr id="0" name=""/>
        <dsp:cNvSpPr/>
      </dsp:nvSpPr>
      <dsp:spPr>
        <a:xfrm rot="4264431">
          <a:off x="1004082" y="4575083"/>
          <a:ext cx="1976843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976843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/>
        </a:p>
      </dsp:txBody>
      <dsp:txXfrm>
        <a:off x="1943082" y="4536978"/>
        <a:ext cx="98842" cy="98842"/>
      </dsp:txXfrm>
    </dsp:sp>
    <dsp:sp modelId="{140ACD4C-5442-114A-906F-AAD1BF8E8480}">
      <dsp:nvSpPr>
        <dsp:cNvPr id="0" name=""/>
        <dsp:cNvSpPr/>
      </dsp:nvSpPr>
      <dsp:spPr>
        <a:xfrm>
          <a:off x="2313097" y="5105417"/>
          <a:ext cx="1663867" cy="83193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PREDOMINATE NODULAR LINFOCITARIO</a:t>
          </a:r>
        </a:p>
      </dsp:txBody>
      <dsp:txXfrm>
        <a:off x="2337463" y="5129783"/>
        <a:ext cx="1615135" cy="7832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3ADFF-DB5B-3741-B563-004D4635DD9C}">
      <dsp:nvSpPr>
        <dsp:cNvPr id="0" name=""/>
        <dsp:cNvSpPr/>
      </dsp:nvSpPr>
      <dsp:spPr>
        <a:xfrm>
          <a:off x="8042" y="3235447"/>
          <a:ext cx="1663867" cy="831933"/>
        </a:xfrm>
        <a:prstGeom prst="roundRect">
          <a:avLst>
            <a:gd name="adj" fmla="val 10000"/>
          </a:avLst>
        </a:prstGeom>
        <a:solidFill>
          <a:srgbClr val="01D49B"/>
        </a:solidFill>
        <a:ln w="12700" cap="flat" cmpd="sng" algn="ctr">
          <a:solidFill>
            <a:srgbClr val="01D49B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LINFOMA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HODGKIN</a:t>
          </a:r>
        </a:p>
      </dsp:txBody>
      <dsp:txXfrm>
        <a:off x="32408" y="3259813"/>
        <a:ext cx="1615135" cy="783201"/>
      </dsp:txXfrm>
    </dsp:sp>
    <dsp:sp modelId="{57CC2EDD-18FE-504A-AC96-DAD50E2D5580}">
      <dsp:nvSpPr>
        <dsp:cNvPr id="0" name=""/>
        <dsp:cNvSpPr/>
      </dsp:nvSpPr>
      <dsp:spPr>
        <a:xfrm rot="17733479">
          <a:off x="1252698" y="2974942"/>
          <a:ext cx="1474602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474602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953134" y="2949393"/>
        <a:ext cx="73730" cy="73730"/>
      </dsp:txXfrm>
    </dsp:sp>
    <dsp:sp modelId="{7BC71E99-C3A8-ED41-9C71-021110A170CD}">
      <dsp:nvSpPr>
        <dsp:cNvPr id="0" name=""/>
        <dsp:cNvSpPr/>
      </dsp:nvSpPr>
      <dsp:spPr>
        <a:xfrm>
          <a:off x="2308089" y="1905135"/>
          <a:ext cx="1663867" cy="83193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CLASICO</a:t>
          </a:r>
        </a:p>
      </dsp:txBody>
      <dsp:txXfrm>
        <a:off x="2332455" y="1929501"/>
        <a:ext cx="1615135" cy="783201"/>
      </dsp:txXfrm>
    </dsp:sp>
    <dsp:sp modelId="{CDA15978-4451-7547-B628-AAC1497B72DC}">
      <dsp:nvSpPr>
        <dsp:cNvPr id="0" name=""/>
        <dsp:cNvSpPr/>
      </dsp:nvSpPr>
      <dsp:spPr>
        <a:xfrm rot="17656991">
          <a:off x="3569629" y="1686892"/>
          <a:ext cx="1366708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366708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218816" y="1664040"/>
        <a:ext cx="68335" cy="68335"/>
      </dsp:txXfrm>
    </dsp:sp>
    <dsp:sp modelId="{BDE56BA1-D339-2E41-A102-E33D4E155EC5}">
      <dsp:nvSpPr>
        <dsp:cNvPr id="0" name=""/>
        <dsp:cNvSpPr/>
      </dsp:nvSpPr>
      <dsp:spPr>
        <a:xfrm>
          <a:off x="4534011" y="659348"/>
          <a:ext cx="1663867" cy="831933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bg1"/>
              </a:solidFill>
            </a:rPr>
            <a:t>E. Temprano I,II</a:t>
          </a:r>
        </a:p>
      </dsp:txBody>
      <dsp:txXfrm>
        <a:off x="4558377" y="683714"/>
        <a:ext cx="1615135" cy="783201"/>
      </dsp:txXfrm>
    </dsp:sp>
    <dsp:sp modelId="{31574D32-5E43-BD49-BE13-39EBE7FBE1A7}">
      <dsp:nvSpPr>
        <dsp:cNvPr id="0" name=""/>
        <dsp:cNvSpPr/>
      </dsp:nvSpPr>
      <dsp:spPr>
        <a:xfrm rot="19243847">
          <a:off x="6080262" y="734324"/>
          <a:ext cx="1041681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041681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575061" y="719598"/>
        <a:ext cx="52084" cy="52084"/>
      </dsp:txXfrm>
    </dsp:sp>
    <dsp:sp modelId="{B1771105-544D-554C-ADE6-EB023649A525}">
      <dsp:nvSpPr>
        <dsp:cNvPr id="0" name=""/>
        <dsp:cNvSpPr/>
      </dsp:nvSpPr>
      <dsp:spPr>
        <a:xfrm>
          <a:off x="7004327" y="0"/>
          <a:ext cx="1663867" cy="831933"/>
        </a:xfrm>
        <a:prstGeom prst="roundRect">
          <a:avLst>
            <a:gd name="adj" fmla="val 10000"/>
          </a:avLst>
        </a:prstGeom>
        <a:solidFill>
          <a:srgbClr val="336E81"/>
        </a:solidFill>
        <a:ln w="12700" cap="flat" cmpd="sng" algn="ctr">
          <a:solidFill>
            <a:srgbClr val="336E8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FAVORABLE*</a:t>
          </a:r>
        </a:p>
      </dsp:txBody>
      <dsp:txXfrm>
        <a:off x="7028693" y="24366"/>
        <a:ext cx="1615135" cy="783201"/>
      </dsp:txXfrm>
    </dsp:sp>
    <dsp:sp modelId="{D5FBDE12-9C34-E34B-98DA-977E5CECBA68}">
      <dsp:nvSpPr>
        <dsp:cNvPr id="0" name=""/>
        <dsp:cNvSpPr/>
      </dsp:nvSpPr>
      <dsp:spPr>
        <a:xfrm rot="3117330">
          <a:off x="5946809" y="1579273"/>
          <a:ext cx="1308580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308580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6568385" y="1557875"/>
        <a:ext cx="65429" cy="65429"/>
      </dsp:txXfrm>
    </dsp:sp>
    <dsp:sp modelId="{05DF17B0-2853-3B46-BBBC-96C70793B09F}">
      <dsp:nvSpPr>
        <dsp:cNvPr id="0" name=""/>
        <dsp:cNvSpPr/>
      </dsp:nvSpPr>
      <dsp:spPr>
        <a:xfrm>
          <a:off x="7004321" y="1689897"/>
          <a:ext cx="1663867" cy="831933"/>
        </a:xfrm>
        <a:prstGeom prst="roundRect">
          <a:avLst>
            <a:gd name="adj" fmla="val 10000"/>
          </a:avLst>
        </a:prstGeom>
        <a:solidFill>
          <a:srgbClr val="336E81"/>
        </a:solidFill>
        <a:ln w="12700" cap="flat" cmpd="sng" algn="ctr">
          <a:solidFill>
            <a:srgbClr val="336E8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DESFAVORABLE*</a:t>
          </a:r>
        </a:p>
      </dsp:txBody>
      <dsp:txXfrm>
        <a:off x="7028687" y="1714263"/>
        <a:ext cx="1615135" cy="783201"/>
      </dsp:txXfrm>
    </dsp:sp>
    <dsp:sp modelId="{B09D8C92-4C26-9245-B27E-7B598AC1E2FC}">
      <dsp:nvSpPr>
        <dsp:cNvPr id="0" name=""/>
        <dsp:cNvSpPr/>
      </dsp:nvSpPr>
      <dsp:spPr>
        <a:xfrm rot="3924248">
          <a:off x="3483445" y="3070660"/>
          <a:ext cx="1673600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673600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278405" y="3040136"/>
        <a:ext cx="83680" cy="83680"/>
      </dsp:txXfrm>
    </dsp:sp>
    <dsp:sp modelId="{07B574C2-70D2-AF4B-BF15-25B5554DBF71}">
      <dsp:nvSpPr>
        <dsp:cNvPr id="0" name=""/>
        <dsp:cNvSpPr/>
      </dsp:nvSpPr>
      <dsp:spPr>
        <a:xfrm>
          <a:off x="4668534" y="3426883"/>
          <a:ext cx="1663867" cy="831933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bg1"/>
              </a:solidFill>
            </a:rPr>
            <a:t>E. Avanzado III, IV</a:t>
          </a:r>
        </a:p>
      </dsp:txBody>
      <dsp:txXfrm>
        <a:off x="4692900" y="3451249"/>
        <a:ext cx="1615135" cy="783201"/>
      </dsp:txXfrm>
    </dsp:sp>
    <dsp:sp modelId="{0357BE8A-E895-354D-90D5-CAB94C999DE8}">
      <dsp:nvSpPr>
        <dsp:cNvPr id="0" name=""/>
        <dsp:cNvSpPr/>
      </dsp:nvSpPr>
      <dsp:spPr>
        <a:xfrm rot="4264431">
          <a:off x="1004082" y="4575083"/>
          <a:ext cx="1976843" cy="22631"/>
        </a:xfrm>
        <a:custGeom>
          <a:avLst/>
          <a:gdLst/>
          <a:ahLst/>
          <a:cxnLst/>
          <a:rect l="0" t="0" r="0" b="0"/>
          <a:pathLst>
            <a:path>
              <a:moveTo>
                <a:pt x="0" y="11315"/>
              </a:moveTo>
              <a:lnTo>
                <a:pt x="1976843" y="11315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/>
        </a:p>
      </dsp:txBody>
      <dsp:txXfrm>
        <a:off x="1943082" y="4536978"/>
        <a:ext cx="98842" cy="98842"/>
      </dsp:txXfrm>
    </dsp:sp>
    <dsp:sp modelId="{140ACD4C-5442-114A-906F-AAD1BF8E8480}">
      <dsp:nvSpPr>
        <dsp:cNvPr id="0" name=""/>
        <dsp:cNvSpPr/>
      </dsp:nvSpPr>
      <dsp:spPr>
        <a:xfrm>
          <a:off x="2313097" y="5105417"/>
          <a:ext cx="1663867" cy="83193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accent3">
                  <a:lumMod val="50000"/>
                </a:schemeClr>
              </a:solidFill>
            </a:rPr>
            <a:t>PREDOMINATE NODULAR LINFOCITARIO</a:t>
          </a:r>
        </a:p>
      </dsp:txBody>
      <dsp:txXfrm>
        <a:off x="2337463" y="5129783"/>
        <a:ext cx="1615135" cy="7832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3ADFF-DB5B-3741-B563-004D4635DD9C}">
      <dsp:nvSpPr>
        <dsp:cNvPr id="0" name=""/>
        <dsp:cNvSpPr/>
      </dsp:nvSpPr>
      <dsp:spPr>
        <a:xfrm>
          <a:off x="10258" y="2413153"/>
          <a:ext cx="2226506" cy="1113253"/>
        </a:xfrm>
        <a:prstGeom prst="roundRect">
          <a:avLst>
            <a:gd name="adj" fmla="val 10000"/>
          </a:avLst>
        </a:prstGeom>
        <a:solidFill>
          <a:srgbClr val="01D49B"/>
        </a:solidFill>
        <a:ln w="12700" cap="flat" cmpd="sng" algn="ctr">
          <a:solidFill>
            <a:srgbClr val="01D49B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accent3">
                  <a:lumMod val="50000"/>
                </a:schemeClr>
              </a:solidFill>
            </a:rPr>
            <a:t>LINFOMA NO HODGKIN</a:t>
          </a:r>
        </a:p>
      </dsp:txBody>
      <dsp:txXfrm>
        <a:off x="42864" y="2445759"/>
        <a:ext cx="2161294" cy="1048041"/>
      </dsp:txXfrm>
    </dsp:sp>
    <dsp:sp modelId="{57CC2EDD-18FE-504A-AC96-DAD50E2D5580}">
      <dsp:nvSpPr>
        <dsp:cNvPr id="0" name=""/>
        <dsp:cNvSpPr/>
      </dsp:nvSpPr>
      <dsp:spPr>
        <a:xfrm rot="4338451">
          <a:off x="1661055" y="3741718"/>
          <a:ext cx="1654119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1654119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2446761" y="3716367"/>
        <a:ext cx="82705" cy="82705"/>
      </dsp:txXfrm>
    </dsp:sp>
    <dsp:sp modelId="{7BC71E99-C3A8-ED41-9C71-021110A170CD}">
      <dsp:nvSpPr>
        <dsp:cNvPr id="0" name=""/>
        <dsp:cNvSpPr/>
      </dsp:nvSpPr>
      <dsp:spPr>
        <a:xfrm>
          <a:off x="2739465" y="3989035"/>
          <a:ext cx="2226506" cy="111325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accent3">
                  <a:lumMod val="50000"/>
                </a:schemeClr>
              </a:solidFill>
            </a:rPr>
            <a:t>INDOLETENES</a:t>
          </a:r>
        </a:p>
      </dsp:txBody>
      <dsp:txXfrm>
        <a:off x="2772071" y="4021641"/>
        <a:ext cx="2161294" cy="1048041"/>
      </dsp:txXfrm>
    </dsp:sp>
    <dsp:sp modelId="{CDA15978-4451-7547-B628-AAC1497B72DC}">
      <dsp:nvSpPr>
        <dsp:cNvPr id="0" name=""/>
        <dsp:cNvSpPr/>
      </dsp:nvSpPr>
      <dsp:spPr>
        <a:xfrm rot="146465">
          <a:off x="4965700" y="4542355"/>
          <a:ext cx="596198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596198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5248895" y="4543453"/>
        <a:ext cx="29809" cy="29809"/>
      </dsp:txXfrm>
    </dsp:sp>
    <dsp:sp modelId="{BDE56BA1-D339-2E41-A102-E33D4E155EC5}">
      <dsp:nvSpPr>
        <dsp:cNvPr id="0" name=""/>
        <dsp:cNvSpPr/>
      </dsp:nvSpPr>
      <dsp:spPr>
        <a:xfrm>
          <a:off x="5561628" y="3650667"/>
          <a:ext cx="2680112" cy="1840775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Linfocitico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Linfoplasmocitico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Folicular EC I-II*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MALT*</a:t>
          </a:r>
        </a:p>
      </dsp:txBody>
      <dsp:txXfrm>
        <a:off x="5615542" y="3704581"/>
        <a:ext cx="2572284" cy="1732947"/>
      </dsp:txXfrm>
    </dsp:sp>
    <dsp:sp modelId="{0357BE8A-E895-354D-90D5-CAB94C999DE8}">
      <dsp:nvSpPr>
        <dsp:cNvPr id="0" name=""/>
        <dsp:cNvSpPr/>
      </dsp:nvSpPr>
      <dsp:spPr>
        <a:xfrm rot="17176741">
          <a:off x="1509471" y="1983721"/>
          <a:ext cx="2021142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2021142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/>
        </a:p>
      </dsp:txBody>
      <dsp:txXfrm>
        <a:off x="2469514" y="1949195"/>
        <a:ext cx="101057" cy="101057"/>
      </dsp:txXfrm>
    </dsp:sp>
    <dsp:sp modelId="{140ACD4C-5442-114A-906F-AAD1BF8E8480}">
      <dsp:nvSpPr>
        <dsp:cNvPr id="0" name=""/>
        <dsp:cNvSpPr/>
      </dsp:nvSpPr>
      <dsp:spPr>
        <a:xfrm>
          <a:off x="2803321" y="546099"/>
          <a:ext cx="1789086" cy="967138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accent3">
                  <a:lumMod val="50000"/>
                </a:schemeClr>
              </a:solidFill>
            </a:rPr>
            <a:t>AGRESIVOS</a:t>
          </a:r>
        </a:p>
      </dsp:txBody>
      <dsp:txXfrm>
        <a:off x="2831648" y="574426"/>
        <a:ext cx="1732432" cy="910484"/>
      </dsp:txXfrm>
    </dsp:sp>
    <dsp:sp modelId="{C6D15BE8-CDD4-6A4B-8B90-A5C7F2FC5028}">
      <dsp:nvSpPr>
        <dsp:cNvPr id="0" name=""/>
        <dsp:cNvSpPr/>
      </dsp:nvSpPr>
      <dsp:spPr>
        <a:xfrm rot="21560171">
          <a:off x="4592387" y="1010170"/>
          <a:ext cx="603445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603445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879024" y="1011087"/>
        <a:ext cx="30172" cy="30172"/>
      </dsp:txXfrm>
    </dsp:sp>
    <dsp:sp modelId="{AEB61C0E-7386-F549-AE19-4BA4564628E2}">
      <dsp:nvSpPr>
        <dsp:cNvPr id="0" name=""/>
        <dsp:cNvSpPr/>
      </dsp:nvSpPr>
      <dsp:spPr>
        <a:xfrm>
          <a:off x="5195813" y="215903"/>
          <a:ext cx="3428285" cy="1613548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Células T periférico*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Linfoma difuso de células grandes </a:t>
          </a:r>
          <a:r>
            <a:rPr lang="es-EC" sz="1800" b="1" kern="1200" dirty="0"/>
            <a:t>(DLBCL)*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Linfoma </a:t>
          </a:r>
          <a:r>
            <a:rPr lang="es-ES" sz="1800" kern="1200" dirty="0" err="1"/>
            <a:t>linfoblastico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Burkitt</a:t>
          </a:r>
          <a:endParaRPr lang="es-ES" sz="1800" kern="1200" dirty="0"/>
        </a:p>
      </dsp:txBody>
      <dsp:txXfrm>
        <a:off x="5243072" y="263162"/>
        <a:ext cx="3333767" cy="15190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3ADFF-DB5B-3741-B563-004D4635DD9C}">
      <dsp:nvSpPr>
        <dsp:cNvPr id="0" name=""/>
        <dsp:cNvSpPr/>
      </dsp:nvSpPr>
      <dsp:spPr>
        <a:xfrm>
          <a:off x="10258" y="2413153"/>
          <a:ext cx="2226506" cy="1113253"/>
        </a:xfrm>
        <a:prstGeom prst="roundRect">
          <a:avLst>
            <a:gd name="adj" fmla="val 10000"/>
          </a:avLst>
        </a:prstGeom>
        <a:solidFill>
          <a:srgbClr val="01D49B"/>
        </a:solidFill>
        <a:ln w="12700" cap="flat" cmpd="sng" algn="ctr">
          <a:solidFill>
            <a:srgbClr val="01D49B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accent3">
                  <a:lumMod val="50000"/>
                </a:schemeClr>
              </a:solidFill>
            </a:rPr>
            <a:t>LINFOMA NO HODGKIN</a:t>
          </a:r>
        </a:p>
      </dsp:txBody>
      <dsp:txXfrm>
        <a:off x="42864" y="2445759"/>
        <a:ext cx="2161294" cy="1048041"/>
      </dsp:txXfrm>
    </dsp:sp>
    <dsp:sp modelId="{57CC2EDD-18FE-504A-AC96-DAD50E2D5580}">
      <dsp:nvSpPr>
        <dsp:cNvPr id="0" name=""/>
        <dsp:cNvSpPr/>
      </dsp:nvSpPr>
      <dsp:spPr>
        <a:xfrm rot="4338451">
          <a:off x="1661055" y="3741718"/>
          <a:ext cx="1654119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1654119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2446761" y="3716367"/>
        <a:ext cx="82705" cy="82705"/>
      </dsp:txXfrm>
    </dsp:sp>
    <dsp:sp modelId="{7BC71E99-C3A8-ED41-9C71-021110A170CD}">
      <dsp:nvSpPr>
        <dsp:cNvPr id="0" name=""/>
        <dsp:cNvSpPr/>
      </dsp:nvSpPr>
      <dsp:spPr>
        <a:xfrm>
          <a:off x="2739465" y="3989035"/>
          <a:ext cx="2226506" cy="1113253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accent3">
                  <a:lumMod val="50000"/>
                </a:schemeClr>
              </a:solidFill>
            </a:rPr>
            <a:t>INDOLETENES</a:t>
          </a:r>
        </a:p>
      </dsp:txBody>
      <dsp:txXfrm>
        <a:off x="2772071" y="4021641"/>
        <a:ext cx="2161294" cy="1048041"/>
      </dsp:txXfrm>
    </dsp:sp>
    <dsp:sp modelId="{CDA15978-4451-7547-B628-AAC1497B72DC}">
      <dsp:nvSpPr>
        <dsp:cNvPr id="0" name=""/>
        <dsp:cNvSpPr/>
      </dsp:nvSpPr>
      <dsp:spPr>
        <a:xfrm rot="146465">
          <a:off x="4965700" y="4542355"/>
          <a:ext cx="596198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596198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5248895" y="4543453"/>
        <a:ext cx="29809" cy="29809"/>
      </dsp:txXfrm>
    </dsp:sp>
    <dsp:sp modelId="{BDE56BA1-D339-2E41-A102-E33D4E155EC5}">
      <dsp:nvSpPr>
        <dsp:cNvPr id="0" name=""/>
        <dsp:cNvSpPr/>
      </dsp:nvSpPr>
      <dsp:spPr>
        <a:xfrm>
          <a:off x="5561628" y="3650667"/>
          <a:ext cx="2680112" cy="1840775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Linfocitico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Linfoplasmocitico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Folicular EC I-II*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MALT*</a:t>
          </a:r>
        </a:p>
      </dsp:txBody>
      <dsp:txXfrm>
        <a:off x="5615542" y="3704581"/>
        <a:ext cx="2572284" cy="1732947"/>
      </dsp:txXfrm>
    </dsp:sp>
    <dsp:sp modelId="{0357BE8A-E895-354D-90D5-CAB94C999DE8}">
      <dsp:nvSpPr>
        <dsp:cNvPr id="0" name=""/>
        <dsp:cNvSpPr/>
      </dsp:nvSpPr>
      <dsp:spPr>
        <a:xfrm rot="17176741">
          <a:off x="1509471" y="1983721"/>
          <a:ext cx="2021142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2021142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700" kern="1200"/>
        </a:p>
      </dsp:txBody>
      <dsp:txXfrm>
        <a:off x="2469514" y="1949195"/>
        <a:ext cx="101057" cy="101057"/>
      </dsp:txXfrm>
    </dsp:sp>
    <dsp:sp modelId="{140ACD4C-5442-114A-906F-AAD1BF8E8480}">
      <dsp:nvSpPr>
        <dsp:cNvPr id="0" name=""/>
        <dsp:cNvSpPr/>
      </dsp:nvSpPr>
      <dsp:spPr>
        <a:xfrm>
          <a:off x="2803321" y="546099"/>
          <a:ext cx="1789086" cy="967138"/>
        </a:xfrm>
        <a:prstGeom prst="roundRect">
          <a:avLst>
            <a:gd name="adj" fmla="val 10000"/>
          </a:avLst>
        </a:prstGeom>
        <a:solidFill>
          <a:srgbClr val="C6E400"/>
        </a:solidFill>
        <a:ln w="12700" cap="flat" cmpd="sng" algn="ctr">
          <a:solidFill>
            <a:srgbClr val="C6E400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accent3">
                  <a:lumMod val="50000"/>
                </a:schemeClr>
              </a:solidFill>
            </a:rPr>
            <a:t>AGRESIVOS</a:t>
          </a:r>
        </a:p>
      </dsp:txBody>
      <dsp:txXfrm>
        <a:off x="2831648" y="574426"/>
        <a:ext cx="1732432" cy="910484"/>
      </dsp:txXfrm>
    </dsp:sp>
    <dsp:sp modelId="{C6D15BE8-CDD4-6A4B-8B90-A5C7F2FC5028}">
      <dsp:nvSpPr>
        <dsp:cNvPr id="0" name=""/>
        <dsp:cNvSpPr/>
      </dsp:nvSpPr>
      <dsp:spPr>
        <a:xfrm rot="21560171">
          <a:off x="4592387" y="1010170"/>
          <a:ext cx="603445" cy="32004"/>
        </a:xfrm>
        <a:custGeom>
          <a:avLst/>
          <a:gdLst/>
          <a:ahLst/>
          <a:cxnLst/>
          <a:rect l="0" t="0" r="0" b="0"/>
          <a:pathLst>
            <a:path>
              <a:moveTo>
                <a:pt x="0" y="16002"/>
              </a:moveTo>
              <a:lnTo>
                <a:pt x="603445" y="16002"/>
              </a:lnTo>
            </a:path>
          </a:pathLst>
        </a:custGeom>
        <a:noFill/>
        <a:ln w="63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4879024" y="1011087"/>
        <a:ext cx="30172" cy="30172"/>
      </dsp:txXfrm>
    </dsp:sp>
    <dsp:sp modelId="{AEB61C0E-7386-F549-AE19-4BA4564628E2}">
      <dsp:nvSpPr>
        <dsp:cNvPr id="0" name=""/>
        <dsp:cNvSpPr/>
      </dsp:nvSpPr>
      <dsp:spPr>
        <a:xfrm>
          <a:off x="5195813" y="215903"/>
          <a:ext cx="3428285" cy="1613548"/>
        </a:xfrm>
        <a:prstGeom prst="roundRect">
          <a:avLst>
            <a:gd name="adj" fmla="val 10000"/>
          </a:avLst>
        </a:prstGeom>
        <a:solidFill>
          <a:srgbClr val="00A2C5"/>
        </a:solidFill>
        <a:ln w="12700" cap="flat" cmpd="sng" algn="ctr">
          <a:solidFill>
            <a:srgbClr val="00A2C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Células T periférico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Linfoma difuso de células grandes </a:t>
          </a:r>
          <a:r>
            <a:rPr lang="es-EC" sz="1800" b="1" kern="1200" dirty="0"/>
            <a:t>(DLBCL).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Linfoma </a:t>
          </a:r>
          <a:r>
            <a:rPr lang="es-ES" sz="1800" kern="1200" dirty="0" err="1"/>
            <a:t>linfoblastico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Burkitt</a:t>
          </a:r>
          <a:endParaRPr lang="es-ES" sz="1800" kern="1200" dirty="0"/>
        </a:p>
      </dsp:txBody>
      <dsp:txXfrm>
        <a:off x="5243072" y="263162"/>
        <a:ext cx="3333767" cy="1519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0B768-8A16-3043-A3E8-2FFC166129F9}" type="datetimeFigureOut">
              <a:rPr lang="es-ES_tradnl" smtClean="0"/>
              <a:pPr/>
              <a:t>19/05/2023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A32FB-DD8C-E841-B4D1-B243CBDFB75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173896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2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890542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Dosis dependen si es solo RT, post quimio, residual, tipo de linfoma (agresivo vs indolente)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18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984196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/>
              <a:t>Cloroma</a:t>
            </a:r>
            <a:r>
              <a:rPr lang="es-ES_tradnl" dirty="0"/>
              <a:t>??? 24/12 o 6 paliativo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22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257931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Campos en niños</a:t>
            </a:r>
            <a:r>
              <a:rPr lang="es-EC" baseline="0" dirty="0" smtClean="0"/>
              <a:t> todo el cuerpo vertebral para evitar que la dosis sea </a:t>
            </a:r>
            <a:r>
              <a:rPr lang="es-EC" baseline="0" dirty="0" err="1" smtClean="0"/>
              <a:t>heterogenea</a:t>
            </a:r>
            <a:r>
              <a:rPr lang="es-EC" baseline="0" dirty="0" smtClean="0"/>
              <a:t> en hueso, porque radiación en niños puede producir alteraciones en crecimiento esqueleto </a:t>
            </a:r>
          </a:p>
          <a:p>
            <a:endParaRPr lang="es-EC" baseline="0" dirty="0" smtClean="0"/>
          </a:p>
          <a:p>
            <a:r>
              <a:rPr lang="es-EC" baseline="0" dirty="0" smtClean="0"/>
              <a:t>A partir de 19-20 años que ya esta consolidado solo se irradia canal medular</a:t>
            </a:r>
          </a:p>
          <a:p>
            <a:endParaRPr lang="es-EC" baseline="0" dirty="0" smtClean="0"/>
          </a:p>
          <a:p>
            <a:r>
              <a:rPr lang="es-EC" baseline="0" dirty="0" smtClean="0"/>
              <a:t>Ventajas </a:t>
            </a:r>
            <a:r>
              <a:rPr lang="es-EC" baseline="0" dirty="0" err="1" smtClean="0"/>
              <a:t>Tomoterapia</a:t>
            </a:r>
            <a:r>
              <a:rPr lang="es-EC" baseline="0" dirty="0" smtClean="0"/>
              <a:t>: mas rápido da vueltas todo el eje </a:t>
            </a:r>
            <a:r>
              <a:rPr lang="es-EC" baseline="0" dirty="0" err="1" smtClean="0"/>
              <a:t>cranioespinal</a:t>
            </a:r>
            <a:r>
              <a:rPr lang="es-EC" baseline="0" dirty="0" smtClean="0"/>
              <a:t> no se necesita hacer 2 </a:t>
            </a:r>
            <a:r>
              <a:rPr lang="es-EC" baseline="0" dirty="0" err="1" smtClean="0"/>
              <a:t>isocentros</a:t>
            </a:r>
            <a:r>
              <a:rPr lang="es-EC" baseline="0" dirty="0" smtClean="0"/>
              <a:t> por eso es mas seguro </a:t>
            </a:r>
            <a:endParaRPr lang="es-EC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23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/>
              <a:t>Cloroma</a:t>
            </a:r>
            <a:r>
              <a:rPr lang="es-ES_tradnl" dirty="0"/>
              <a:t>??? 24/12 o 6 paliativo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26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434706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Campo total: nódulos de ambos lados diafragma</a:t>
            </a:r>
          </a:p>
          <a:p>
            <a:r>
              <a:rPr lang="es-ES_tradnl" dirty="0"/>
              <a:t>Campo extendido: </a:t>
            </a:r>
            <a:r>
              <a:rPr lang="es-ES_tradnl" dirty="0" err="1"/>
              <a:t>multiples</a:t>
            </a:r>
            <a:r>
              <a:rPr lang="es-ES_tradnl" dirty="0"/>
              <a:t> nódulos involucrados y no involucrados del mismo lado del diafragma</a:t>
            </a:r>
          </a:p>
          <a:p>
            <a:r>
              <a:rPr lang="es-ES_tradnl" dirty="0"/>
              <a:t>Sitio involucrado: campo limitado a nódulos clínicamente involucrados </a:t>
            </a:r>
          </a:p>
          <a:p>
            <a:r>
              <a:rPr lang="es-ES_tradnl" dirty="0"/>
              <a:t>Nodo involucrado: solo los nódulos involucrados </a:t>
            </a:r>
          </a:p>
          <a:p>
            <a:endParaRPr lang="es-ES_tradnl" dirty="0"/>
          </a:p>
          <a:p>
            <a:r>
              <a:rPr lang="es-ES_tradnl" dirty="0"/>
              <a:t>LA IMPORTANCIA DE ESTO ES LA SOBREVIDA DE LOS PACIENTES, REALIZAR RADIOTERAPIA MAS LOCALIZADA PERMITE DISMINUIR EFECTOS ADVERSOS A LARGO PLAZO  COMO CÁNCER SECUNDARIO, ENFERMEDADES CARDIACAS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5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9476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Lugano </a:t>
            </a:r>
            <a:r>
              <a:rPr lang="es-ES_tradnl" dirty="0" smtClean="0"/>
              <a:t>10cm</a:t>
            </a:r>
          </a:p>
          <a:p>
            <a:r>
              <a:rPr lang="es-EC" dirty="0" smtClean="0"/>
              <a:t>NO HODGKIN</a:t>
            </a:r>
            <a:r>
              <a:rPr lang="es-EC" baseline="0" dirty="0" smtClean="0"/>
              <a:t> </a:t>
            </a:r>
            <a:r>
              <a:rPr lang="es-EC" dirty="0" smtClean="0"/>
              <a:t>7,5 REFERENCIA </a:t>
            </a:r>
          </a:p>
          <a:p>
            <a:endParaRPr lang="es-ES_tradnl" dirty="0" smtClean="0"/>
          </a:p>
          <a:p>
            <a:r>
              <a:rPr lang="es-ES_tradnl" dirty="0" err="1" smtClean="0"/>
              <a:t>Nccn</a:t>
            </a:r>
            <a:endParaRPr lang="es-ES_tradnl" dirty="0" smtClean="0"/>
          </a:p>
          <a:p>
            <a:r>
              <a:rPr lang="es-ES_tradnl" dirty="0" smtClean="0"/>
              <a:t>Lugano</a:t>
            </a:r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7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953153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Es la toxicidad de la RT lo suficientemente significativa como para aceptar este aumento de recaídas?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8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485140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Es la toxicidad de la RT lo suficientemente significativa como para aceptar este aumento de recaídas?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10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101846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Lugano 10cm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11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1629157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HD12 Among the 950 patients with initial bulky disease (&gt;5 cm) or residual disease after chemotherapy (&gt;1.5 cm), inferior 10-year PFS (83.5% vs 88.6%). (&gt;1.5 cm), the no-radiotherapy arm had a significantly inferior PFS (83.4% vs 89.7%) and overall survival (OS) (88.4% vs 94.4%).</a:t>
            </a:r>
          </a:p>
          <a:p>
            <a:endParaRPr lang="es-EC" dirty="0"/>
          </a:p>
          <a:p>
            <a:r>
              <a:rPr lang="es-EC" dirty="0"/>
              <a:t>HD15 trial, after dose-escalated BEACOPP and its variants, radiation therapy was limited to patients with residual disease of 2.5 cm and with residual PET avidity.</a:t>
            </a:r>
          </a:p>
          <a:p>
            <a:endParaRPr lang="es-EC" dirty="0"/>
          </a:p>
          <a:p>
            <a:r>
              <a:rPr lang="es-EC" dirty="0"/>
              <a:t>radio therapy can be omitted in patients in PET-negative partial remission without loss of effi cacy.</a:t>
            </a:r>
          </a:p>
          <a:p>
            <a:endParaRPr lang="es-EC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12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864859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Antes de rituximab posterior rituximab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15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601642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s-EC" dirty="0"/>
              <a:t>ANTES DEL RITUXIMAB SE ENFOCABAN EN ESTUDIOS DE RT LNH, POSTERIOR A RTX HA DISMINUIDO EL ENFOQUE EN USO DE RT, SIN EMBARGO SE HA DEMOSTRADO QUE AUN ESTOS PACIENTES SE PUEDEN BENEFICIAR SI HAY ENFERMEDAD BULKY (7.5) Y ACTIVIDAD EXTRANODAL, en los primeros estudios en estadios tempranos se podrian benficiar de radioterpia para disminuir la dosis de qt, </a:t>
            </a:r>
          </a:p>
          <a:p>
            <a:pPr algn="l" rtl="0"/>
            <a:endParaRPr lang="es-EC" dirty="0"/>
          </a:p>
          <a:p>
            <a:pPr algn="l" rtl="0"/>
            <a:r>
              <a:rPr lang="es-EC" dirty="0"/>
              <a:t>(DSHNHL) reported on outcomes of patients with DLBCL with skeletal involvement. </a:t>
            </a:r>
            <a:r>
              <a:rPr lang="es-EC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However, when only patients with bulky disease were analyzed by intention to treat, superior EFS and a strong trend for better PFS and OS were seen in RICOVER-60, where RT was administered to bulky disease , </a:t>
            </a:r>
            <a:r>
              <a:rPr lang="es-EC" dirty="0"/>
              <a:t>After a complete response to chemotherapy, those who received consolidative radiotherapy had a significantly improved 3-year event-free survival (EFS) (75% vs 36%; P&lt;.001). </a:t>
            </a:r>
            <a:r>
              <a:rPr lang="es-EC" b="0" i="0" dirty="0">
                <a:solidFill>
                  <a:srgbClr val="1F1F1F"/>
                </a:solidFill>
                <a:effectLst/>
                <a:latin typeface="Google Sans"/>
              </a:rPr>
              <a:t>RT to bulky sites improves EFS, RT to lymphomy with bony involvement benefits EFS and OS. PET was not required in this study, </a:t>
            </a:r>
            <a:r>
              <a:rPr lang="es-EC" sz="1800" b="1" i="0" dirty="0">
                <a:effectLst/>
                <a:latin typeface="Calibri" panose="020F0502020204030204" pitchFamily="34" charset="0"/>
              </a:rPr>
              <a:t>RT gave benefit in EFS and trend in OS in patients with bony disease</a:t>
            </a:r>
            <a:r>
              <a:rPr lang="es-EC" sz="1800" b="0" i="0" dirty="0">
                <a:effectLst/>
                <a:latin typeface="Calibri" panose="020F0502020204030204" pitchFamily="34" charset="0"/>
              </a:rPr>
              <a:t>. Benefit retained even in Stage III/IV, ECOG&gt;1, age &gt;60, bulky, and extranodal &gt;1. Rituximab did not give benefit.&gt; 60 años </a:t>
            </a:r>
          </a:p>
          <a:p>
            <a:pPr algn="l" rtl="0"/>
            <a:endParaRPr lang="es-EC" sz="1800" b="0" i="0" dirty="0">
              <a:solidFill>
                <a:srgbClr val="1F1F1F"/>
              </a:solidFill>
              <a:effectLst/>
              <a:latin typeface="Calibri" panose="020F0502020204030204" pitchFamily="34" charset="0"/>
            </a:endParaRPr>
          </a:p>
          <a:p>
            <a:pPr algn="l" rtl="0"/>
            <a:r>
              <a:rPr lang="es-EC" sz="1800" b="0" i="0" dirty="0">
                <a:solidFill>
                  <a:srgbClr val="1F1F1F"/>
                </a:solidFill>
                <a:effectLst/>
                <a:latin typeface="Calibri" panose="020F0502020204030204" pitchFamily="34" charset="0"/>
              </a:rPr>
              <a:t>Unfolder : </a:t>
            </a:r>
            <a:r>
              <a:rPr lang="es-EC" b="0" i="0" dirty="0">
                <a:solidFill>
                  <a:srgbClr val="1F1F1F"/>
                </a:solidFill>
                <a:effectLst/>
                <a:latin typeface="Google Sans"/>
              </a:rPr>
              <a:t>In early bulky or extranodal NHL in ages 18-60, RT improves EFS. There is no benefit in OS or PFS. RT could be reserved for PR.</a:t>
            </a:r>
            <a:r>
              <a:rPr lang="es-EC" dirty="0"/>
              <a:t/>
            </a:r>
            <a:br>
              <a:rPr lang="es-EC" dirty="0"/>
            </a:br>
            <a:r>
              <a:rPr lang="es-EC" b="0" i="0" dirty="0">
                <a:solidFill>
                  <a:srgbClr val="1F1F1F"/>
                </a:solidFill>
                <a:effectLst/>
                <a:latin typeface="Google Sans"/>
              </a:rPr>
              <a:t/>
            </a:r>
            <a:br>
              <a:rPr lang="es-EC" b="0" i="0" dirty="0">
                <a:solidFill>
                  <a:srgbClr val="1F1F1F"/>
                </a:solidFill>
                <a:effectLst/>
                <a:latin typeface="Google Sans"/>
              </a:rPr>
            </a:br>
            <a:endParaRPr lang="es-EC" b="0" i="0" dirty="0">
              <a:solidFill>
                <a:srgbClr val="1F1F1F"/>
              </a:solidFill>
              <a:effectLst/>
              <a:latin typeface="Google Sans"/>
            </a:endParaRPr>
          </a:p>
          <a:p>
            <a:r>
              <a:rPr lang="es-EC" dirty="0"/>
              <a:t/>
            </a:r>
            <a:br>
              <a:rPr lang="es-EC" dirty="0"/>
            </a:b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32FB-DD8C-E841-B4D1-B243CBDFB75D}" type="slidenum">
              <a:rPr lang="es-ES_tradnl" smtClean="0"/>
              <a:pPr/>
              <a:t>16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5535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42985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25496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0979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291214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60171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61101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4931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84047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64245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5823-9EBA-4099-90B0-965F4AC23E8F}" type="datetimeFigureOut">
              <a:rPr lang="es-EC" smtClean="0"/>
              <a:pPr/>
              <a:t>19/05/2023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B0F46-1AA6-425E-BC8E-4B57B97FE241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="" xmlns:p14="http://schemas.microsoft.com/office/powerpoint/2010/main" val="39761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ijrobp.2015.02.00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oi.org/10.1186/1748-717X-7-116" TargetMode="External"/><Relationship Id="rId5" Type="http://schemas.openxmlformats.org/officeDocument/2006/relationships/hyperlink" Target="https://doi.org/10.1016/s0140-6736(11)61940-5" TargetMode="External"/><Relationship Id="rId4" Type="http://schemas.openxmlformats.org/officeDocument/2006/relationships/hyperlink" Target="https://doi.org/10.1200/JCO.2010.33.954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Layout" Target="../diagrams/layout3.xml"/><Relationship Id="rId18" Type="http://schemas.openxmlformats.org/officeDocument/2006/relationships/diagramQuickStyle" Target="../diagrams/quickStyle4.xml"/><Relationship Id="rId3" Type="http://schemas.openxmlformats.org/officeDocument/2006/relationships/image" Target="../media/image3.png"/><Relationship Id="rId21" Type="http://schemas.microsoft.com/office/2007/relationships/diagramDrawing" Target="../diagrams/drawing1.xml"/><Relationship Id="rId7" Type="http://schemas.openxmlformats.org/officeDocument/2006/relationships/diagramColors" Target="../diagrams/colors1.xml"/><Relationship Id="rId12" Type="http://schemas.openxmlformats.org/officeDocument/2006/relationships/diagramData" Target="../diagrams/data3.xml"/><Relationship Id="rId17" Type="http://schemas.openxmlformats.org/officeDocument/2006/relationships/diagramLayout" Target="../diagrams/layout4.xml"/><Relationship Id="rId2" Type="http://schemas.openxmlformats.org/officeDocument/2006/relationships/notesSlide" Target="../notesSlides/notesSlide2.xml"/><Relationship Id="rId16" Type="http://schemas.openxmlformats.org/officeDocument/2006/relationships/diagramData" Target="../diagrams/data4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11" Type="http://schemas.openxmlformats.org/officeDocument/2006/relationships/diagramColors" Target="../diagrams/colors2.xml"/><Relationship Id="rId24" Type="http://schemas.microsoft.com/office/2007/relationships/diagramDrawing" Target="../diagrams/drawing4.xml"/><Relationship Id="rId5" Type="http://schemas.openxmlformats.org/officeDocument/2006/relationships/diagramLayout" Target="../diagrams/layout1.xml"/><Relationship Id="rId15" Type="http://schemas.openxmlformats.org/officeDocument/2006/relationships/diagramColors" Target="../diagrams/colors3.xml"/><Relationship Id="rId23" Type="http://schemas.microsoft.com/office/2007/relationships/diagramDrawing" Target="../diagrams/drawing3.xml"/><Relationship Id="rId10" Type="http://schemas.openxmlformats.org/officeDocument/2006/relationships/diagramQuickStyle" Target="../diagrams/quickStyle2.xml"/><Relationship Id="rId19" Type="http://schemas.openxmlformats.org/officeDocument/2006/relationships/diagramColors" Target="../diagrams/colors4.xml"/><Relationship Id="rId4" Type="http://schemas.openxmlformats.org/officeDocument/2006/relationships/diagramData" Target="../diagrams/data1.xml"/><Relationship Id="rId9" Type="http://schemas.openxmlformats.org/officeDocument/2006/relationships/diagramLayout" Target="../diagrams/layout2.xml"/><Relationship Id="rId14" Type="http://schemas.openxmlformats.org/officeDocument/2006/relationships/diagramQuickStyle" Target="../diagrams/quickStyle3.xml"/><Relationship Id="rId22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80C42216-2560-F51B-C5F8-95C470788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4591" y="4487956"/>
            <a:ext cx="4839478" cy="592810"/>
          </a:xfrm>
        </p:spPr>
        <p:txBody>
          <a:bodyPr/>
          <a:lstStyle/>
          <a:p>
            <a:r>
              <a:rPr lang="es-ES_tradnl" sz="1600" b="1" dirty="0"/>
              <a:t>Dra. Iqrah Muhammad</a:t>
            </a:r>
          </a:p>
          <a:p>
            <a:r>
              <a:rPr lang="es-ES_tradnl" sz="1600" b="1" dirty="0"/>
              <a:t>Médica Residente</a:t>
            </a:r>
          </a:p>
          <a:p>
            <a:endParaRPr lang="es-ES_tradnl" sz="1600" dirty="0"/>
          </a:p>
          <a:p>
            <a:endParaRPr lang="es-ES_tradnl" sz="1600" dirty="0"/>
          </a:p>
          <a:p>
            <a:r>
              <a:rPr lang="es-ES_tradnl" sz="1600" dirty="0"/>
              <a:t>Tutora: Dra. Yuri Betancourt</a:t>
            </a:r>
          </a:p>
          <a:p>
            <a:r>
              <a:rPr lang="es-ES_tradnl" sz="1600" dirty="0"/>
              <a:t>Médica Especialista en </a:t>
            </a:r>
            <a:r>
              <a:rPr lang="es-ES_tradnl" sz="1600" dirty="0" err="1"/>
              <a:t>Radioncología</a:t>
            </a:r>
            <a:endParaRPr lang="es-ES_tradnl" sz="1600" dirty="0"/>
          </a:p>
          <a:p>
            <a:endParaRPr lang="es-EC" dirty="0"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D9962C04-4DB9-031F-5212-A08E2896B60A}"/>
              </a:ext>
            </a:extLst>
          </p:cNvPr>
          <p:cNvSpPr txBox="1">
            <a:spLocks/>
          </p:cNvSpPr>
          <p:nvPr/>
        </p:nvSpPr>
        <p:spPr>
          <a:xfrm>
            <a:off x="537117" y="3079519"/>
            <a:ext cx="11117766" cy="902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rPr>
              <a:t>RADIOTERAPIA EN HEMATOLOGIA</a:t>
            </a:r>
            <a:endParaRPr lang="es-EC" b="1" dirty="0">
              <a:latin typeface="Verdana" panose="020B0604030504040204" pitchFamily="34" charset="0"/>
              <a:ea typeface="Verdana" panose="020B0604030504040204" pitchFamily="34" charset="0"/>
              <a:cs typeface="Red Hat Display" panose="02010303040201060303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97826C5-AE26-BB44-8A43-9AD8C818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043110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sz="3600" b="1" dirty="0"/>
              <a:t>Estadio temprano favorable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E63AA29-4F4E-AD41-B99E-1BA671A1118E}"/>
              </a:ext>
            </a:extLst>
          </p:cNvPr>
          <p:cNvSpPr txBox="1">
            <a:spLocks/>
          </p:cNvSpPr>
          <p:nvPr/>
        </p:nvSpPr>
        <p:spPr>
          <a:xfrm>
            <a:off x="723900" y="2529559"/>
            <a:ext cx="10236021" cy="40129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sz="2400" dirty="0"/>
              <a:t>1. ¿Cómo mantener la tasa de curación y </a:t>
            </a:r>
            <a:r>
              <a:rPr lang="es-EC" sz="2400" b="1" dirty="0">
                <a:solidFill>
                  <a:schemeClr val="accent2"/>
                </a:solidFill>
              </a:rPr>
              <a:t>disminuir efectos adversos</a:t>
            </a:r>
            <a:r>
              <a:rPr lang="es-EC" sz="2400" dirty="0"/>
              <a:t>? </a:t>
            </a:r>
          </a:p>
          <a:p>
            <a:pPr lvl="1">
              <a:lnSpc>
                <a:spcPct val="150000"/>
              </a:lnSpc>
            </a:pPr>
            <a:r>
              <a:rPr lang="es-EC" dirty="0"/>
              <a:t>QT solo vs QT + RT  </a:t>
            </a:r>
          </a:p>
          <a:p>
            <a:pPr lvl="2">
              <a:lnSpc>
                <a:spcPct val="150000"/>
              </a:lnSpc>
            </a:pPr>
            <a:r>
              <a:rPr lang="es-EC" dirty="0"/>
              <a:t>Rol </a:t>
            </a:r>
            <a:r>
              <a:rPr lang="es-EC" b="1" dirty="0"/>
              <a:t>Pet?</a:t>
            </a:r>
          </a:p>
          <a:p>
            <a:pPr marL="914400" lvl="2" indent="0">
              <a:lnSpc>
                <a:spcPct val="150000"/>
              </a:lnSpc>
              <a:buNone/>
            </a:pPr>
            <a:endParaRPr lang="es-EC" b="1" dirty="0"/>
          </a:p>
          <a:p>
            <a:pPr marL="0" indent="0">
              <a:lnSpc>
                <a:spcPct val="100000"/>
              </a:lnSpc>
              <a:buNone/>
            </a:pPr>
            <a:r>
              <a:rPr lang="es-ES" sz="2400" dirty="0"/>
              <a:t>2. ¿Es la </a:t>
            </a:r>
            <a:r>
              <a:rPr lang="es-ES" sz="2400" b="1" dirty="0">
                <a:solidFill>
                  <a:schemeClr val="accent2"/>
                </a:solidFill>
              </a:rPr>
              <a:t>toxicidad de la RT</a:t>
            </a:r>
            <a:r>
              <a:rPr lang="es-ES" sz="2400" b="1" dirty="0"/>
              <a:t> </a:t>
            </a:r>
            <a:r>
              <a:rPr lang="es-ES" sz="2400" dirty="0"/>
              <a:t>lo suficientemente significativa como para aceptar el número de recaídas?</a:t>
            </a:r>
          </a:p>
          <a:p>
            <a:pPr lvl="1">
              <a:lnSpc>
                <a:spcPct val="100000"/>
              </a:lnSpc>
            </a:pPr>
            <a:r>
              <a:rPr lang="es-ES" sz="2000" dirty="0"/>
              <a:t>riesgo bajo</a:t>
            </a:r>
          </a:p>
          <a:p>
            <a:pPr lvl="1">
              <a:lnSpc>
                <a:spcPct val="100000"/>
              </a:lnSpc>
            </a:pPr>
            <a:r>
              <a:rPr lang="es-ES" sz="2000" dirty="0"/>
              <a:t>individualizado </a:t>
            </a:r>
            <a:endParaRPr lang="es-ES_tradnl" sz="2000" dirty="0"/>
          </a:p>
          <a:p>
            <a:pPr marL="0" indent="0">
              <a:lnSpc>
                <a:spcPct val="150000"/>
              </a:lnSpc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="" xmlns:p14="http://schemas.microsoft.com/office/powerpoint/2010/main" val="18945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="" xmlns:a16="http://schemas.microsoft.com/office/drawing/2014/main" id="{E02AEE6C-636B-D748-AE96-45C8AE4C8034}"/>
              </a:ext>
            </a:extLst>
          </p:cNvPr>
          <p:cNvGraphicFramePr/>
          <p:nvPr/>
        </p:nvGraphicFramePr>
        <p:xfrm>
          <a:off x="323404" y="241300"/>
          <a:ext cx="8668195" cy="6616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E59823F5-FBDE-6F4A-8C8B-67C9344AC649}"/>
              </a:ext>
            </a:extLst>
          </p:cNvPr>
          <p:cNvSpPr txBox="1"/>
          <p:nvPr/>
        </p:nvSpPr>
        <p:spPr>
          <a:xfrm>
            <a:off x="8991599" y="397001"/>
            <a:ext cx="25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20-30 Gy </a:t>
            </a:r>
            <a:r>
              <a:rPr lang="es-ES_tradnl" dirty="0"/>
              <a:t>después de 2 ciclos QT (ABVD)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5630481B-2D27-4540-ACAC-D6452BEFFFD4}"/>
              </a:ext>
            </a:extLst>
          </p:cNvPr>
          <p:cNvSpPr txBox="1"/>
          <p:nvPr/>
        </p:nvSpPr>
        <p:spPr>
          <a:xfrm>
            <a:off x="7380638" y="1077436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dirty="0"/>
              <a:t>*NCCN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FD7C0604-1153-3F4B-852D-048449C9C991}"/>
              </a:ext>
            </a:extLst>
          </p:cNvPr>
          <p:cNvSpPr txBox="1"/>
          <p:nvPr/>
        </p:nvSpPr>
        <p:spPr>
          <a:xfrm>
            <a:off x="8991599" y="1961891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30 GY </a:t>
            </a:r>
            <a:r>
              <a:rPr lang="es-ES_tradnl" dirty="0"/>
              <a:t>después de 4 ciclos QT (ABVD)</a:t>
            </a:r>
          </a:p>
          <a:p>
            <a:pPr indent="36000" algn="ctr"/>
            <a:r>
              <a:rPr lang="es-ES_tradnl" b="1" dirty="0"/>
              <a:t>36Gy </a:t>
            </a:r>
            <a:r>
              <a:rPr lang="es-ES_tradnl" dirty="0" err="1"/>
              <a:t>Bulky</a:t>
            </a:r>
            <a:r>
              <a:rPr lang="es-ES_tradnl" dirty="0"/>
              <a:t> (10cm)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097DD05D-4D5A-1546-A0E4-823E524BC54C}"/>
              </a:ext>
            </a:extLst>
          </p:cNvPr>
          <p:cNvSpPr txBox="1"/>
          <p:nvPr/>
        </p:nvSpPr>
        <p:spPr>
          <a:xfrm>
            <a:off x="6527239" y="3549649"/>
            <a:ext cx="2751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30-40 Gy</a:t>
            </a:r>
          </a:p>
          <a:p>
            <a:pPr algn="ctr"/>
            <a:r>
              <a:rPr lang="es-ES_tradnl" dirty="0"/>
              <a:t>Respuesta parcial</a:t>
            </a:r>
          </a:p>
          <a:p>
            <a:pPr algn="ctr"/>
            <a:r>
              <a:rPr lang="es-ES_tradnl" dirty="0" err="1"/>
              <a:t>Bulky</a:t>
            </a:r>
            <a:endParaRPr lang="es-ES_tradnl" dirty="0"/>
          </a:p>
          <a:p>
            <a:pPr algn="ctr"/>
            <a:r>
              <a:rPr lang="es-ES_tradnl" dirty="0"/>
              <a:t>Hueso</a:t>
            </a:r>
          </a:p>
          <a:p>
            <a:pPr algn="ctr"/>
            <a:r>
              <a:rPr lang="es-ES_tradnl" dirty="0"/>
              <a:t>Recaída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795231A4-0ED5-3A42-A183-B43D9D176322}"/>
              </a:ext>
            </a:extLst>
          </p:cNvPr>
          <p:cNvSpPr txBox="1"/>
          <p:nvPr/>
        </p:nvSpPr>
        <p:spPr>
          <a:xfrm>
            <a:off x="8885951" y="138665"/>
            <a:ext cx="275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Combinado</a:t>
            </a:r>
            <a:endParaRPr lang="es-EC" b="1" i="0" dirty="0">
              <a:solidFill>
                <a:schemeClr val="accent2">
                  <a:lumMod val="75000"/>
                </a:schemeClr>
              </a:solidFill>
              <a:effectLst/>
              <a:latin typeface="Google San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2C788D67-38D4-D049-9AF8-A29D5D57B6F2}"/>
              </a:ext>
            </a:extLst>
          </p:cNvPr>
          <p:cNvSpPr txBox="1"/>
          <p:nvPr/>
        </p:nvSpPr>
        <p:spPr>
          <a:xfrm>
            <a:off x="8885950" y="1659491"/>
            <a:ext cx="275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Combinado</a:t>
            </a:r>
            <a:endParaRPr lang="es-EC" b="1" i="0" dirty="0">
              <a:solidFill>
                <a:schemeClr val="accent2">
                  <a:lumMod val="75000"/>
                </a:schemeClr>
              </a:solidFill>
              <a:effectLst/>
              <a:latin typeface="Google Sans"/>
            </a:endParaRPr>
          </a:p>
        </p:txBody>
      </p:sp>
      <p:sp>
        <p:nvSpPr>
          <p:cNvPr id="17" name="Rectángulo redondeado 16">
            <a:extLst>
              <a:ext uri="{FF2B5EF4-FFF2-40B4-BE49-F238E27FC236}">
                <a16:creationId xmlns="" xmlns:a16="http://schemas.microsoft.com/office/drawing/2014/main" id="{B5C81972-93EE-2643-AA57-08B1B2B27ECB}"/>
              </a:ext>
            </a:extLst>
          </p:cNvPr>
          <p:cNvSpPr/>
          <p:nvPr/>
        </p:nvSpPr>
        <p:spPr>
          <a:xfrm>
            <a:off x="4888939" y="5321300"/>
            <a:ext cx="1638300" cy="787400"/>
          </a:xfrm>
          <a:prstGeom prst="roundRect">
            <a:avLst/>
          </a:prstGeom>
          <a:solidFill>
            <a:srgbClr val="00A2C5"/>
          </a:solidFill>
          <a:ln>
            <a:solidFill>
              <a:srgbClr val="00A2C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r>
              <a:rPr lang="es-ES" dirty="0">
                <a:solidFill>
                  <a:schemeClr val="bg1"/>
                </a:solidFill>
              </a:rPr>
              <a:t>E. Temprano I,II</a:t>
            </a:r>
          </a:p>
          <a:p>
            <a:pPr algn="ctr"/>
            <a:endParaRPr lang="es-ES_tradnl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="" xmlns:a16="http://schemas.microsoft.com/office/drawing/2014/main" id="{40399E4B-4440-1B4D-81F8-8CBE7E785546}"/>
              </a:ext>
            </a:extLst>
          </p:cNvPr>
          <p:cNvCxnSpPr>
            <a:cxnSpLocks/>
          </p:cNvCxnSpPr>
          <p:nvPr/>
        </p:nvCxnSpPr>
        <p:spPr>
          <a:xfrm>
            <a:off x="4305300" y="5803900"/>
            <a:ext cx="5836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="" xmlns:a16="http://schemas.microsoft.com/office/drawing/2014/main" id="{73991E1F-9D9E-5148-9093-96E2908E9818}"/>
              </a:ext>
            </a:extLst>
          </p:cNvPr>
          <p:cNvSpPr txBox="1"/>
          <p:nvPr/>
        </p:nvSpPr>
        <p:spPr>
          <a:xfrm>
            <a:off x="6527238" y="5433252"/>
            <a:ext cx="275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Solo RT</a:t>
            </a:r>
          </a:p>
          <a:p>
            <a:pPr algn="ctr"/>
            <a:r>
              <a:rPr lang="es-EC" b="1" i="0" dirty="0">
                <a:solidFill>
                  <a:srgbClr val="1F1F1F"/>
                </a:solidFill>
                <a:effectLst/>
                <a:latin typeface="Google Sans"/>
              </a:rPr>
              <a:t>30 Gy</a:t>
            </a:r>
            <a:r>
              <a:rPr lang="es-EC" dirty="0"/>
              <a:t> - </a:t>
            </a:r>
            <a:r>
              <a:rPr lang="es-EC" b="1" i="0" dirty="0">
                <a:solidFill>
                  <a:srgbClr val="1F1F1F"/>
                </a:solidFill>
                <a:effectLst/>
                <a:latin typeface="Google Sans"/>
              </a:rPr>
              <a:t>36 Gy</a:t>
            </a:r>
            <a:endParaRPr lang="es-ES_tradnl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A63E7110-58E6-2842-BA48-F819906F6261}"/>
              </a:ext>
            </a:extLst>
          </p:cNvPr>
          <p:cNvSpPr txBox="1"/>
          <p:nvPr/>
        </p:nvSpPr>
        <p:spPr>
          <a:xfrm>
            <a:off x="387350" y="6485859"/>
            <a:ext cx="11417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  <a:p>
            <a:pPr algn="ctr"/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  <a:p>
            <a:pPr algn="ctr"/>
            <a:endParaRPr lang="es-ES_tradnl" dirty="0"/>
          </a:p>
        </p:txBody>
      </p:sp>
      <p:sp>
        <p:nvSpPr>
          <p:cNvPr id="30" name="CuadroTexto 29">
            <a:extLst>
              <a:ext uri="{FF2B5EF4-FFF2-40B4-BE49-F238E27FC236}">
                <a16:creationId xmlns="" xmlns:a16="http://schemas.microsoft.com/office/drawing/2014/main" id="{3EEFF3E3-EF1D-C84F-88A4-9EE017B3D036}"/>
              </a:ext>
            </a:extLst>
          </p:cNvPr>
          <p:cNvSpPr txBox="1"/>
          <p:nvPr/>
        </p:nvSpPr>
        <p:spPr>
          <a:xfrm>
            <a:off x="2131699" y="6591300"/>
            <a:ext cx="792860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dirty="0">
                <a:effectLst/>
                <a:latin typeface="Georgia" panose="02040502050405020303" pitchFamily="18" charset="0"/>
              </a:rPr>
              <a:t>Tseng, Y. D., &amp; Ng, A. K. (2020). Hematologic malignancies.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Hematology/Oncology Clinics of North America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34</a:t>
            </a:r>
            <a:r>
              <a:rPr lang="es-EC" sz="800" dirty="0">
                <a:effectLst/>
                <a:latin typeface="Georgia" panose="02040502050405020303" pitchFamily="18" charset="0"/>
              </a:rPr>
              <a:t>(1), 127–142. https://doi.org/10.1016/j.hoc.2019.08.020</a:t>
            </a:r>
          </a:p>
          <a:p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22593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7E78E9B6-8C89-C349-BAE9-AEDF9D79A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b="1" dirty="0"/>
              <a:t>Estadio avanzado</a:t>
            </a:r>
          </a:p>
        </p:txBody>
      </p:sp>
      <p:pic>
        <p:nvPicPr>
          <p:cNvPr id="8" name="Imagen 7" descr="Gráfico&#10;&#10;Descripción generada automáticamente con confianza media">
            <a:extLst>
              <a:ext uri="{FF2B5EF4-FFF2-40B4-BE49-F238E27FC236}">
                <a16:creationId xmlns="" xmlns:a16="http://schemas.microsoft.com/office/drawing/2014/main" id="{BD46D6E5-001C-8343-BB0C-424FD544CC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2838328"/>
            <a:ext cx="5279218" cy="3027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7E1E9D97-91BB-5140-8198-E793434DFF0A}"/>
              </a:ext>
            </a:extLst>
          </p:cNvPr>
          <p:cNvSpPr txBox="1"/>
          <p:nvPr/>
        </p:nvSpPr>
        <p:spPr>
          <a:xfrm>
            <a:off x="312148" y="5490524"/>
            <a:ext cx="82350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HD12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CB3170CB-E796-ED46-B7A5-CEA7A2559DA1}"/>
              </a:ext>
            </a:extLst>
          </p:cNvPr>
          <p:cNvSpPr txBox="1"/>
          <p:nvPr/>
        </p:nvSpPr>
        <p:spPr>
          <a:xfrm>
            <a:off x="707275" y="2574508"/>
            <a:ext cx="561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0" i="0" dirty="0">
                <a:solidFill>
                  <a:srgbClr val="0070C0"/>
                </a:solidFill>
                <a:effectLst/>
                <a:latin typeface="Google Sans"/>
              </a:rPr>
              <a:t>BEACOP variantes </a:t>
            </a:r>
            <a:r>
              <a:rPr lang="es-EC" b="1" dirty="0">
                <a:solidFill>
                  <a:srgbClr val="0070C0"/>
                </a:solidFill>
                <a:latin typeface="Google Sans"/>
              </a:rPr>
              <a:t>si</a:t>
            </a:r>
            <a:r>
              <a:rPr lang="es-EC" b="1" i="0" dirty="0">
                <a:solidFill>
                  <a:srgbClr val="0070C0"/>
                </a:solidFill>
                <a:effectLst/>
                <a:latin typeface="Google Sans"/>
              </a:rPr>
              <a:t> bulky o residual &gt;1.5cm </a:t>
            </a:r>
            <a:r>
              <a:rPr lang="es-EC" b="0" i="0" dirty="0">
                <a:solidFill>
                  <a:srgbClr val="0070C0"/>
                </a:solidFill>
                <a:effectLst/>
                <a:latin typeface="Google Sans"/>
              </a:rPr>
              <a:t>+ RT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DAB91F6C-5106-E640-B87A-D8F38975B192}"/>
              </a:ext>
            </a:extLst>
          </p:cNvPr>
          <p:cNvSpPr txBox="1"/>
          <p:nvPr/>
        </p:nvSpPr>
        <p:spPr>
          <a:xfrm>
            <a:off x="4556491" y="2924151"/>
            <a:ext cx="148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0" i="0" dirty="0">
                <a:solidFill>
                  <a:srgbClr val="FF0000"/>
                </a:solidFill>
                <a:effectLst/>
                <a:latin typeface="Google Sans"/>
              </a:rPr>
              <a:t>5-yr FFTF 90%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98E0B130-268C-DD45-8EB7-A2AE21B9BE78}"/>
              </a:ext>
            </a:extLst>
          </p:cNvPr>
          <p:cNvSpPr txBox="1"/>
          <p:nvPr/>
        </p:nvSpPr>
        <p:spPr>
          <a:xfrm>
            <a:off x="2439204" y="3342175"/>
            <a:ext cx="91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rgbClr val="0070C0"/>
                </a:solidFill>
                <a:latin typeface="Google Sans"/>
              </a:rPr>
              <a:t>No RT</a:t>
            </a:r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05E63F67-63EE-D140-ACCC-88C24441D6D9}"/>
              </a:ext>
            </a:extLst>
          </p:cNvPr>
          <p:cNvSpPr txBox="1"/>
          <p:nvPr/>
        </p:nvSpPr>
        <p:spPr>
          <a:xfrm>
            <a:off x="4264584" y="34290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0" i="0" dirty="0">
                <a:solidFill>
                  <a:srgbClr val="FF0000"/>
                </a:solidFill>
                <a:effectLst/>
                <a:latin typeface="Google Sans"/>
              </a:rPr>
              <a:t>87%</a:t>
            </a:r>
            <a:endParaRPr lang="es-ES_tradnl" dirty="0">
              <a:solidFill>
                <a:srgbClr val="FF0000"/>
              </a:solidFill>
            </a:endParaRPr>
          </a:p>
        </p:txBody>
      </p:sp>
      <p:pic>
        <p:nvPicPr>
          <p:cNvPr id="15" name="Imagen 14" descr="Imagen que contiene Gráfico&#10;&#10;Descripción generada automáticamente">
            <a:extLst>
              <a:ext uri="{FF2B5EF4-FFF2-40B4-BE49-F238E27FC236}">
                <a16:creationId xmlns="" xmlns:a16="http://schemas.microsoft.com/office/drawing/2014/main" id="{680E445F-CC8B-9B44-84AD-5A70C4DDED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052" y="2817915"/>
            <a:ext cx="4710717" cy="3041941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5CC45808-9D0E-8642-AAB9-5755F6747CE1}"/>
              </a:ext>
            </a:extLst>
          </p:cNvPr>
          <p:cNvSpPr txBox="1"/>
          <p:nvPr/>
        </p:nvSpPr>
        <p:spPr>
          <a:xfrm>
            <a:off x="6404060" y="5675190"/>
            <a:ext cx="82350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HD15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="" xmlns:a16="http://schemas.microsoft.com/office/drawing/2014/main" id="{5C3B94A3-D31D-5945-B1D5-8F441AA0DF88}"/>
              </a:ext>
            </a:extLst>
          </p:cNvPr>
          <p:cNvSpPr txBox="1"/>
          <p:nvPr/>
        </p:nvSpPr>
        <p:spPr>
          <a:xfrm>
            <a:off x="7389214" y="2490532"/>
            <a:ext cx="536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0" i="0" dirty="0">
                <a:solidFill>
                  <a:srgbClr val="0070C0"/>
                </a:solidFill>
                <a:effectLst/>
                <a:latin typeface="Google Sans"/>
              </a:rPr>
              <a:t>BEACOP variantes </a:t>
            </a:r>
            <a:r>
              <a:rPr lang="es-EC" b="1" i="0" dirty="0">
                <a:solidFill>
                  <a:srgbClr val="0070C0"/>
                </a:solidFill>
                <a:effectLst/>
                <a:latin typeface="Google Sans"/>
              </a:rPr>
              <a:t>PET -</a:t>
            </a:r>
            <a:endParaRPr lang="es-ES_tradnl" b="1" dirty="0">
              <a:solidFill>
                <a:srgbClr val="0070C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="" xmlns:a16="http://schemas.microsoft.com/office/drawing/2014/main" id="{5075AF1D-FAE7-374F-94C5-6D8288AADB4C}"/>
              </a:ext>
            </a:extLst>
          </p:cNvPr>
          <p:cNvSpPr txBox="1"/>
          <p:nvPr/>
        </p:nvSpPr>
        <p:spPr>
          <a:xfrm>
            <a:off x="7072100" y="3334140"/>
            <a:ext cx="4555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0" i="0" dirty="0">
                <a:solidFill>
                  <a:srgbClr val="0070C0"/>
                </a:solidFill>
                <a:effectLst/>
                <a:latin typeface="Google Sans"/>
              </a:rPr>
              <a:t>BEACOP variants  </a:t>
            </a:r>
            <a:r>
              <a:rPr lang="es-EC" sz="1600" b="1" dirty="0">
                <a:solidFill>
                  <a:srgbClr val="0070C0"/>
                </a:solidFill>
                <a:latin typeface="Google Sans"/>
              </a:rPr>
              <a:t>si</a:t>
            </a:r>
            <a:r>
              <a:rPr lang="es-EC" sz="1600" b="1" i="0" dirty="0">
                <a:solidFill>
                  <a:srgbClr val="0070C0"/>
                </a:solidFill>
                <a:effectLst/>
                <a:latin typeface="Google Sans"/>
              </a:rPr>
              <a:t> 2.5cm y PET avidity + RT</a:t>
            </a:r>
            <a:endParaRPr lang="es-ES_tradnl" sz="1600" b="1" dirty="0">
              <a:solidFill>
                <a:srgbClr val="0070C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="" xmlns:a16="http://schemas.microsoft.com/office/drawing/2014/main" id="{4D832150-B8AF-9240-BEDF-88D114A03BA0}"/>
              </a:ext>
            </a:extLst>
          </p:cNvPr>
          <p:cNvSpPr txBox="1"/>
          <p:nvPr/>
        </p:nvSpPr>
        <p:spPr>
          <a:xfrm>
            <a:off x="10240963" y="2699200"/>
            <a:ext cx="13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rgbClr val="FF0000"/>
                </a:solidFill>
                <a:latin typeface="Google Sans"/>
              </a:rPr>
              <a:t>4</a:t>
            </a:r>
            <a:r>
              <a:rPr lang="es-EC" b="0" i="0" dirty="0">
                <a:solidFill>
                  <a:srgbClr val="FF0000"/>
                </a:solidFill>
                <a:effectLst/>
                <a:latin typeface="Google Sans"/>
              </a:rPr>
              <a:t>-yr PFS 92%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429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F6DED88-3E0F-D143-9CC6-4ADBDBABB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2948110"/>
            <a:ext cx="10515600" cy="1325563"/>
          </a:xfrm>
        </p:spPr>
        <p:txBody>
          <a:bodyPr/>
          <a:lstStyle/>
          <a:p>
            <a:r>
              <a:rPr lang="es-ES_tradnl" b="1" dirty="0"/>
              <a:t>Linfoma No hodgkin</a:t>
            </a:r>
          </a:p>
        </p:txBody>
      </p:sp>
    </p:spTree>
    <p:extLst>
      <p:ext uri="{BB962C8B-B14F-4D97-AF65-F5344CB8AC3E}">
        <p14:creationId xmlns="" xmlns:p14="http://schemas.microsoft.com/office/powerpoint/2010/main" val="2874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="" xmlns:a16="http://schemas.microsoft.com/office/drawing/2014/main" id="{A8C26F11-4CC7-6441-BA5D-AB61840689E2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423348839"/>
              </p:ext>
            </p:extLst>
          </p:nvPr>
        </p:nvGraphicFramePr>
        <p:xfrm>
          <a:off x="1157367" y="596900"/>
          <a:ext cx="9245600" cy="626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13447458-8D07-3647-855D-1750DB67E3E7}"/>
              </a:ext>
            </a:extLst>
          </p:cNvPr>
          <p:cNvSpPr txBox="1"/>
          <p:nvPr/>
        </p:nvSpPr>
        <p:spPr>
          <a:xfrm>
            <a:off x="2131699" y="6591300"/>
            <a:ext cx="792860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dirty="0">
                <a:effectLst/>
                <a:latin typeface="Georgia" panose="02040502050405020303" pitchFamily="18" charset="0"/>
              </a:rPr>
              <a:t>Tseng, Y. D., &amp; Ng, A. K. (2020). Hematologic malignancies.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Hematology/Oncology Clinics of North America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34</a:t>
            </a:r>
            <a:r>
              <a:rPr lang="es-EC" sz="800" dirty="0">
                <a:effectLst/>
                <a:latin typeface="Georgia" panose="02040502050405020303" pitchFamily="18" charset="0"/>
              </a:rPr>
              <a:t>(1), 127–142. https://doi.org/10.1016/j.hoc.2019.08.020</a:t>
            </a:r>
          </a:p>
          <a:p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264461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F917BDF-5E82-6041-9B6C-7E6070EEF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205" y="1198027"/>
            <a:ext cx="10248900" cy="1545433"/>
          </a:xfrm>
        </p:spPr>
        <p:txBody>
          <a:bodyPr>
            <a:normAutofit fontScale="90000"/>
          </a:bodyPr>
          <a:lstStyle/>
          <a:p>
            <a:r>
              <a:rPr lang="es-ES" sz="1200" dirty="0"/>
              <a:t/>
            </a:r>
            <a:br>
              <a:rPr lang="es-ES" sz="1200" dirty="0"/>
            </a:br>
            <a:r>
              <a:rPr lang="es-ES" sz="1200" dirty="0"/>
              <a:t/>
            </a:r>
            <a:br>
              <a:rPr lang="es-ES" sz="1200" dirty="0"/>
            </a:br>
            <a:r>
              <a:rPr lang="es-ES_tradnl" sz="2000" b="1" dirty="0">
                <a:solidFill>
                  <a:schemeClr val="accent2">
                    <a:lumMod val="50000"/>
                  </a:schemeClr>
                </a:solidFill>
              </a:rPr>
              <a:t>AGRESIVOS</a:t>
            </a:r>
            <a:r>
              <a:rPr lang="es-ES" sz="1200" dirty="0"/>
              <a:t/>
            </a:r>
            <a:br>
              <a:rPr lang="es-ES" sz="1200" dirty="0"/>
            </a:br>
            <a:r>
              <a:rPr lang="es-ES_tradnl" sz="3200" b="1" dirty="0">
                <a:solidFill>
                  <a:schemeClr val="accent2">
                    <a:lumMod val="75000"/>
                  </a:schemeClr>
                </a:solidFill>
              </a:rPr>
              <a:t>¿Qué pacientes se benefician de RT?</a:t>
            </a:r>
            <a:br>
              <a:rPr lang="es-ES_tradnl" sz="3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s-ES_tradnl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379ABF96-F1C9-2147-B2A5-28F10CA26A12}"/>
              </a:ext>
            </a:extLst>
          </p:cNvPr>
          <p:cNvSpPr txBox="1">
            <a:spLocks/>
          </p:cNvSpPr>
          <p:nvPr/>
        </p:nvSpPr>
        <p:spPr>
          <a:xfrm>
            <a:off x="694403" y="3049638"/>
            <a:ext cx="10248900" cy="2816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dirty="0"/>
              <a:t>Enfermedad localizada </a:t>
            </a:r>
          </a:p>
          <a:p>
            <a:r>
              <a:rPr lang="es-EC" dirty="0"/>
              <a:t>Bulky (&gt;7.5cm)</a:t>
            </a:r>
          </a:p>
          <a:p>
            <a:r>
              <a:rPr lang="es-EC" dirty="0"/>
              <a:t>Enfermedad extranodal ej. óseo, testicular</a:t>
            </a:r>
          </a:p>
          <a:p>
            <a:r>
              <a:rPr lang="es-EC" dirty="0"/>
              <a:t>Masas residuales</a:t>
            </a:r>
            <a:endParaRPr lang="es-ES_tradnl" dirty="0"/>
          </a:p>
        </p:txBody>
      </p:sp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19F1D185-69AC-B24C-BFAF-55DF0A3FCB44}"/>
              </a:ext>
            </a:extLst>
          </p:cNvPr>
          <p:cNvSpPr txBox="1"/>
          <p:nvPr/>
        </p:nvSpPr>
        <p:spPr>
          <a:xfrm>
            <a:off x="2844800" y="116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2D5C494E-6210-0E47-ACCE-5CD7E2F78B29}"/>
              </a:ext>
            </a:extLst>
          </p:cNvPr>
          <p:cNvSpPr txBox="1"/>
          <p:nvPr/>
        </p:nvSpPr>
        <p:spPr>
          <a:xfrm>
            <a:off x="1452155" y="6606814"/>
            <a:ext cx="92876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b="0" i="0" dirty="0">
                <a:solidFill>
                  <a:srgbClr val="1F1F1F"/>
                </a:solidFill>
                <a:effectLst/>
                <a:latin typeface="Google Sans"/>
              </a:rPr>
              <a:t>eld G, Murawski N, Ziepert M, et al. Role of Radiotherapy to Bulky Disease in Elderly Patients With Aggressive B-Cell Lymphoma. J Clin Oncol 2014;32:1112-8. DOI: https://doi.org/10.1200/JCO.2013.51.4505</a:t>
            </a:r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13845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terfaz de usuario gráfica, Gráfico, Gráfico de líneas&#10;&#10;Descripción generada automáticamente">
            <a:extLst>
              <a:ext uri="{FF2B5EF4-FFF2-40B4-BE49-F238E27FC236}">
                <a16:creationId xmlns="" xmlns:a16="http://schemas.microsoft.com/office/drawing/2014/main" id="{37BA4C79-6847-B943-B37B-E968E1BBD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628" y="184354"/>
            <a:ext cx="3034141" cy="604683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24CDE2F3-B110-844F-99F7-CA0BD4F4AF99}"/>
              </a:ext>
            </a:extLst>
          </p:cNvPr>
          <p:cNvSpPr txBox="1"/>
          <p:nvPr/>
        </p:nvSpPr>
        <p:spPr>
          <a:xfrm>
            <a:off x="3182981" y="4368431"/>
            <a:ext cx="31598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dirty="0">
                <a:solidFill>
                  <a:srgbClr val="0070C0"/>
                </a:solidFill>
              </a:rPr>
              <a:t>90% [95%-CI: 84-97] </a:t>
            </a:r>
          </a:p>
          <a:p>
            <a:endParaRPr lang="es-EC" dirty="0">
              <a:solidFill>
                <a:srgbClr val="FF0000"/>
              </a:solidFill>
            </a:endParaRPr>
          </a:p>
          <a:p>
            <a:r>
              <a:rPr lang="es-EC" dirty="0">
                <a:solidFill>
                  <a:srgbClr val="FF0000"/>
                </a:solidFill>
              </a:rPr>
              <a:t>65% [95%-CI: 49-81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7206A72A-63C7-BC41-A28E-4A5DDA9F88B4}"/>
              </a:ext>
            </a:extLst>
          </p:cNvPr>
          <p:cNvSpPr txBox="1"/>
          <p:nvPr/>
        </p:nvSpPr>
        <p:spPr>
          <a:xfrm>
            <a:off x="3212141" y="2291816"/>
            <a:ext cx="25256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dirty="0">
                <a:solidFill>
                  <a:srgbClr val="0070C0"/>
                </a:solidFill>
              </a:rPr>
              <a:t>88% [95%-CI: 80-95]</a:t>
            </a:r>
          </a:p>
          <a:p>
            <a:r>
              <a:rPr lang="es-EC" dirty="0"/>
              <a:t> </a:t>
            </a:r>
          </a:p>
          <a:p>
            <a:r>
              <a:rPr lang="es-EC" dirty="0">
                <a:solidFill>
                  <a:srgbClr val="FF0000"/>
                </a:solidFill>
              </a:rPr>
              <a:t>62% [95%-CI: 46-78]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9EF31383-02EA-C448-B515-85D762063AC1}"/>
              </a:ext>
            </a:extLst>
          </p:cNvPr>
          <p:cNvSpPr txBox="1"/>
          <p:nvPr/>
        </p:nvSpPr>
        <p:spPr>
          <a:xfrm>
            <a:off x="3093664" y="380341"/>
            <a:ext cx="22859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dirty="0">
                <a:solidFill>
                  <a:srgbClr val="0070C0"/>
                </a:solidFill>
              </a:rPr>
              <a:t>80% [95%CI: 71-89]</a:t>
            </a:r>
          </a:p>
          <a:p>
            <a:endParaRPr lang="es-EC" dirty="0"/>
          </a:p>
          <a:p>
            <a:r>
              <a:rPr lang="es-EC" dirty="0"/>
              <a:t> </a:t>
            </a:r>
            <a:r>
              <a:rPr lang="es-EC" dirty="0">
                <a:solidFill>
                  <a:srgbClr val="FF0000"/>
                </a:solidFill>
              </a:rPr>
              <a:t>54% [95%-CI: 38-71]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92CF7D15-13FC-044A-BA8D-9AF7581AEECF}"/>
              </a:ext>
            </a:extLst>
          </p:cNvPr>
          <p:cNvSpPr txBox="1"/>
          <p:nvPr/>
        </p:nvSpPr>
        <p:spPr>
          <a:xfrm>
            <a:off x="559837" y="4061314"/>
            <a:ext cx="130119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b="1" dirty="0">
                <a:solidFill>
                  <a:srgbClr val="1F1F1F"/>
                </a:solidFill>
                <a:effectLst/>
                <a:latin typeface="Google Sans"/>
              </a:rPr>
              <a:t>RICOVER-60 DSHNHL</a:t>
            </a:r>
            <a:endParaRPr lang="es-ES_tradnl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02E235AF-18B8-7644-B2BB-EA5117703720}"/>
              </a:ext>
            </a:extLst>
          </p:cNvPr>
          <p:cNvSpPr txBox="1"/>
          <p:nvPr/>
        </p:nvSpPr>
        <p:spPr>
          <a:xfrm>
            <a:off x="674015" y="4984644"/>
            <a:ext cx="1187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rgbClr val="0070C0"/>
                </a:solidFill>
                <a:latin typeface="Google Sans"/>
              </a:rPr>
              <a:t>bulky</a:t>
            </a:r>
          </a:p>
          <a:p>
            <a:r>
              <a:rPr lang="es-EC" dirty="0">
                <a:solidFill>
                  <a:srgbClr val="0070C0"/>
                </a:solidFill>
                <a:latin typeface="Google Sans"/>
              </a:rPr>
              <a:t>Extranodal</a:t>
            </a:r>
          </a:p>
          <a:p>
            <a:r>
              <a:rPr lang="es-EC" dirty="0">
                <a:solidFill>
                  <a:srgbClr val="0070C0"/>
                </a:solidFill>
                <a:latin typeface="Google Sans"/>
              </a:rPr>
              <a:t>&gt;60 años</a:t>
            </a:r>
          </a:p>
          <a:p>
            <a:endParaRPr lang="es-ES_tradnl" dirty="0">
              <a:solidFill>
                <a:srgbClr val="0070C0"/>
              </a:solidFill>
            </a:endParaRPr>
          </a:p>
        </p:txBody>
      </p:sp>
      <p:pic>
        <p:nvPicPr>
          <p:cNvPr id="14" name="Imagen 13" descr="Imagen que contiene Gráfico de líneas&#10;&#10;Descripción generada automáticamente">
            <a:extLst>
              <a:ext uri="{FF2B5EF4-FFF2-40B4-BE49-F238E27FC236}">
                <a16:creationId xmlns="" xmlns:a16="http://schemas.microsoft.com/office/drawing/2014/main" id="{2BF3B410-36AE-2E4C-8488-EE0BD0615B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85" y="1623340"/>
            <a:ext cx="5290639" cy="402845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="" xmlns:a16="http://schemas.microsoft.com/office/drawing/2014/main" id="{180EE431-82C7-864A-8B4C-ACBB9B869261}"/>
              </a:ext>
            </a:extLst>
          </p:cNvPr>
          <p:cNvSpPr txBox="1"/>
          <p:nvPr/>
        </p:nvSpPr>
        <p:spPr>
          <a:xfrm>
            <a:off x="6139543" y="934339"/>
            <a:ext cx="163711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C" b="1" dirty="0">
                <a:solidFill>
                  <a:srgbClr val="1F1F1F"/>
                </a:solidFill>
                <a:effectLst/>
                <a:latin typeface="Google Sans"/>
              </a:rPr>
              <a:t>UNFOLDER</a:t>
            </a:r>
            <a:endParaRPr lang="es-ES_tradnl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="" xmlns:a16="http://schemas.microsoft.com/office/drawing/2014/main" id="{CA0FC63D-1C58-E844-81EC-DDEA9461EFFC}"/>
              </a:ext>
            </a:extLst>
          </p:cNvPr>
          <p:cNvSpPr txBox="1"/>
          <p:nvPr/>
        </p:nvSpPr>
        <p:spPr>
          <a:xfrm>
            <a:off x="7725640" y="947960"/>
            <a:ext cx="1433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solidFill>
                  <a:srgbClr val="0070C0"/>
                </a:solidFill>
                <a:latin typeface="Google Sans"/>
              </a:rPr>
              <a:t>bulky</a:t>
            </a:r>
          </a:p>
          <a:p>
            <a:r>
              <a:rPr lang="es-EC" dirty="0">
                <a:solidFill>
                  <a:srgbClr val="0070C0"/>
                </a:solidFill>
                <a:latin typeface="Google Sans"/>
              </a:rPr>
              <a:t>Extranodal</a:t>
            </a:r>
          </a:p>
          <a:p>
            <a:r>
              <a:rPr lang="es-EC" dirty="0">
                <a:solidFill>
                  <a:srgbClr val="0070C0"/>
                </a:solidFill>
                <a:latin typeface="Google Sans"/>
              </a:rPr>
              <a:t>18-60 años</a:t>
            </a:r>
          </a:p>
          <a:p>
            <a:endParaRPr lang="es-ES_tradnl" dirty="0">
              <a:solidFill>
                <a:srgbClr val="0070C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="" xmlns:a16="http://schemas.microsoft.com/office/drawing/2014/main" id="{AEB2C81B-45A0-1D4A-BD7B-37880C765936}"/>
              </a:ext>
            </a:extLst>
          </p:cNvPr>
          <p:cNvSpPr txBox="1"/>
          <p:nvPr/>
        </p:nvSpPr>
        <p:spPr>
          <a:xfrm>
            <a:off x="1452155" y="6606814"/>
            <a:ext cx="92876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b="0" i="0" dirty="0">
                <a:solidFill>
                  <a:srgbClr val="1F1F1F"/>
                </a:solidFill>
                <a:effectLst/>
                <a:latin typeface="Google Sans"/>
              </a:rPr>
              <a:t>eld G, Murawski N, Ziepert M, et al. Role of Radiotherapy to Bulky Disease in Elderly Patients With Aggressive B-Cell Lymphoma. J Clin Oncol 2014;32:1112-8. DOI: https://doi.org/10.1200/JCO.2013.51.4505</a:t>
            </a:r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35663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="" xmlns:a16="http://schemas.microsoft.com/office/drawing/2014/main" id="{A8C26F11-4CC7-6441-BA5D-AB61840689E2}"/>
              </a:ext>
            </a:extLst>
          </p:cNvPr>
          <p:cNvGraphicFramePr/>
          <p:nvPr/>
        </p:nvGraphicFramePr>
        <p:xfrm>
          <a:off x="390451" y="596900"/>
          <a:ext cx="9245600" cy="626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E7361FB4-7577-8646-90E7-53DC324CAC79}"/>
              </a:ext>
            </a:extLst>
          </p:cNvPr>
          <p:cNvSpPr txBox="1"/>
          <p:nvPr/>
        </p:nvSpPr>
        <p:spPr>
          <a:xfrm>
            <a:off x="8714887" y="1173355"/>
            <a:ext cx="30866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Consolidación </a:t>
            </a:r>
          </a:p>
          <a:p>
            <a:pPr algn="ctr"/>
            <a:r>
              <a:rPr lang="es-ES_tradnl" sz="2000" b="1" i="0" dirty="0">
                <a:solidFill>
                  <a:srgbClr val="1F1F1F"/>
                </a:solidFill>
                <a:effectLst/>
                <a:latin typeface="Google Sans"/>
              </a:rPr>
              <a:t>30 – 55 Gy</a:t>
            </a:r>
          </a:p>
          <a:p>
            <a:pPr algn="ctr"/>
            <a:r>
              <a:rPr lang="es-ES_tradnl" sz="2000" b="1" dirty="0">
                <a:solidFill>
                  <a:srgbClr val="1F1F1F"/>
                </a:solidFill>
                <a:latin typeface="Google Sans"/>
              </a:rPr>
              <a:t>Después de R-CHOP</a:t>
            </a:r>
            <a:endParaRPr lang="es-ES_tradnl" sz="20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B5ABA8E0-833E-BB4D-8254-0C178E849E49}"/>
              </a:ext>
            </a:extLst>
          </p:cNvPr>
          <p:cNvSpPr txBox="1"/>
          <p:nvPr/>
        </p:nvSpPr>
        <p:spPr>
          <a:xfrm>
            <a:off x="8597338" y="4642169"/>
            <a:ext cx="2756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Solo RT </a:t>
            </a:r>
          </a:p>
          <a:p>
            <a:pPr algn="ctr"/>
            <a:r>
              <a:rPr lang="es-EC" sz="2000" b="1" i="0" dirty="0">
                <a:solidFill>
                  <a:srgbClr val="1F1F1F"/>
                </a:solidFill>
                <a:effectLst/>
                <a:latin typeface="Google Sans"/>
              </a:rPr>
              <a:t>Folicular: 24 – 30 Gy</a:t>
            </a:r>
          </a:p>
          <a:p>
            <a:pPr algn="ctr"/>
            <a:r>
              <a:rPr lang="es-EC" sz="2000" b="1" dirty="0">
                <a:solidFill>
                  <a:srgbClr val="1F1F1F"/>
                </a:solidFill>
                <a:latin typeface="Google Sans"/>
              </a:rPr>
              <a:t>MALT:  20-30 Gy</a:t>
            </a:r>
            <a:endParaRPr lang="es-ES_tradnl" sz="2000" b="1" dirty="0"/>
          </a:p>
        </p:txBody>
      </p:sp>
    </p:spTree>
    <p:extLst>
      <p:ext uri="{BB962C8B-B14F-4D97-AF65-F5344CB8AC3E}">
        <p14:creationId xmlns="" xmlns:p14="http://schemas.microsoft.com/office/powerpoint/2010/main" val="260924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8358D96-E521-A448-B57C-887F98354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/>
              <a:t>Linfomas </a:t>
            </a:r>
            <a:r>
              <a:rPr lang="es-ES_tradnl" sz="4000" b="1" dirty="0" err="1"/>
              <a:t>extranodales</a:t>
            </a:r>
            <a:endParaRPr lang="es-ES_tradnl" sz="4000" b="1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="" xmlns:a16="http://schemas.microsoft.com/office/drawing/2014/main" id="{02EAF2C2-AA45-8047-BD05-DD662202D6B1}"/>
              </a:ext>
            </a:extLst>
          </p:cNvPr>
          <p:cNvSpPr txBox="1">
            <a:spLocks/>
          </p:cNvSpPr>
          <p:nvPr/>
        </p:nvSpPr>
        <p:spPr>
          <a:xfrm>
            <a:off x="930377" y="2754669"/>
            <a:ext cx="8670823" cy="34544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dirty="0"/>
              <a:t>Linfoma primario de CNS</a:t>
            </a:r>
          </a:p>
          <a:p>
            <a:r>
              <a:rPr lang="es-EC" dirty="0"/>
              <a:t>Linfoma primario intraocular</a:t>
            </a:r>
          </a:p>
          <a:p>
            <a:r>
              <a:rPr lang="es-EC" dirty="0"/>
              <a:t>Linfoma orbital</a:t>
            </a:r>
          </a:p>
          <a:p>
            <a:r>
              <a:rPr lang="es-EC" dirty="0"/>
              <a:t>Linfoma cabeza y cuello</a:t>
            </a:r>
          </a:p>
          <a:p>
            <a:r>
              <a:rPr lang="es-EC" dirty="0"/>
              <a:t>MALT</a:t>
            </a:r>
          </a:p>
          <a:p>
            <a:r>
              <a:rPr lang="es-EC" b="1" dirty="0">
                <a:solidFill>
                  <a:schemeClr val="accent6">
                    <a:lumMod val="75000"/>
                  </a:schemeClr>
                </a:solidFill>
              </a:rPr>
              <a:t>Linfoma células T/NK nasal* </a:t>
            </a:r>
            <a:r>
              <a:rPr lang="es-EC" dirty="0"/>
              <a:t> </a:t>
            </a:r>
            <a:r>
              <a:rPr lang="es-EC" i="1" dirty="0"/>
              <a:t>dosis altas 50Gy</a:t>
            </a:r>
          </a:p>
          <a:p>
            <a:endParaRPr lang="es-EC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29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AC2F475-C260-6F46-8A9D-AE2C3E032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6" name="Imagen 5" descr="Imagen que contiene Interfaz de usuario gráfica&#10;&#10;Descripción generada automáticamente">
            <a:extLst>
              <a:ext uri="{FF2B5EF4-FFF2-40B4-BE49-F238E27FC236}">
                <a16:creationId xmlns="" xmlns:a16="http://schemas.microsoft.com/office/drawing/2014/main" id="{ECC0DFC1-367E-6F48-ABEC-DF09B7608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1" y="2251589"/>
            <a:ext cx="7353300" cy="3213100"/>
          </a:xfrm>
          <a:prstGeom prst="rect">
            <a:avLst/>
          </a:prstGeom>
        </p:spPr>
      </p:pic>
      <p:pic>
        <p:nvPicPr>
          <p:cNvPr id="8" name="Imagen 7" descr="Imagen que contiene Diagrama&#10;&#10;Descripción generada automáticamente">
            <a:extLst>
              <a:ext uri="{FF2B5EF4-FFF2-40B4-BE49-F238E27FC236}">
                <a16:creationId xmlns="" xmlns:a16="http://schemas.microsoft.com/office/drawing/2014/main" id="{0AFE271F-2637-5741-B185-E6FFBA8256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98" t="3672"/>
          <a:stretch/>
        </p:blipFill>
        <p:spPr>
          <a:xfrm>
            <a:off x="7860890" y="2286330"/>
            <a:ext cx="3378610" cy="317835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C2884767-070F-3848-AD04-672B8EC943F3}"/>
              </a:ext>
            </a:extLst>
          </p:cNvPr>
          <p:cNvSpPr txBox="1"/>
          <p:nvPr/>
        </p:nvSpPr>
        <p:spPr>
          <a:xfrm>
            <a:off x="241300" y="6565612"/>
            <a:ext cx="1117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" dirty="0">
                <a:effectLst/>
                <a:latin typeface="Georgia" panose="02040502050405020303" pitchFamily="18" charset="0"/>
              </a:rPr>
              <a:t>Yahalom, J., Illidge, T., Specht, L., Hoppe, R. T., Li, Y.-X., Tsang, R., Wirth, A., &amp; International Lymphoma Radiation Oncology Group. (2015). Modern radiation therapy for extranodal lymphomas: field and dose guidelines from the International Lymphoma Radiation Oncology Group.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International Journal of Radiation Oncology, Biology, Physics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92</a:t>
            </a:r>
            <a:r>
              <a:rPr lang="es-EC" sz="800" dirty="0">
                <a:effectLst/>
                <a:latin typeface="Georgia" panose="02040502050405020303" pitchFamily="18" charset="0"/>
              </a:rPr>
              <a:t>(1), 11–31. https://doi.org/10.1016/j.ijrobp.2015.01.009</a:t>
            </a:r>
          </a:p>
          <a:p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45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C49D899-F971-AD44-89AD-43714F9F0115}"/>
              </a:ext>
            </a:extLst>
          </p:cNvPr>
          <p:cNvSpPr txBox="1">
            <a:spLocks/>
          </p:cNvSpPr>
          <p:nvPr/>
        </p:nvSpPr>
        <p:spPr>
          <a:xfrm>
            <a:off x="1629508" y="1143002"/>
            <a:ext cx="788565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b="1" dirty="0"/>
              <a:t>INDICE</a:t>
            </a:r>
          </a:p>
        </p:txBody>
      </p:sp>
      <p:sp>
        <p:nvSpPr>
          <p:cNvPr id="3" name="Marcador de contenido 6">
            <a:extLst>
              <a:ext uri="{FF2B5EF4-FFF2-40B4-BE49-F238E27FC236}">
                <a16:creationId xmlns="" xmlns:a16="http://schemas.microsoft.com/office/drawing/2014/main" id="{18D4C42D-4572-8243-916A-7431835534C3}"/>
              </a:ext>
            </a:extLst>
          </p:cNvPr>
          <p:cNvSpPr txBox="1">
            <a:spLocks/>
          </p:cNvSpPr>
          <p:nvPr/>
        </p:nvSpPr>
        <p:spPr>
          <a:xfrm>
            <a:off x="663899" y="2766219"/>
            <a:ext cx="6917592" cy="32464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Rol de radioterapia en </a:t>
            </a:r>
            <a:r>
              <a:rPr lang="es-ES_tradnl" dirty="0" smtClean="0"/>
              <a:t>hematología</a:t>
            </a:r>
          </a:p>
          <a:p>
            <a:r>
              <a:rPr lang="es-ES_tradnl" dirty="0" smtClean="0"/>
              <a:t>Linfomas</a:t>
            </a:r>
            <a:endParaRPr lang="es-ES_tradnl" dirty="0"/>
          </a:p>
          <a:p>
            <a:r>
              <a:rPr lang="es-ES_tradnl" dirty="0" smtClean="0"/>
              <a:t>Leucemias</a:t>
            </a:r>
            <a:endParaRPr lang="es-ES_tradnl" dirty="0"/>
          </a:p>
          <a:p>
            <a:r>
              <a:rPr lang="es-ES_tradnl" dirty="0" err="1" smtClean="0"/>
              <a:t>Plasmocitomas</a:t>
            </a:r>
            <a:endParaRPr lang="es-ES_tradnl" dirty="0"/>
          </a:p>
          <a:p>
            <a:r>
              <a:rPr lang="es-ES_tradnl" dirty="0"/>
              <a:t>Volúmenes tratamiento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209539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471ADE5-D93E-944C-BAC2-D69B6677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814101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sz="3200" b="1" dirty="0"/>
              <a:t>Irradiación total de piel</a:t>
            </a:r>
            <a:br>
              <a:rPr lang="es-ES_tradnl" sz="3200" b="1" dirty="0"/>
            </a:br>
            <a:r>
              <a:rPr lang="es-ES_tradnl" sz="2400" b="1" dirty="0"/>
              <a:t>Linfoma cutáneo células T</a:t>
            </a:r>
          </a:p>
        </p:txBody>
      </p:sp>
      <p:pic>
        <p:nvPicPr>
          <p:cNvPr id="6146" name="Picture 2" descr="Figure 2 | Helical Irradiation of the Total Skin with Dose Painting to  Replace Total Skin Electron Beam Therapy for Therapy-Refractory Cutaneous  CD4+ T-Cell Lymphoma">
            <a:extLst>
              <a:ext uri="{FF2B5EF4-FFF2-40B4-BE49-F238E27FC236}">
                <a16:creationId xmlns="" xmlns:a16="http://schemas.microsoft.com/office/drawing/2014/main" id="{064A9687-1662-5B4B-A9B6-9E235C2E9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33912"/>
            <a:ext cx="5664774" cy="4031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rontiers | Influencing Factors of Total Skin Irradiation With Helical  Tomotherapy">
            <a:extLst>
              <a:ext uri="{FF2B5EF4-FFF2-40B4-BE49-F238E27FC236}">
                <a16:creationId xmlns="" xmlns:a16="http://schemas.microsoft.com/office/drawing/2014/main" id="{B1109DAF-DB43-D842-A6A3-4836F8DF8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3" y="2333912"/>
            <a:ext cx="5604809" cy="4031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F72D7A33-5925-2048-899A-B8B0F31D28D3}"/>
              </a:ext>
            </a:extLst>
          </p:cNvPr>
          <p:cNvSpPr txBox="1"/>
          <p:nvPr/>
        </p:nvSpPr>
        <p:spPr>
          <a:xfrm>
            <a:off x="241300" y="6463109"/>
            <a:ext cx="111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" dirty="0">
                <a:effectLst/>
                <a:latin typeface="Georgia" panose="02040502050405020303" pitchFamily="18" charset="0"/>
              </a:rPr>
              <a:t>Hsieh, C.-H., Shueng, P.-W., Lin, S.-C., Tien, H.-J., Shiau, A.-C., Chou, Y.-H., Wu, M.-H., Wang, J.-Y., Chen, C.-K., &amp; Chen, Y.-J. (2013). Helical irradiation of the total skin with dose painting to replace total skin electron beam therapy for therapy-refractory cutaneous CD4+ T-cell lymphoma.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BioMed Research International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2013</a:t>
            </a:r>
            <a:r>
              <a:rPr lang="es-EC" sz="800" dirty="0">
                <a:effectLst/>
                <a:latin typeface="Georgia" panose="02040502050405020303" pitchFamily="18" charset="0"/>
              </a:rPr>
              <a:t>, 717589. https://doi.org/10.1155/2013/717589</a:t>
            </a:r>
          </a:p>
        </p:txBody>
      </p:sp>
    </p:spTree>
    <p:extLst>
      <p:ext uri="{BB962C8B-B14F-4D97-AF65-F5344CB8AC3E}">
        <p14:creationId xmlns="" xmlns:p14="http://schemas.microsoft.com/office/powerpoint/2010/main" val="10158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36A187-738A-2B40-88AD-8AE83A64E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2766218"/>
            <a:ext cx="10515600" cy="1325563"/>
          </a:xfrm>
        </p:spPr>
        <p:txBody>
          <a:bodyPr/>
          <a:lstStyle/>
          <a:p>
            <a:r>
              <a:rPr lang="es-ES_tradnl" b="1" dirty="0"/>
              <a:t>LEUCEMIA</a:t>
            </a:r>
          </a:p>
        </p:txBody>
      </p:sp>
    </p:spTree>
    <p:extLst>
      <p:ext uri="{BB962C8B-B14F-4D97-AF65-F5344CB8AC3E}">
        <p14:creationId xmlns="" xmlns:p14="http://schemas.microsoft.com/office/powerpoint/2010/main" val="11732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="" xmlns:a16="http://schemas.microsoft.com/office/drawing/2014/main" id="{30910B67-96A4-AF44-A532-12BC92BE0F9E}"/>
              </a:ext>
            </a:extLst>
          </p:cNvPr>
          <p:cNvSpPr txBox="1">
            <a:spLocks/>
          </p:cNvSpPr>
          <p:nvPr/>
        </p:nvSpPr>
        <p:spPr>
          <a:xfrm>
            <a:off x="1095681" y="1817226"/>
            <a:ext cx="8461273" cy="40617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600" dirty="0">
                <a:solidFill>
                  <a:srgbClr val="002060"/>
                </a:solidFill>
              </a:rPr>
              <a:t>CNS</a:t>
            </a:r>
            <a:r>
              <a:rPr lang="es-ES_tradnl" sz="3600" dirty="0" smtClean="0">
                <a:solidFill>
                  <a:srgbClr val="002060"/>
                </a:solidFill>
              </a:rPr>
              <a:t>:</a:t>
            </a:r>
            <a:endParaRPr lang="es-ES_tradnl" sz="360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s-ES_tradnl" sz="3600" dirty="0"/>
              <a:t>infiltración </a:t>
            </a:r>
          </a:p>
          <a:p>
            <a:pPr lvl="1"/>
            <a:r>
              <a:rPr lang="es-ES_tradnl" sz="3600" dirty="0"/>
              <a:t>Profilaxis</a:t>
            </a:r>
          </a:p>
          <a:p>
            <a:pPr marL="457200" lvl="1" indent="0">
              <a:buNone/>
            </a:pPr>
            <a:endParaRPr lang="es-ES_tradnl" sz="3600" dirty="0"/>
          </a:p>
          <a:p>
            <a:r>
              <a:rPr lang="es-ES_tradnl" sz="4000" dirty="0">
                <a:solidFill>
                  <a:srgbClr val="002060"/>
                </a:solidFill>
              </a:rPr>
              <a:t>Pre trasplante</a:t>
            </a:r>
            <a:endParaRPr lang="es-ES_tradnl" sz="3600" dirty="0"/>
          </a:p>
          <a:p>
            <a:r>
              <a:rPr lang="es-ES_tradnl" sz="3600" dirty="0">
                <a:solidFill>
                  <a:srgbClr val="002060"/>
                </a:solidFill>
              </a:rPr>
              <a:t>Relapsos extramedulares: testicular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="" xmlns:a16="http://schemas.microsoft.com/office/drawing/2014/main" id="{5EBE3821-DE7E-AB48-905F-EEA48B758A92}"/>
              </a:ext>
            </a:extLst>
          </p:cNvPr>
          <p:cNvSpPr txBox="1">
            <a:spLocks/>
          </p:cNvSpPr>
          <p:nvPr/>
        </p:nvSpPr>
        <p:spPr>
          <a:xfrm>
            <a:off x="4889500" y="1524001"/>
            <a:ext cx="4102100" cy="23240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112955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ge-specific target volumes for proton treatment planning (red contour) and CTVs (blue color wash) in proton and photon treatment planning for representative patients. (a) Volumes for a 4-year-old patient and (b) volumes for a 15-year-old patient.">
            <a:extLst>
              <a:ext uri="{FF2B5EF4-FFF2-40B4-BE49-F238E27FC236}">
                <a16:creationId xmlns="" xmlns:a16="http://schemas.microsoft.com/office/drawing/2014/main" id="{3AD8CF58-1F6F-2A49-A478-BED230FB1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819" y="1874522"/>
            <a:ext cx="3058661" cy="436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09C2E541-6D4B-EE48-85E1-F9BBFA1F311F}"/>
              </a:ext>
            </a:extLst>
          </p:cNvPr>
          <p:cNvSpPr txBox="1"/>
          <p:nvPr/>
        </p:nvSpPr>
        <p:spPr>
          <a:xfrm>
            <a:off x="241300" y="6463109"/>
            <a:ext cx="1117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" dirty="0">
                <a:effectLst/>
                <a:latin typeface="Georgia" panose="02040502050405020303" pitchFamily="18" charset="0"/>
              </a:rPr>
              <a:t>Howell, R. M., Giebeler, A., Koontz-Raisig, W., Mahajan, A., Etzel, C. J., D’Amelio, A. M., Jr, Homann, K. L., &amp; Newhauser, W. D. (2012). Comparison of therapeutic dosimetric data from passively scattered proton and photon craniospinal irradiations for medulloblastoma.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Radiation Oncology (London, England)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7</a:t>
            </a:r>
            <a:r>
              <a:rPr lang="es-EC" sz="800" dirty="0">
                <a:effectLst/>
                <a:latin typeface="Georgia" panose="02040502050405020303" pitchFamily="18" charset="0"/>
              </a:rPr>
              <a:t>(1), 116. https://doi.org/10.1186/1748-717X-7-116</a:t>
            </a:r>
          </a:p>
          <a:p>
            <a:r>
              <a:rPr lang="es-EC" sz="900" dirty="0">
                <a:effectLst/>
              </a:rPr>
              <a:t/>
            </a:r>
            <a:br>
              <a:rPr lang="es-EC" sz="900" dirty="0">
                <a:effectLst/>
              </a:rPr>
            </a:br>
            <a:endParaRPr lang="es-EC" sz="900" dirty="0">
              <a:effectLst/>
            </a:endParaRPr>
          </a:p>
          <a:p>
            <a:pPr algn="ctr"/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76CFFA5F-FCA2-7E46-8373-F29AF6A68567}"/>
              </a:ext>
            </a:extLst>
          </p:cNvPr>
          <p:cNvSpPr txBox="1">
            <a:spLocks/>
          </p:cNvSpPr>
          <p:nvPr/>
        </p:nvSpPr>
        <p:spPr>
          <a:xfrm>
            <a:off x="679654" y="7923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_tradnl" sz="3600" b="1" dirty="0"/>
              <a:t>Volúmenes </a:t>
            </a:r>
          </a:p>
        </p:txBody>
      </p:sp>
      <p:pic>
        <p:nvPicPr>
          <p:cNvPr id="11266" name="Picture 2" descr="Automated contouring and planning pipeline for hippocampal-avoidant  whole-brain radiotherapy | Radiation Oncology | Full Tex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6" y="2032679"/>
            <a:ext cx="5869891" cy="3633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31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Interfaz de usuario gráfica&#10;&#10;Descripción generada automáticamente">
            <a:extLst>
              <a:ext uri="{FF2B5EF4-FFF2-40B4-BE49-F238E27FC236}">
                <a16:creationId xmlns="" xmlns:a16="http://schemas.microsoft.com/office/drawing/2014/main" id="{5EAD34CE-2B0D-DF4F-B970-2D3FD90305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49" y="1086643"/>
            <a:ext cx="6934902" cy="522525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1AC1A1E6-D553-4A4E-A24C-6445C1D429CE}"/>
              </a:ext>
            </a:extLst>
          </p:cNvPr>
          <p:cNvSpPr txBox="1"/>
          <p:nvPr/>
        </p:nvSpPr>
        <p:spPr>
          <a:xfrm>
            <a:off x="241300" y="6463109"/>
            <a:ext cx="11176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" dirty="0">
                <a:effectLst/>
              </a:rPr>
              <a:t>Wong, J. Y. C., Filippi, A. R., Scorsetti, M., Hui, S., Muren, L. P., &amp; Mancosu, P. (2020). Total marrow and total lymphoid irradiation in bone marrow transplantation for acute leukaemia. </a:t>
            </a:r>
            <a:r>
              <a:rPr lang="es-EC" sz="800" i="1" dirty="0">
                <a:effectLst/>
              </a:rPr>
              <a:t>The Lancet Oncology</a:t>
            </a:r>
            <a:r>
              <a:rPr lang="es-EC" sz="800" dirty="0">
                <a:effectLst/>
              </a:rPr>
              <a:t>, </a:t>
            </a:r>
            <a:r>
              <a:rPr lang="es-EC" sz="800" i="1" dirty="0">
                <a:effectLst/>
              </a:rPr>
              <a:t>21</a:t>
            </a:r>
            <a:r>
              <a:rPr lang="es-EC" sz="800" dirty="0">
                <a:effectLst/>
              </a:rPr>
              <a:t>(10), e477–e487. https://doi.org/10.1016/S1470-2045(20)30342-9</a:t>
            </a:r>
          </a:p>
          <a:p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337854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36A187-738A-2B40-88AD-8AE83A64E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2766218"/>
            <a:ext cx="10515600" cy="1325563"/>
          </a:xfrm>
        </p:spPr>
        <p:txBody>
          <a:bodyPr/>
          <a:lstStyle/>
          <a:p>
            <a:r>
              <a:rPr lang="es-ES_tradnl" b="1" dirty="0"/>
              <a:t>PLASMOCITOMA</a:t>
            </a:r>
          </a:p>
        </p:txBody>
      </p:sp>
    </p:spTree>
    <p:extLst>
      <p:ext uri="{BB962C8B-B14F-4D97-AF65-F5344CB8AC3E}">
        <p14:creationId xmlns="" xmlns:p14="http://schemas.microsoft.com/office/powerpoint/2010/main" val="30165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="" xmlns:a16="http://schemas.microsoft.com/office/drawing/2014/main" id="{30910B67-96A4-AF44-A532-12BC92BE0F9E}"/>
              </a:ext>
            </a:extLst>
          </p:cNvPr>
          <p:cNvSpPr txBox="1">
            <a:spLocks/>
          </p:cNvSpPr>
          <p:nvPr/>
        </p:nvSpPr>
        <p:spPr>
          <a:xfrm>
            <a:off x="533400" y="1524001"/>
            <a:ext cx="9296400" cy="47878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3600" b="1" dirty="0" err="1">
                <a:solidFill>
                  <a:srgbClr val="002060"/>
                </a:solidFill>
              </a:rPr>
              <a:t>Plasmocitoma</a:t>
            </a:r>
            <a:r>
              <a:rPr lang="es-ES_tradnl" sz="3600" b="1" dirty="0">
                <a:solidFill>
                  <a:srgbClr val="002060"/>
                </a:solidFill>
              </a:rPr>
              <a:t>: </a:t>
            </a:r>
            <a:r>
              <a:rPr lang="es-ES_tradnl" sz="3600" b="1" dirty="0">
                <a:solidFill>
                  <a:schemeClr val="accent2">
                    <a:lumMod val="75000"/>
                  </a:schemeClr>
                </a:solidFill>
              </a:rPr>
              <a:t>45-50 Gy</a:t>
            </a:r>
          </a:p>
          <a:p>
            <a:pPr marL="0" indent="0">
              <a:buNone/>
            </a:pPr>
            <a:endParaRPr lang="es-ES_tradnl" sz="36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s-ES_tradnl" sz="2800" dirty="0"/>
              <a:t>Solitario óseo:</a:t>
            </a:r>
          </a:p>
          <a:p>
            <a:pPr lvl="2"/>
            <a:r>
              <a:rPr lang="es-ES_tradnl" sz="2400" dirty="0"/>
              <a:t>Control local &gt; 80%</a:t>
            </a:r>
            <a:endParaRPr lang="es-ES_tradnl" sz="2800" dirty="0"/>
          </a:p>
          <a:p>
            <a:pPr lvl="2"/>
            <a:r>
              <a:rPr lang="es-ES_tradnl" sz="2400" dirty="0"/>
              <a:t>Alta tasa de progresión mieloma múltiple</a:t>
            </a:r>
          </a:p>
          <a:p>
            <a:pPr lvl="2"/>
            <a:endParaRPr lang="es-ES_tradnl" sz="2400" dirty="0"/>
          </a:p>
          <a:p>
            <a:pPr lvl="1"/>
            <a:r>
              <a:rPr lang="es-ES_tradnl" sz="2800" dirty="0" err="1"/>
              <a:t>Extraóseo</a:t>
            </a:r>
            <a:r>
              <a:rPr lang="es-ES_tradnl" sz="2800" dirty="0"/>
              <a:t> solitario:</a:t>
            </a:r>
          </a:p>
          <a:p>
            <a:pPr lvl="2"/>
            <a:r>
              <a:rPr lang="es-ES_tradnl" sz="2400" dirty="0"/>
              <a:t>Control local &gt; 80-90%</a:t>
            </a:r>
            <a:endParaRPr lang="es-ES_tradnl" sz="2800" dirty="0"/>
          </a:p>
          <a:p>
            <a:pPr lvl="2"/>
            <a:r>
              <a:rPr lang="es-ES_tradnl" sz="2400" dirty="0"/>
              <a:t>Menor riesgo de progresión mieloma múltiple</a:t>
            </a:r>
          </a:p>
          <a:p>
            <a:pPr marL="457200" lvl="1" indent="0">
              <a:buNone/>
            </a:pPr>
            <a:r>
              <a:rPr lang="es-ES_tradnl" sz="2800" dirty="0"/>
              <a:t> </a:t>
            </a:r>
          </a:p>
          <a:p>
            <a:pPr lvl="1"/>
            <a:endParaRPr lang="es-ES_tradnl" sz="2800" dirty="0"/>
          </a:p>
          <a:p>
            <a:pPr lvl="1"/>
            <a:endParaRPr lang="es-ES_tradnl" sz="2800" dirty="0"/>
          </a:p>
          <a:p>
            <a:endParaRPr lang="es-ES_tradnl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="" xmlns:a16="http://schemas.microsoft.com/office/drawing/2014/main" id="{5EBE3821-DE7E-AB48-905F-EEA48B758A92}"/>
              </a:ext>
            </a:extLst>
          </p:cNvPr>
          <p:cNvSpPr txBox="1">
            <a:spLocks/>
          </p:cNvSpPr>
          <p:nvPr/>
        </p:nvSpPr>
        <p:spPr>
          <a:xfrm>
            <a:off x="4889500" y="1524001"/>
            <a:ext cx="4102100" cy="23240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166106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1EDD85C-624C-A944-BA21-42B8417CE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0" y="1383391"/>
            <a:ext cx="4203291" cy="1325563"/>
          </a:xfrm>
        </p:spPr>
        <p:txBody>
          <a:bodyPr anchor="ctr">
            <a:normAutofit/>
          </a:bodyPr>
          <a:lstStyle/>
          <a:p>
            <a:r>
              <a:rPr lang="es-ES_tradnl" sz="3600" b="1" dirty="0">
                <a:solidFill>
                  <a:schemeClr val="accent2">
                    <a:lumMod val="75000"/>
                  </a:schemeClr>
                </a:solidFill>
              </a:rPr>
              <a:t>20Gy/5fx </a:t>
            </a:r>
            <a:br>
              <a:rPr lang="es-ES_tradnl" sz="3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_tradnl" sz="3600" b="1" dirty="0">
                <a:solidFill>
                  <a:schemeClr val="accent2">
                    <a:lumMod val="75000"/>
                  </a:schemeClr>
                </a:solidFill>
              </a:rPr>
              <a:t>30 Gy/10fx</a:t>
            </a:r>
            <a:endParaRPr lang="es-ES_tradnl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A79461C-F1A0-D24F-9208-4AD225814F2F}"/>
              </a:ext>
            </a:extLst>
          </p:cNvPr>
          <p:cNvSpPr txBox="1">
            <a:spLocks/>
          </p:cNvSpPr>
          <p:nvPr/>
        </p:nvSpPr>
        <p:spPr>
          <a:xfrm>
            <a:off x="723900" y="3095850"/>
            <a:ext cx="8686800" cy="18412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ES_tradnl" sz="2800" dirty="0"/>
              <a:t>Lesiones óseas dolorosas</a:t>
            </a:r>
          </a:p>
          <a:p>
            <a:pPr lvl="1"/>
            <a:r>
              <a:rPr lang="es-ES_tradnl" sz="2800" dirty="0"/>
              <a:t>Compresión medular / raíces nerviosas</a:t>
            </a:r>
          </a:p>
          <a:p>
            <a:pPr lvl="1"/>
            <a:r>
              <a:rPr lang="es-ES_tradnl" sz="2800" dirty="0"/>
              <a:t>Síndrome de vena cava superior</a:t>
            </a:r>
          </a:p>
          <a:p>
            <a:pPr lvl="1"/>
            <a:endParaRPr lang="es-ES_tradnl" sz="2800" dirty="0"/>
          </a:p>
          <a:p>
            <a:pPr lvl="1"/>
            <a:endParaRPr lang="es-ES_tradnl" sz="2800" dirty="0"/>
          </a:p>
          <a:p>
            <a:endParaRPr lang="es-ES_tradnl" dirty="0"/>
          </a:p>
        </p:txBody>
      </p:sp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E98D045D-9DDD-9E47-A62A-19F4C7BAB1F4}"/>
              </a:ext>
            </a:extLst>
          </p:cNvPr>
          <p:cNvSpPr txBox="1">
            <a:spLocks/>
          </p:cNvSpPr>
          <p:nvPr/>
        </p:nvSpPr>
        <p:spPr>
          <a:xfrm>
            <a:off x="838200" y="138339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_tradnl" b="1" dirty="0">
                <a:solidFill>
                  <a:srgbClr val="002060"/>
                </a:solidFill>
              </a:rPr>
              <a:t>PALIATIVO</a:t>
            </a:r>
          </a:p>
        </p:txBody>
      </p:sp>
    </p:spTree>
    <p:extLst>
      <p:ext uri="{BB962C8B-B14F-4D97-AF65-F5344CB8AC3E}">
        <p14:creationId xmlns="" xmlns:p14="http://schemas.microsoft.com/office/powerpoint/2010/main" val="482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CAE5B1C-4057-5043-A95F-8C62DEC46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861217"/>
            <a:ext cx="10515600" cy="1325563"/>
          </a:xfrm>
        </p:spPr>
        <p:txBody>
          <a:bodyPr/>
          <a:lstStyle/>
          <a:p>
            <a:r>
              <a:rPr lang="es-ES_tradnl" b="1" dirty="0"/>
              <a:t>RESUMEN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38E31F4D-3899-BF47-AD91-7FA3710233FF}"/>
              </a:ext>
            </a:extLst>
          </p:cNvPr>
          <p:cNvSpPr txBox="1">
            <a:spLocks/>
          </p:cNvSpPr>
          <p:nvPr/>
        </p:nvSpPr>
        <p:spPr>
          <a:xfrm>
            <a:off x="533400" y="1524001"/>
            <a:ext cx="9296400" cy="47878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s-ES_tradnl" sz="2800" dirty="0"/>
              <a:t> </a:t>
            </a:r>
          </a:p>
          <a:p>
            <a:pPr lvl="1"/>
            <a:endParaRPr lang="es-ES_tradnl" sz="2800" dirty="0"/>
          </a:p>
          <a:p>
            <a:pPr lvl="1"/>
            <a:endParaRPr lang="es-ES_tradnl" sz="2800" dirty="0"/>
          </a:p>
          <a:p>
            <a:endParaRPr lang="es-ES_tradnl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="" xmlns:a16="http://schemas.microsoft.com/office/drawing/2014/main" id="{CAF8E9BB-C4E7-E24D-A5CC-809DC4B97ADA}"/>
              </a:ext>
            </a:extLst>
          </p:cNvPr>
          <p:cNvSpPr txBox="1">
            <a:spLocks/>
          </p:cNvSpPr>
          <p:nvPr/>
        </p:nvSpPr>
        <p:spPr>
          <a:xfrm>
            <a:off x="863600" y="2615345"/>
            <a:ext cx="5232400" cy="23512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>
                <a:solidFill>
                  <a:srgbClr val="002060"/>
                </a:solidFill>
              </a:rPr>
              <a:t>RT moderna:</a:t>
            </a:r>
          </a:p>
          <a:p>
            <a:r>
              <a:rPr lang="es-ES_tradnl" sz="2400" dirty="0"/>
              <a:t>trata áreas mas limitadas y menor dosis</a:t>
            </a:r>
          </a:p>
          <a:p>
            <a:r>
              <a:rPr lang="es-ES_tradnl" sz="2400" dirty="0"/>
              <a:t>Menos efectos adversos</a:t>
            </a:r>
          </a:p>
          <a:p>
            <a:r>
              <a:rPr lang="es-ES_tradnl" sz="2400" dirty="0"/>
              <a:t>Individualizada</a:t>
            </a:r>
            <a:endParaRPr lang="es-ES_tradnl" sz="2800" dirty="0"/>
          </a:p>
          <a:p>
            <a:endParaRPr lang="es-ES_tradnl" dirty="0"/>
          </a:p>
        </p:txBody>
      </p:sp>
      <p:sp>
        <p:nvSpPr>
          <p:cNvPr id="6" name="Marcador de contenido 2">
            <a:extLst>
              <a:ext uri="{FF2B5EF4-FFF2-40B4-BE49-F238E27FC236}">
                <a16:creationId xmlns="" xmlns:a16="http://schemas.microsoft.com/office/drawing/2014/main" id="{C4A5C9D9-E9F6-3C43-B5A8-7B9BA4AC3B88}"/>
              </a:ext>
            </a:extLst>
          </p:cNvPr>
          <p:cNvSpPr txBox="1">
            <a:spLocks/>
          </p:cNvSpPr>
          <p:nvPr/>
        </p:nvSpPr>
        <p:spPr>
          <a:xfrm>
            <a:off x="6756400" y="2342295"/>
            <a:ext cx="4902200" cy="24782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2400" dirty="0"/>
          </a:p>
          <a:p>
            <a:pPr marL="0" indent="0">
              <a:buNone/>
            </a:pPr>
            <a:r>
              <a:rPr lang="es-ES_tradnl" sz="2400" b="1" dirty="0">
                <a:solidFill>
                  <a:schemeClr val="accent2">
                    <a:lumMod val="75000"/>
                  </a:schemeClr>
                </a:solidFill>
              </a:rPr>
              <a:t>RT Hematología:</a:t>
            </a:r>
          </a:p>
          <a:p>
            <a:r>
              <a:rPr lang="es-ES_tradnl" sz="2400" dirty="0"/>
              <a:t>Control local</a:t>
            </a:r>
          </a:p>
          <a:p>
            <a:r>
              <a:rPr lang="es-ES_tradnl" sz="2400" dirty="0"/>
              <a:t>Disminución ciclos QT</a:t>
            </a:r>
          </a:p>
          <a:p>
            <a:r>
              <a:rPr lang="es-ES_tradnl" sz="2400" dirty="0"/>
              <a:t>Paliativa</a:t>
            </a:r>
          </a:p>
          <a:p>
            <a:endParaRPr lang="es-ES_tradnl" sz="2800" dirty="0"/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22629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20EA9D-3A31-B844-AAC6-966A6C18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41510"/>
            <a:ext cx="10515600" cy="1325563"/>
          </a:xfrm>
        </p:spPr>
        <p:txBody>
          <a:bodyPr/>
          <a:lstStyle/>
          <a:p>
            <a:r>
              <a:rPr lang="es-ES_tradnl" b="1" dirty="0"/>
              <a:t>Referencias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="" xmlns:a16="http://schemas.microsoft.com/office/drawing/2014/main" id="{6C01053C-F79A-A245-94F5-5E71B4B3364B}"/>
              </a:ext>
            </a:extLst>
          </p:cNvPr>
          <p:cNvSpPr txBox="1"/>
          <p:nvPr/>
        </p:nvSpPr>
        <p:spPr>
          <a:xfrm>
            <a:off x="413202" y="2167187"/>
            <a:ext cx="1136559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King, M. T., Donaldson, S. S., Link, M. P., Natkunam, Y., Advani, R. H., &amp; Hoppe, R. T. (2015). Management of nodular lymphocyte predominant Hodgkin lymphoma in the modern era.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International Journal of Radiation Oncology, Biology, Physics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(1), 67–75. 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https://doi.org/10.1016/j.ijrobp.2015.02.001</a:t>
            </a:r>
            <a:endParaRPr lang="es-EC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Meyer R. M., Gospodarowicz M. K., Connors J. M., et al. ABVD alone versus radiation-based therapy in limited-stage Hodgkin's lymphoma. </a:t>
            </a:r>
            <a:r>
              <a:rPr lang="es-EC" sz="1200" b="0" i="1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New England Journal of Medicine. </a:t>
            </a:r>
            <a:r>
              <a:rPr lang="es-EC" sz="12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2012;366(5):399–408. doi: 10.1056/NEJMoa1111961.</a:t>
            </a:r>
            <a:endParaRPr lang="es-EC" sz="1200" b="0" i="0" dirty="0">
              <a:solidFill>
                <a:srgbClr val="3030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Raemaekers J. M. M., André M. P. E., Federico M., et al. Omitting radiotherapy in early positron emission tomography-negative stage I/II Hodgkin’s lymphoma is associated with an increased risk of early relapse: clinical results of the preplanned interim analysis of the randomized EORTC/LYSA/FIL H10 trial. </a:t>
            </a:r>
            <a:r>
              <a:rPr lang="es-EC" sz="1200" b="0" i="1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Journal of Clinical Oncology. </a:t>
            </a:r>
            <a:r>
              <a:rPr lang="es-EC" sz="12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2014;32(12):1188–1194.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Borchmann, P., Haverkamp, H., Diehl, V., Cerny, T., Markova, J., Ho, A. D., Eich, H.-T., Mueller-Hermelink, H. K., Kanz, L., Greil, R., Rank, A., Paulus, U., Smardova, L., Huber, C., Dörken, B., Nerl, C., Krause, S. W., Mueller, R.-P., Fuchs, M., &amp; Engert, A. (2011). Eight cycles of escalated-dose BEACOPP compared with four cycles of escalated-dose BEACOPP followed by four cycles of baseline-dose BEACOPP with or without radiotherapy in patients with advanced-stage hodgkin’s lymphoma: final analysis of the HD12 trial of the German Hodgkin Study Group.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Journal of Clinical Oncology: Official Journal of the American Society of Clinical Oncology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(32), 4234–4242. 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https://doi.org/10.1200/JCO.2010.33.9549</a:t>
            </a:r>
            <a:endParaRPr lang="es-EC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Engert, A., Haverkamp, H., Kobe, C., Markova, J., Renner, C., Ho, A., Zijlstra, J., Král, Z., Fuchs, M., Hallek, M., Kanz, L., Döhner, H., Dörken, B., Engel, N., Topp, M., Klutmann, S., Amthauer, H., Bockisch, A., Kluge, R., … Diehl, V. (2012). Reduced-intensity chemotherapy and PET-guided radiotherapy in patients with advanced stage Hodgkin’s lymphoma (HD15 trial): a randomised, open-label, phase 3 non-inferiority trial.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Lancet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379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(9828), 1791–1799. 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https://doi.org/10.1016/s0140-6736(11)61940-5</a:t>
            </a:r>
            <a:endParaRPr lang="es-EC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Howell, R. M., Giebeler, A., Koontz-Raisig, W., Mahajan, A., Etzel, C. J., D’Amelio, A. M., Jr, Homann, K. L., &amp; Newhauser, W. D. (2012). Comparison of therapeutic dosimetric data from passively scattered proton and photon craniospinal irradiations for medulloblastoma.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Radiation Oncology (London, England)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(1), 116. 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https://doi.org/10.1186/1748-717X-7-116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Wong, J. Y. C., Filippi, A. R., Scorsetti, M., Hui, S., Muren, L. P., &amp; Mancosu, P. (2020). Total marrow and total lymphoid irradiation in bone marrow transplantation for acute leukaemia.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Lancet Oncology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s-EC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s-EC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(10), e477–e487. https://doi.org/10.1016/S1470-2045(20)30342-9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C" sz="1200" b="0" i="0" dirty="0">
                <a:solidFill>
                  <a:srgbClr val="1F1F1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Pfreundschuh M, Schubert J, Ziepert M, et al. Six versus eight cycles of bi-weekly CHOP-14 with or without rituximab in elderly patients with aggressive CD20+ B-cell lymphomas: a randomised controlled trial (RICOVER-60). Lancet Oncol 2008;9:105-16. DOI: https://doi.org/10.1016/S1470-2045(08)70002-0</a:t>
            </a:r>
            <a:endParaRPr lang="es-EC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18148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3E6AD53-37CE-9141-9003-3BA4E693A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952501"/>
            <a:ext cx="7277100" cy="800100"/>
          </a:xfrm>
        </p:spPr>
        <p:txBody>
          <a:bodyPr/>
          <a:lstStyle/>
          <a:p>
            <a:r>
              <a:rPr lang="es-ES_tradnl" b="1" dirty="0"/>
              <a:t>Rol de RT</a:t>
            </a:r>
          </a:p>
        </p:txBody>
      </p:sp>
      <p:sp>
        <p:nvSpPr>
          <p:cNvPr id="3" name="Marcador de contenido 6">
            <a:extLst>
              <a:ext uri="{FF2B5EF4-FFF2-40B4-BE49-F238E27FC236}">
                <a16:creationId xmlns="" xmlns:a16="http://schemas.microsoft.com/office/drawing/2014/main" id="{19A3766D-AB25-0C4F-9F9B-D761030D4EA4}"/>
              </a:ext>
            </a:extLst>
          </p:cNvPr>
          <p:cNvSpPr txBox="1">
            <a:spLocks/>
          </p:cNvSpPr>
          <p:nvPr/>
        </p:nvSpPr>
        <p:spPr>
          <a:xfrm>
            <a:off x="914399" y="2070100"/>
            <a:ext cx="9839459" cy="4446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Tratamiento único </a:t>
            </a:r>
            <a:r>
              <a:rPr lang="es-ES_tradnl" dirty="0" err="1">
                <a:latin typeface="+mn-lt"/>
              </a:rPr>
              <a:t>ejm</a:t>
            </a:r>
            <a:r>
              <a:rPr lang="es-ES_tradnl" dirty="0">
                <a:latin typeface="+mn-lt"/>
              </a:rPr>
              <a:t>.  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Linfoma folicular estadio temprano</a:t>
            </a:r>
          </a:p>
          <a:p>
            <a:r>
              <a:rPr lang="es-ES_tradnl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Combinado</a:t>
            </a:r>
            <a:r>
              <a:rPr lang="es-ES_tradnl" dirty="0" smtClean="0">
                <a:latin typeface="+mn-lt"/>
              </a:rPr>
              <a:t> </a:t>
            </a:r>
            <a:r>
              <a:rPr lang="es-ES_tradnl" dirty="0">
                <a:latin typeface="+mn-lt"/>
              </a:rPr>
              <a:t>después de curso completo QT:  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DLBCL</a:t>
            </a:r>
          </a:p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Tratamiento de rescate </a:t>
            </a:r>
            <a:r>
              <a:rPr lang="es-ES_tradnl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leucemia</a:t>
            </a:r>
          </a:p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Recaída </a:t>
            </a:r>
          </a:p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Pre trasplante  </a:t>
            </a:r>
            <a:r>
              <a:rPr lang="es-ES_tradnl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leucemia</a:t>
            </a:r>
          </a:p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Profilaxis e infiltración SNC  </a:t>
            </a:r>
            <a:r>
              <a:rPr lang="es-ES_tradnl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leucemia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es-ES_tradnl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r>
              <a:rPr lang="es-ES_tradnl" dirty="0" smtClean="0">
                <a:solidFill>
                  <a:srgbClr val="0070C0"/>
                </a:solidFill>
                <a:latin typeface="+mn-lt"/>
              </a:rPr>
              <a:t>Irradiación piel total</a:t>
            </a:r>
            <a:endParaRPr lang="es-ES_tradnl" dirty="0">
              <a:solidFill>
                <a:srgbClr val="0070C0"/>
              </a:solidFill>
              <a:latin typeface="+mn-lt"/>
            </a:endParaRPr>
          </a:p>
          <a:p>
            <a:r>
              <a:rPr lang="es-ES_tradnl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Paliativo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="" xmlns:p14="http://schemas.microsoft.com/office/powerpoint/2010/main" val="13197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E04E7C-3EE8-CA4F-964A-97C76A450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024310"/>
            <a:ext cx="10515600" cy="1325563"/>
          </a:xfrm>
        </p:spPr>
        <p:txBody>
          <a:bodyPr/>
          <a:lstStyle/>
          <a:p>
            <a:r>
              <a:rPr lang="es-ES_tradnl" b="1" dirty="0"/>
              <a:t>Linfomas</a:t>
            </a:r>
          </a:p>
        </p:txBody>
      </p:sp>
    </p:spTree>
    <p:extLst>
      <p:ext uri="{BB962C8B-B14F-4D97-AF65-F5344CB8AC3E}">
        <p14:creationId xmlns="" xmlns:p14="http://schemas.microsoft.com/office/powerpoint/2010/main" val="261765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5AA533-8770-D242-957A-FC82D6D33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6100" y="329024"/>
            <a:ext cx="10375900" cy="914400"/>
          </a:xfrm>
        </p:spPr>
        <p:txBody>
          <a:bodyPr>
            <a:normAutofit/>
          </a:bodyPr>
          <a:lstStyle/>
          <a:p>
            <a:r>
              <a:rPr lang="es-ES_tradnl" sz="3200" b="1" dirty="0"/>
              <a:t>Evolución de volumen de radiación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="" xmlns:a16="http://schemas.microsoft.com/office/drawing/2014/main" id="{2A60CCFF-847C-2141-892B-C2C698EA2C45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398225196"/>
              </p:ext>
            </p:extLst>
          </p:nvPr>
        </p:nvGraphicFramePr>
        <p:xfrm>
          <a:off x="1673225" y="5402602"/>
          <a:ext cx="2730500" cy="835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2" name="Diagrama 11">
            <a:extLst>
              <a:ext uri="{FF2B5EF4-FFF2-40B4-BE49-F238E27FC236}">
                <a16:creationId xmlns="" xmlns:a16="http://schemas.microsoft.com/office/drawing/2014/main" id="{1FA89D0D-5773-624F-B639-02BED0206010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674553748"/>
              </p:ext>
            </p:extLst>
          </p:nvPr>
        </p:nvGraphicFramePr>
        <p:xfrm>
          <a:off x="5935663" y="5452425"/>
          <a:ext cx="1727200" cy="809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Diagrama 13">
            <a:extLst>
              <a:ext uri="{FF2B5EF4-FFF2-40B4-BE49-F238E27FC236}">
                <a16:creationId xmlns="" xmlns:a16="http://schemas.microsoft.com/office/drawing/2014/main" id="{7DD8BD4E-D640-0D47-A989-57C210A365B9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1461101796"/>
              </p:ext>
            </p:extLst>
          </p:nvPr>
        </p:nvGraphicFramePr>
        <p:xfrm>
          <a:off x="6854825" y="5452425"/>
          <a:ext cx="3322638" cy="809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8" name="Diagrama 17">
            <a:extLst>
              <a:ext uri="{FF2B5EF4-FFF2-40B4-BE49-F238E27FC236}">
                <a16:creationId xmlns="" xmlns:a16="http://schemas.microsoft.com/office/drawing/2014/main" id="{E39E4ACE-2137-4B49-86EE-8CEB592F7B6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838105756"/>
              </p:ext>
            </p:extLst>
          </p:nvPr>
        </p:nvGraphicFramePr>
        <p:xfrm>
          <a:off x="3198813" y="5415468"/>
          <a:ext cx="3489325" cy="835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19" name="CuadroTexto 18">
            <a:extLst>
              <a:ext uri="{FF2B5EF4-FFF2-40B4-BE49-F238E27FC236}">
                <a16:creationId xmlns="" xmlns:a16="http://schemas.microsoft.com/office/drawing/2014/main" id="{4BE44C8F-6D4D-DD4E-88AC-A732A3377A39}"/>
              </a:ext>
            </a:extLst>
          </p:cNvPr>
          <p:cNvSpPr txBox="1"/>
          <p:nvPr/>
        </p:nvSpPr>
        <p:spPr>
          <a:xfrm>
            <a:off x="387350" y="6485859"/>
            <a:ext cx="11417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" dirty="0">
                <a:effectLst/>
                <a:latin typeface="Georgia" panose="02040502050405020303" pitchFamily="18" charset="0"/>
              </a:rPr>
              <a:t>Milgrom, S. A., Bakst, R. L., &amp; Campbell, B. A. (2021). Clinical outcomes confirm conjecture: Modern radiation therapy reduces the risk of late toxicity in survivors of Hodgkin lymphoma.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International Journal of Radiation Oncology, Biology, Physics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111</a:t>
            </a:r>
            <a:r>
              <a:rPr lang="es-EC" sz="800" dirty="0">
                <a:effectLst/>
                <a:latin typeface="Georgia" panose="02040502050405020303" pitchFamily="18" charset="0"/>
              </a:rPr>
              <a:t>(4), 841–850. https://doi.org/10.1016/j.ijrobp.2021.06.030</a:t>
            </a:r>
          </a:p>
          <a:p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  <a:p>
            <a:pPr algn="ctr"/>
            <a:endParaRPr lang="es-ES_tradnl" dirty="0"/>
          </a:p>
        </p:txBody>
      </p:sp>
      <p:pic>
        <p:nvPicPr>
          <p:cNvPr id="21" name="Imagen 20" descr="Imagen que contiene posando, monitor, foto, sostener&#10;&#10;Descripción generada automáticamente">
            <a:extLst>
              <a:ext uri="{FF2B5EF4-FFF2-40B4-BE49-F238E27FC236}">
                <a16:creationId xmlns="" xmlns:a16="http://schemas.microsoft.com/office/drawing/2014/main" id="{A48B0C34-5DD1-9B42-9AA3-FE9B0C94997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1243424"/>
            <a:ext cx="7207250" cy="41961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665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2" grpId="0">
        <p:bldAsOne/>
      </p:bldGraphic>
      <p:bldGraphic spid="14" grpId="0">
        <p:bldAsOne/>
      </p:bldGraphic>
      <p:bldGraphic spid="1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E04E7C-3EE8-CA4F-964A-97C76A450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024310"/>
            <a:ext cx="10515600" cy="1325563"/>
          </a:xfrm>
        </p:spPr>
        <p:txBody>
          <a:bodyPr/>
          <a:lstStyle/>
          <a:p>
            <a:r>
              <a:rPr lang="es-ES_tradnl" b="1" dirty="0"/>
              <a:t>Linfoma Hodgkin</a:t>
            </a:r>
          </a:p>
        </p:txBody>
      </p:sp>
    </p:spTree>
    <p:extLst>
      <p:ext uri="{BB962C8B-B14F-4D97-AF65-F5344CB8AC3E}">
        <p14:creationId xmlns="" xmlns:p14="http://schemas.microsoft.com/office/powerpoint/2010/main" val="13806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="" xmlns:a16="http://schemas.microsoft.com/office/drawing/2014/main" id="{E02AEE6C-636B-D748-AE96-45C8AE4C8034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181290969"/>
              </p:ext>
            </p:extLst>
          </p:nvPr>
        </p:nvGraphicFramePr>
        <p:xfrm>
          <a:off x="323404" y="241300"/>
          <a:ext cx="8668195" cy="6616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E59823F5-FBDE-6F4A-8C8B-67C9344AC649}"/>
              </a:ext>
            </a:extLst>
          </p:cNvPr>
          <p:cNvSpPr txBox="1"/>
          <p:nvPr/>
        </p:nvSpPr>
        <p:spPr>
          <a:xfrm>
            <a:off x="8991599" y="397001"/>
            <a:ext cx="25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20-30 Gy </a:t>
            </a:r>
            <a:r>
              <a:rPr lang="es-ES_tradnl" dirty="0"/>
              <a:t>después de 2 ciclos QT (ABVD)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FD7C0604-1153-3F4B-852D-048449C9C991}"/>
              </a:ext>
            </a:extLst>
          </p:cNvPr>
          <p:cNvSpPr txBox="1"/>
          <p:nvPr/>
        </p:nvSpPr>
        <p:spPr>
          <a:xfrm>
            <a:off x="8991599" y="1961891"/>
            <a:ext cx="25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30 GY </a:t>
            </a:r>
            <a:r>
              <a:rPr lang="es-ES_tradnl" dirty="0"/>
              <a:t>después de 4 ciclos QT (ABVD)</a:t>
            </a:r>
          </a:p>
          <a:p>
            <a:pPr indent="36000" algn="ctr"/>
            <a:r>
              <a:rPr lang="es-ES_tradnl" b="1" dirty="0"/>
              <a:t>36Gy </a:t>
            </a:r>
            <a:r>
              <a:rPr lang="es-ES_tradnl" dirty="0" err="1"/>
              <a:t>Bulky</a:t>
            </a:r>
            <a:r>
              <a:rPr lang="es-ES_tradnl" dirty="0"/>
              <a:t> (10cm)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097DD05D-4D5A-1546-A0E4-823E524BC54C}"/>
              </a:ext>
            </a:extLst>
          </p:cNvPr>
          <p:cNvSpPr txBox="1"/>
          <p:nvPr/>
        </p:nvSpPr>
        <p:spPr>
          <a:xfrm>
            <a:off x="6527239" y="3549649"/>
            <a:ext cx="2751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30-40 Gy</a:t>
            </a:r>
          </a:p>
          <a:p>
            <a:pPr algn="ctr"/>
            <a:r>
              <a:rPr lang="es-ES_tradnl" dirty="0"/>
              <a:t>Respuesta parcial</a:t>
            </a:r>
          </a:p>
          <a:p>
            <a:pPr algn="ctr"/>
            <a:r>
              <a:rPr lang="es-ES_tradnl" dirty="0" err="1"/>
              <a:t>Bulky</a:t>
            </a:r>
            <a:endParaRPr lang="es-ES_tradnl" dirty="0"/>
          </a:p>
          <a:p>
            <a:pPr algn="ctr"/>
            <a:r>
              <a:rPr lang="es-ES_tradnl" dirty="0"/>
              <a:t>Hueso</a:t>
            </a:r>
          </a:p>
          <a:p>
            <a:pPr algn="ctr"/>
            <a:r>
              <a:rPr lang="es-ES_tradnl" dirty="0"/>
              <a:t>Recaída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795231A4-0ED5-3A42-A183-B43D9D176322}"/>
              </a:ext>
            </a:extLst>
          </p:cNvPr>
          <p:cNvSpPr txBox="1"/>
          <p:nvPr/>
        </p:nvSpPr>
        <p:spPr>
          <a:xfrm>
            <a:off x="8885951" y="138665"/>
            <a:ext cx="275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Consolidación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="" xmlns:a16="http://schemas.microsoft.com/office/drawing/2014/main" id="{2C788D67-38D4-D049-9AF8-A29D5D57B6F2}"/>
              </a:ext>
            </a:extLst>
          </p:cNvPr>
          <p:cNvSpPr txBox="1"/>
          <p:nvPr/>
        </p:nvSpPr>
        <p:spPr>
          <a:xfrm>
            <a:off x="8885950" y="1659491"/>
            <a:ext cx="275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Consolidación</a:t>
            </a:r>
          </a:p>
        </p:txBody>
      </p:sp>
      <p:sp>
        <p:nvSpPr>
          <p:cNvPr id="17" name="Rectángulo redondeado 16">
            <a:extLst>
              <a:ext uri="{FF2B5EF4-FFF2-40B4-BE49-F238E27FC236}">
                <a16:creationId xmlns="" xmlns:a16="http://schemas.microsoft.com/office/drawing/2014/main" id="{B5C81972-93EE-2643-AA57-08B1B2B27ECB}"/>
              </a:ext>
            </a:extLst>
          </p:cNvPr>
          <p:cNvSpPr/>
          <p:nvPr/>
        </p:nvSpPr>
        <p:spPr>
          <a:xfrm>
            <a:off x="4888939" y="5321300"/>
            <a:ext cx="1638300" cy="787400"/>
          </a:xfrm>
          <a:prstGeom prst="roundRect">
            <a:avLst/>
          </a:prstGeom>
          <a:solidFill>
            <a:srgbClr val="00A2C5"/>
          </a:solidFill>
          <a:ln>
            <a:solidFill>
              <a:srgbClr val="00A2C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r>
              <a:rPr lang="es-ES" dirty="0">
                <a:solidFill>
                  <a:schemeClr val="bg1"/>
                </a:solidFill>
              </a:rPr>
              <a:t>E. Temprano I,II</a:t>
            </a:r>
          </a:p>
          <a:p>
            <a:pPr algn="ctr"/>
            <a:endParaRPr lang="es-ES_tradnl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="" xmlns:a16="http://schemas.microsoft.com/office/drawing/2014/main" id="{40399E4B-4440-1B4D-81F8-8CBE7E785546}"/>
              </a:ext>
            </a:extLst>
          </p:cNvPr>
          <p:cNvCxnSpPr>
            <a:cxnSpLocks/>
          </p:cNvCxnSpPr>
          <p:nvPr/>
        </p:nvCxnSpPr>
        <p:spPr>
          <a:xfrm>
            <a:off x="4305300" y="5803900"/>
            <a:ext cx="5836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="" xmlns:a16="http://schemas.microsoft.com/office/drawing/2014/main" id="{73991E1F-9D9E-5148-9093-96E2908E9818}"/>
              </a:ext>
            </a:extLst>
          </p:cNvPr>
          <p:cNvSpPr txBox="1"/>
          <p:nvPr/>
        </p:nvSpPr>
        <p:spPr>
          <a:xfrm>
            <a:off x="6527238" y="5433252"/>
            <a:ext cx="275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0" dirty="0">
                <a:solidFill>
                  <a:schemeClr val="accent2">
                    <a:lumMod val="75000"/>
                  </a:schemeClr>
                </a:solidFill>
                <a:effectLst/>
                <a:latin typeface="Google Sans"/>
              </a:rPr>
              <a:t>Solo RT</a:t>
            </a:r>
          </a:p>
          <a:p>
            <a:pPr algn="ctr"/>
            <a:r>
              <a:rPr lang="es-EC" b="1" i="0" dirty="0">
                <a:solidFill>
                  <a:srgbClr val="1F1F1F"/>
                </a:solidFill>
                <a:effectLst/>
                <a:latin typeface="Google Sans"/>
              </a:rPr>
              <a:t>30 Gy</a:t>
            </a:r>
            <a:r>
              <a:rPr lang="es-EC" dirty="0"/>
              <a:t> - </a:t>
            </a:r>
            <a:r>
              <a:rPr lang="es-EC" b="1" i="0" dirty="0">
                <a:solidFill>
                  <a:srgbClr val="1F1F1F"/>
                </a:solidFill>
                <a:effectLst/>
                <a:latin typeface="Google Sans"/>
              </a:rPr>
              <a:t>36 Gy</a:t>
            </a:r>
            <a:endParaRPr lang="es-ES_tradnl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="" xmlns:a16="http://schemas.microsoft.com/office/drawing/2014/main" id="{A63E7110-58E6-2842-BA48-F819906F6261}"/>
              </a:ext>
            </a:extLst>
          </p:cNvPr>
          <p:cNvSpPr txBox="1"/>
          <p:nvPr/>
        </p:nvSpPr>
        <p:spPr>
          <a:xfrm>
            <a:off x="387350" y="6485859"/>
            <a:ext cx="11417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  <a:p>
            <a:pPr algn="ctr"/>
            <a:r>
              <a:rPr lang="es-EC" sz="800" dirty="0">
                <a:effectLst/>
              </a:rPr>
              <a:t/>
            </a:r>
            <a:br>
              <a:rPr lang="es-EC" sz="800" dirty="0">
                <a:effectLst/>
              </a:rPr>
            </a:br>
            <a:endParaRPr lang="es-EC" sz="800" dirty="0">
              <a:effectLst/>
            </a:endParaRPr>
          </a:p>
          <a:p>
            <a:pPr algn="ctr"/>
            <a:endParaRPr lang="es-ES_tradnl" dirty="0"/>
          </a:p>
        </p:txBody>
      </p:sp>
      <p:sp>
        <p:nvSpPr>
          <p:cNvPr id="30" name="CuadroTexto 29">
            <a:extLst>
              <a:ext uri="{FF2B5EF4-FFF2-40B4-BE49-F238E27FC236}">
                <a16:creationId xmlns="" xmlns:a16="http://schemas.microsoft.com/office/drawing/2014/main" id="{3EEFF3E3-EF1D-C84F-88A4-9EE017B3D036}"/>
              </a:ext>
            </a:extLst>
          </p:cNvPr>
          <p:cNvSpPr txBox="1"/>
          <p:nvPr/>
        </p:nvSpPr>
        <p:spPr>
          <a:xfrm>
            <a:off x="2131699" y="6591300"/>
            <a:ext cx="792860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800" dirty="0">
                <a:effectLst/>
                <a:latin typeface="Georgia" panose="02040502050405020303" pitchFamily="18" charset="0"/>
              </a:rPr>
              <a:t>Tseng, Y. D., &amp; Ng, A. K. (2020). Hematologic malignancies.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Hematology/Oncology Clinics of North America</a:t>
            </a:r>
            <a:r>
              <a:rPr lang="es-EC" sz="800" dirty="0">
                <a:effectLst/>
                <a:latin typeface="Georgia" panose="02040502050405020303" pitchFamily="18" charset="0"/>
              </a:rPr>
              <a:t>, </a:t>
            </a:r>
            <a:r>
              <a:rPr lang="es-EC" sz="800" i="1" dirty="0">
                <a:effectLst/>
                <a:latin typeface="Georgia" panose="02040502050405020303" pitchFamily="18" charset="0"/>
              </a:rPr>
              <a:t>34</a:t>
            </a:r>
            <a:r>
              <a:rPr lang="es-EC" sz="800" dirty="0">
                <a:effectLst/>
                <a:latin typeface="Georgia" panose="02040502050405020303" pitchFamily="18" charset="0"/>
              </a:rPr>
              <a:t>(1), 127–142. https://doi.org/10.1016/j.hoc.2019.08.020</a:t>
            </a:r>
          </a:p>
          <a:p>
            <a:r>
              <a:rPr lang="es-EC" dirty="0">
                <a:effectLst/>
              </a:rPr>
              <a:t/>
            </a:r>
            <a:br>
              <a:rPr lang="es-EC" dirty="0">
                <a:effectLst/>
              </a:rPr>
            </a:br>
            <a:endParaRPr lang="es-EC" dirty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="" xmlns:p14="http://schemas.microsoft.com/office/powerpoint/2010/main" val="129977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CC3ADFF-DB5B-3741-B563-004D4635DD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graphicEl>
                                              <a:dgm id="{8CC3ADFF-DB5B-3741-B563-004D4635DD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8CC3ADFF-DB5B-3741-B563-004D4635DD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7CC2EDD-18FE-504A-AC96-DAD50E2D5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graphicEl>
                                              <a:dgm id="{57CC2EDD-18FE-504A-AC96-DAD50E2D5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dgm id="{57CC2EDD-18FE-504A-AC96-DAD50E2D5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C71E99-C3A8-ED41-9C71-021110A17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graphicEl>
                                              <a:dgm id="{7BC71E99-C3A8-ED41-9C71-021110A17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graphicEl>
                                              <a:dgm id="{7BC71E99-C3A8-ED41-9C71-021110A17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57BE8A-E895-354D-90D5-CAB94C999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graphicEl>
                                              <a:dgm id="{0357BE8A-E895-354D-90D5-CAB94C999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graphicEl>
                                              <a:dgm id="{0357BE8A-E895-354D-90D5-CAB94C999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40ACD4C-5442-114A-906F-AAD1BF8E8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graphicEl>
                                              <a:dgm id="{140ACD4C-5442-114A-906F-AAD1BF8E8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graphicEl>
                                              <a:dgm id="{140ACD4C-5442-114A-906F-AAD1BF8E8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DA15978-4451-7547-B628-AAC1497B72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graphicEl>
                                              <a:dgm id="{CDA15978-4451-7547-B628-AAC1497B72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graphicEl>
                                              <a:dgm id="{CDA15978-4451-7547-B628-AAC1497B72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DE56BA1-D339-2E41-A102-E33D4E155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graphicEl>
                                              <a:dgm id="{BDE56BA1-D339-2E41-A102-E33D4E155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dgm id="{BDE56BA1-D339-2E41-A102-E33D4E155E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9D8C92-4C26-9245-B27E-7B598AC1E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dgm id="{B09D8C92-4C26-9245-B27E-7B598AC1E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graphicEl>
                                              <a:dgm id="{B09D8C92-4C26-9245-B27E-7B598AC1E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7B574C2-70D2-AF4B-BF15-25B5554DBF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graphicEl>
                                              <a:dgm id="{07B574C2-70D2-AF4B-BF15-25B5554DBF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graphicEl>
                                              <a:dgm id="{07B574C2-70D2-AF4B-BF15-25B5554DBF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574D32-5E43-BD49-BE13-39EBE7FB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graphicEl>
                                              <a:dgm id="{31574D32-5E43-BD49-BE13-39EBE7FB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graphicEl>
                                              <a:dgm id="{31574D32-5E43-BD49-BE13-39EBE7FBE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1771105-544D-554C-ADE6-EB023649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graphicEl>
                                              <a:dgm id="{B1771105-544D-554C-ADE6-EB023649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graphicEl>
                                              <a:dgm id="{B1771105-544D-554C-ADE6-EB023649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FBDE12-9C34-E34B-98DA-977E5CECB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graphicEl>
                                              <a:dgm id="{D5FBDE12-9C34-E34B-98DA-977E5CECB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graphicEl>
                                              <a:dgm id="{D5FBDE12-9C34-E34B-98DA-977E5CECB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5DF17B0-2853-3B46-BBBC-96C70793B0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graphicEl>
                                              <a:dgm id="{05DF17B0-2853-3B46-BBBC-96C70793B0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graphicEl>
                                              <a:dgm id="{05DF17B0-2853-3B46-BBBC-96C70793B0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lvlOne"/>
        </p:bldSub>
      </p:bldGraphic>
      <p:bldP spid="4" grpId="0"/>
      <p:bldP spid="6" grpId="0"/>
      <p:bldP spid="7" grpId="0"/>
      <p:bldP spid="12" grpId="0"/>
      <p:bldP spid="13" grpId="0"/>
      <p:bldP spid="17" grpId="1" animBg="1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97826C5-AE26-BB44-8A43-9AD8C818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043110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sz="3600" b="1" dirty="0"/>
              <a:t>Estadio temprano favorable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E63AA29-4F4E-AD41-B99E-1BA671A1118E}"/>
              </a:ext>
            </a:extLst>
          </p:cNvPr>
          <p:cNvSpPr txBox="1">
            <a:spLocks/>
          </p:cNvSpPr>
          <p:nvPr/>
        </p:nvSpPr>
        <p:spPr>
          <a:xfrm>
            <a:off x="723900" y="2529560"/>
            <a:ext cx="10248900" cy="24674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C" sz="2400" dirty="0"/>
              <a:t>1. ¿Cómo mantener la tasa de curación y </a:t>
            </a:r>
            <a:r>
              <a:rPr lang="es-EC" sz="2400" b="1" dirty="0">
                <a:solidFill>
                  <a:schemeClr val="accent2"/>
                </a:solidFill>
              </a:rPr>
              <a:t>disminuir efectos adversos</a:t>
            </a:r>
            <a:r>
              <a:rPr lang="es-EC" sz="2400" dirty="0"/>
              <a:t>? </a:t>
            </a:r>
          </a:p>
          <a:p>
            <a:pPr lvl="1">
              <a:lnSpc>
                <a:spcPct val="150000"/>
              </a:lnSpc>
            </a:pPr>
            <a:r>
              <a:rPr lang="es-EC" dirty="0"/>
              <a:t>QT solo vs QT + RT  </a:t>
            </a:r>
          </a:p>
          <a:p>
            <a:pPr lvl="2">
              <a:lnSpc>
                <a:spcPct val="150000"/>
              </a:lnSpc>
            </a:pPr>
            <a:r>
              <a:rPr lang="es-EC" dirty="0"/>
              <a:t>Rol </a:t>
            </a:r>
            <a:r>
              <a:rPr lang="es-EC" b="1" dirty="0"/>
              <a:t>Pet?</a:t>
            </a:r>
          </a:p>
          <a:p>
            <a:pPr marL="914400" lvl="2" indent="0">
              <a:lnSpc>
                <a:spcPct val="150000"/>
              </a:lnSpc>
              <a:buNone/>
            </a:pPr>
            <a:endParaRPr lang="es-EC" b="1" dirty="0"/>
          </a:p>
        </p:txBody>
      </p:sp>
    </p:spTree>
    <p:extLst>
      <p:ext uri="{BB962C8B-B14F-4D97-AF65-F5344CB8AC3E}">
        <p14:creationId xmlns="" xmlns:p14="http://schemas.microsoft.com/office/powerpoint/2010/main" val="418553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="" xmlns:a16="http://schemas.microsoft.com/office/drawing/2014/main" id="{080E32EF-C7E0-4B49-8031-EA5F8FCBB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86" y="1873619"/>
            <a:ext cx="10160000" cy="475770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2F7A0052-9087-7640-987D-02FAE0EFE348}"/>
              </a:ext>
            </a:extLst>
          </p:cNvPr>
          <p:cNvSpPr txBox="1"/>
          <p:nvPr/>
        </p:nvSpPr>
        <p:spPr>
          <a:xfrm>
            <a:off x="2857500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5CE3ABC5-5F68-9A43-AC1C-F421AA2BB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833" y="638208"/>
            <a:ext cx="10900334" cy="1325563"/>
          </a:xfrm>
        </p:spPr>
        <p:txBody>
          <a:bodyPr>
            <a:normAutofit/>
          </a:bodyPr>
          <a:lstStyle/>
          <a:p>
            <a:r>
              <a:rPr lang="es-EC" sz="2400" b="1" dirty="0">
                <a:solidFill>
                  <a:schemeClr val="accent2">
                    <a:lumMod val="75000"/>
                  </a:schemeClr>
                </a:solidFill>
              </a:rPr>
              <a:t>Se puede omitir RT en pacientes con respuesta completa en PET post QT?:</a:t>
            </a:r>
            <a:endParaRPr lang="es-ES_tradnl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BD1AA513-CBDB-654F-8477-50A4D340701D}"/>
              </a:ext>
            </a:extLst>
          </p:cNvPr>
          <p:cNvSpPr/>
          <p:nvPr/>
        </p:nvSpPr>
        <p:spPr>
          <a:xfrm>
            <a:off x="7848600" y="4762500"/>
            <a:ext cx="3009900" cy="173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PET negativo no = no hay enfermedad microscópica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="" xmlns:a16="http://schemas.microsoft.com/office/drawing/2014/main" id="{C57A23BF-480F-FB44-BCCF-714E699A8D41}"/>
              </a:ext>
            </a:extLst>
          </p:cNvPr>
          <p:cNvSpPr txBox="1">
            <a:spLocks/>
          </p:cNvSpPr>
          <p:nvPr/>
        </p:nvSpPr>
        <p:spPr>
          <a:xfrm>
            <a:off x="3147733" y="849550"/>
            <a:ext cx="109003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C" sz="2400" b="1" dirty="0">
                <a:solidFill>
                  <a:schemeClr val="accent2">
                    <a:lumMod val="50000"/>
                  </a:schemeClr>
                </a:solidFill>
              </a:rPr>
              <a:t>NO sin un incremento en recaída </a:t>
            </a:r>
            <a:endParaRPr lang="es-ES_tradnl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23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1905</TotalTime>
  <Words>1559</Words>
  <Application>Microsoft Macintosh PowerPoint</Application>
  <PresentationFormat>Personalizado</PresentationFormat>
  <Paragraphs>273</Paragraphs>
  <Slides>29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Diapositiva 1</vt:lpstr>
      <vt:lpstr>Diapositiva 2</vt:lpstr>
      <vt:lpstr>Rol de RT</vt:lpstr>
      <vt:lpstr>Linfomas</vt:lpstr>
      <vt:lpstr>Evolución de volumen de radiación</vt:lpstr>
      <vt:lpstr>Linfoma Hodgkin</vt:lpstr>
      <vt:lpstr>Diapositiva 7</vt:lpstr>
      <vt:lpstr>Estadio temprano favorable</vt:lpstr>
      <vt:lpstr>Se puede omitir RT en pacientes con respuesta completa en PET post QT?:</vt:lpstr>
      <vt:lpstr>Estadio temprano favorable</vt:lpstr>
      <vt:lpstr>Diapositiva 11</vt:lpstr>
      <vt:lpstr>Estadio avanzado</vt:lpstr>
      <vt:lpstr>Linfoma No hodgkin</vt:lpstr>
      <vt:lpstr>Diapositiva 14</vt:lpstr>
      <vt:lpstr>  AGRESIVOS ¿Qué pacientes se benefician de RT? </vt:lpstr>
      <vt:lpstr>Diapositiva 16</vt:lpstr>
      <vt:lpstr>Diapositiva 17</vt:lpstr>
      <vt:lpstr>Linfomas extranodales</vt:lpstr>
      <vt:lpstr>Diapositiva 19</vt:lpstr>
      <vt:lpstr>Irradiación total de piel Linfoma cutáneo células T</vt:lpstr>
      <vt:lpstr>LEUCEMIA</vt:lpstr>
      <vt:lpstr>Diapositiva 22</vt:lpstr>
      <vt:lpstr>Diapositiva 23</vt:lpstr>
      <vt:lpstr>Diapositiva 24</vt:lpstr>
      <vt:lpstr>PLASMOCITOMA</vt:lpstr>
      <vt:lpstr>Diapositiva 26</vt:lpstr>
      <vt:lpstr>20Gy/5fx  30 Gy/10fx</vt:lpstr>
      <vt:lpstr>RESUMEN</vt:lpstr>
      <vt:lpstr>Referencias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SUBTITULOS</dc:title>
  <dc:creator>Solca</dc:creator>
  <cp:lastModifiedBy>solca</cp:lastModifiedBy>
  <cp:revision>156</cp:revision>
  <dcterms:created xsi:type="dcterms:W3CDTF">2022-07-26T19:05:49Z</dcterms:created>
  <dcterms:modified xsi:type="dcterms:W3CDTF">2023-05-19T13:08:29Z</dcterms:modified>
</cp:coreProperties>
</file>