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0BC24F-1118-49AD-8B2D-48B9A0ABEB9D}" type="doc">
      <dgm:prSet loTypeId="urn:microsoft.com/office/officeart/2005/8/layout/hierarchy2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7B325DBD-97BB-4AFF-85CA-297A3440317C}">
      <dgm:prSet phldrT="[Texto]"/>
      <dgm:spPr/>
      <dgm:t>
        <a:bodyPr/>
        <a:lstStyle/>
        <a:p>
          <a:r>
            <a:rPr lang="es-EC" dirty="0"/>
            <a:t>Evaluar extensión de la enfermedad</a:t>
          </a:r>
        </a:p>
      </dgm:t>
    </dgm:pt>
    <dgm:pt modelId="{857A27B6-E8C2-41A3-82DC-BEEFCE3ED264}" type="parTrans" cxnId="{AF478B4C-6BB8-4304-A269-A2B7F6AC9704}">
      <dgm:prSet/>
      <dgm:spPr/>
      <dgm:t>
        <a:bodyPr/>
        <a:lstStyle/>
        <a:p>
          <a:endParaRPr lang="es-EC"/>
        </a:p>
      </dgm:t>
    </dgm:pt>
    <dgm:pt modelId="{76DDDF70-0A76-449A-BA19-0A4515ECC55B}" type="sibTrans" cxnId="{AF478B4C-6BB8-4304-A269-A2B7F6AC9704}">
      <dgm:prSet/>
      <dgm:spPr/>
      <dgm:t>
        <a:bodyPr/>
        <a:lstStyle/>
        <a:p>
          <a:endParaRPr lang="es-EC"/>
        </a:p>
      </dgm:t>
    </dgm:pt>
    <dgm:pt modelId="{0C708507-16AC-4297-BAAE-842AC7A87486}">
      <dgm:prSet phldrT="[Texto]"/>
      <dgm:spPr/>
      <dgm:t>
        <a:bodyPr/>
        <a:lstStyle/>
        <a:p>
          <a:r>
            <a:rPr lang="es-EC" dirty="0"/>
            <a:t>TAC</a:t>
          </a:r>
        </a:p>
      </dgm:t>
    </dgm:pt>
    <dgm:pt modelId="{7EE8B09F-8BD2-4F6D-8868-CEF62E53459E}" type="parTrans" cxnId="{6650B880-4FBC-42D0-9E07-124F35171ED5}">
      <dgm:prSet/>
      <dgm:spPr/>
      <dgm:t>
        <a:bodyPr/>
        <a:lstStyle/>
        <a:p>
          <a:endParaRPr lang="es-EC"/>
        </a:p>
      </dgm:t>
    </dgm:pt>
    <dgm:pt modelId="{17CE44B3-0A80-4282-A0F2-1E2D68555F19}" type="sibTrans" cxnId="{6650B880-4FBC-42D0-9E07-124F35171ED5}">
      <dgm:prSet/>
      <dgm:spPr/>
      <dgm:t>
        <a:bodyPr/>
        <a:lstStyle/>
        <a:p>
          <a:endParaRPr lang="es-EC"/>
        </a:p>
      </dgm:t>
    </dgm:pt>
    <dgm:pt modelId="{8098A630-62E3-453E-86F2-B985C5591CB5}">
      <dgm:prSet phldrT="[Texto]"/>
      <dgm:spPr/>
      <dgm:t>
        <a:bodyPr/>
        <a:lstStyle/>
        <a:p>
          <a:r>
            <a:rPr lang="es-EC" dirty="0"/>
            <a:t>RMN</a:t>
          </a:r>
        </a:p>
      </dgm:t>
    </dgm:pt>
    <dgm:pt modelId="{F3CE63A6-4FC8-4E69-9F0B-E3403009EFF2}" type="parTrans" cxnId="{817BE8CF-0315-4FA3-B012-09D552A7E0D5}">
      <dgm:prSet/>
      <dgm:spPr/>
      <dgm:t>
        <a:bodyPr/>
        <a:lstStyle/>
        <a:p>
          <a:endParaRPr lang="es-EC"/>
        </a:p>
      </dgm:t>
    </dgm:pt>
    <dgm:pt modelId="{D03A79B1-5E01-4DE2-92B1-756219BE2738}" type="sibTrans" cxnId="{817BE8CF-0315-4FA3-B012-09D552A7E0D5}">
      <dgm:prSet/>
      <dgm:spPr/>
      <dgm:t>
        <a:bodyPr/>
        <a:lstStyle/>
        <a:p>
          <a:endParaRPr lang="es-EC"/>
        </a:p>
      </dgm:t>
    </dgm:pt>
    <dgm:pt modelId="{3DCD6524-9695-49FE-B4DD-46D9EC672A68}">
      <dgm:prSet phldrT="[Texto]"/>
      <dgm:spPr/>
      <dgm:t>
        <a:bodyPr/>
        <a:lstStyle/>
        <a:p>
          <a:r>
            <a:rPr lang="es-EC"/>
            <a:t>Especial atención en los ganglios paraaórticos</a:t>
          </a:r>
          <a:endParaRPr lang="es-EC" dirty="0"/>
        </a:p>
      </dgm:t>
    </dgm:pt>
    <dgm:pt modelId="{67D8F0E6-11CC-44C8-9211-2E0DE29D20FE}" type="parTrans" cxnId="{FEFF12A5-1620-43A6-A615-C7C7244C510F}">
      <dgm:prSet/>
      <dgm:spPr/>
      <dgm:t>
        <a:bodyPr/>
        <a:lstStyle/>
        <a:p>
          <a:endParaRPr lang="es-EC"/>
        </a:p>
      </dgm:t>
    </dgm:pt>
    <dgm:pt modelId="{3B48467E-1360-4512-9F8F-22FDAE1FCDB1}" type="sibTrans" cxnId="{FEFF12A5-1620-43A6-A615-C7C7244C510F}">
      <dgm:prSet/>
      <dgm:spPr/>
      <dgm:t>
        <a:bodyPr/>
        <a:lstStyle/>
        <a:p>
          <a:endParaRPr lang="es-EC"/>
        </a:p>
      </dgm:t>
    </dgm:pt>
    <dgm:pt modelId="{F2E50952-2FD0-459F-84C7-91B4D9B12B1D}" type="pres">
      <dgm:prSet presAssocID="{150BC24F-1118-49AD-8B2D-48B9A0ABEB9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05452F4-3313-46E6-B114-7FC3F8F55196}" type="pres">
      <dgm:prSet presAssocID="{7B325DBD-97BB-4AFF-85CA-297A3440317C}" presName="root1" presStyleCnt="0"/>
      <dgm:spPr/>
    </dgm:pt>
    <dgm:pt modelId="{D06BD2C2-A387-43F0-BFE1-606C02FA009B}" type="pres">
      <dgm:prSet presAssocID="{7B325DBD-97BB-4AFF-85CA-297A3440317C}" presName="LevelOneTextNode" presStyleLbl="node0" presStyleIdx="0" presStyleCnt="1">
        <dgm:presLayoutVars>
          <dgm:chPref val="3"/>
        </dgm:presLayoutVars>
      </dgm:prSet>
      <dgm:spPr/>
    </dgm:pt>
    <dgm:pt modelId="{013D7A08-8CDA-44B3-9458-DEE56AAD822A}" type="pres">
      <dgm:prSet presAssocID="{7B325DBD-97BB-4AFF-85CA-297A3440317C}" presName="level2hierChild" presStyleCnt="0"/>
      <dgm:spPr/>
    </dgm:pt>
    <dgm:pt modelId="{0147F557-A34F-493A-861D-8506E3C4E87D}" type="pres">
      <dgm:prSet presAssocID="{7EE8B09F-8BD2-4F6D-8868-CEF62E53459E}" presName="conn2-1" presStyleLbl="parChTrans1D2" presStyleIdx="0" presStyleCnt="2"/>
      <dgm:spPr/>
    </dgm:pt>
    <dgm:pt modelId="{3C2F5CDE-AFFD-45FC-B242-4A8E04A1454E}" type="pres">
      <dgm:prSet presAssocID="{7EE8B09F-8BD2-4F6D-8868-CEF62E53459E}" presName="connTx" presStyleLbl="parChTrans1D2" presStyleIdx="0" presStyleCnt="2"/>
      <dgm:spPr/>
    </dgm:pt>
    <dgm:pt modelId="{8108211C-2725-424F-B49B-B92F026D89D0}" type="pres">
      <dgm:prSet presAssocID="{0C708507-16AC-4297-BAAE-842AC7A87486}" presName="root2" presStyleCnt="0"/>
      <dgm:spPr/>
    </dgm:pt>
    <dgm:pt modelId="{68CB815E-6CB1-43C7-9B8C-9F08A89DCEC9}" type="pres">
      <dgm:prSet presAssocID="{0C708507-16AC-4297-BAAE-842AC7A87486}" presName="LevelTwoTextNode" presStyleLbl="node2" presStyleIdx="0" presStyleCnt="2">
        <dgm:presLayoutVars>
          <dgm:chPref val="3"/>
        </dgm:presLayoutVars>
      </dgm:prSet>
      <dgm:spPr/>
    </dgm:pt>
    <dgm:pt modelId="{99412FB7-8595-45D8-94E6-C2DA49027043}" type="pres">
      <dgm:prSet presAssocID="{0C708507-16AC-4297-BAAE-842AC7A87486}" presName="level3hierChild" presStyleCnt="0"/>
      <dgm:spPr/>
    </dgm:pt>
    <dgm:pt modelId="{5AEAA2A7-7E15-4373-BB61-9F04B2CA7B0C}" type="pres">
      <dgm:prSet presAssocID="{F3CE63A6-4FC8-4E69-9F0B-E3403009EFF2}" presName="conn2-1" presStyleLbl="parChTrans1D2" presStyleIdx="1" presStyleCnt="2"/>
      <dgm:spPr/>
    </dgm:pt>
    <dgm:pt modelId="{05F054CE-C1AA-42B7-AE03-6D87EC79F092}" type="pres">
      <dgm:prSet presAssocID="{F3CE63A6-4FC8-4E69-9F0B-E3403009EFF2}" presName="connTx" presStyleLbl="parChTrans1D2" presStyleIdx="1" presStyleCnt="2"/>
      <dgm:spPr/>
    </dgm:pt>
    <dgm:pt modelId="{9D89B9A2-7314-471A-910C-20228653A3C1}" type="pres">
      <dgm:prSet presAssocID="{8098A630-62E3-453E-86F2-B985C5591CB5}" presName="root2" presStyleCnt="0"/>
      <dgm:spPr/>
    </dgm:pt>
    <dgm:pt modelId="{D3E4188B-41AA-44F0-A244-8D4858AD565A}" type="pres">
      <dgm:prSet presAssocID="{8098A630-62E3-453E-86F2-B985C5591CB5}" presName="LevelTwoTextNode" presStyleLbl="node2" presStyleIdx="1" presStyleCnt="2">
        <dgm:presLayoutVars>
          <dgm:chPref val="3"/>
        </dgm:presLayoutVars>
      </dgm:prSet>
      <dgm:spPr/>
    </dgm:pt>
    <dgm:pt modelId="{31E446E6-C96C-4AC8-A4A4-BB22F61B023F}" type="pres">
      <dgm:prSet presAssocID="{8098A630-62E3-453E-86F2-B985C5591CB5}" presName="level3hierChild" presStyleCnt="0"/>
      <dgm:spPr/>
    </dgm:pt>
    <dgm:pt modelId="{5FA5EA7B-B81F-4B52-8179-6E40D6922895}" type="pres">
      <dgm:prSet presAssocID="{67D8F0E6-11CC-44C8-9211-2E0DE29D20FE}" presName="conn2-1" presStyleLbl="parChTrans1D3" presStyleIdx="0" presStyleCnt="1"/>
      <dgm:spPr/>
    </dgm:pt>
    <dgm:pt modelId="{EA6E2C93-FF6E-4353-9EFD-5BC9689E570D}" type="pres">
      <dgm:prSet presAssocID="{67D8F0E6-11CC-44C8-9211-2E0DE29D20FE}" presName="connTx" presStyleLbl="parChTrans1D3" presStyleIdx="0" presStyleCnt="1"/>
      <dgm:spPr/>
    </dgm:pt>
    <dgm:pt modelId="{B5907EF8-6C47-4E96-9815-930BEF5633A6}" type="pres">
      <dgm:prSet presAssocID="{3DCD6524-9695-49FE-B4DD-46D9EC672A68}" presName="root2" presStyleCnt="0"/>
      <dgm:spPr/>
    </dgm:pt>
    <dgm:pt modelId="{E5AB3108-03DA-4069-B57D-A18BA36970DE}" type="pres">
      <dgm:prSet presAssocID="{3DCD6524-9695-49FE-B4DD-46D9EC672A68}" presName="LevelTwoTextNode" presStyleLbl="node3" presStyleIdx="0" presStyleCnt="1">
        <dgm:presLayoutVars>
          <dgm:chPref val="3"/>
        </dgm:presLayoutVars>
      </dgm:prSet>
      <dgm:spPr/>
    </dgm:pt>
    <dgm:pt modelId="{58A55CA6-F72C-4B0F-B2AE-B01B41B24E8D}" type="pres">
      <dgm:prSet presAssocID="{3DCD6524-9695-49FE-B4DD-46D9EC672A68}" presName="level3hierChild" presStyleCnt="0"/>
      <dgm:spPr/>
    </dgm:pt>
  </dgm:ptLst>
  <dgm:cxnLst>
    <dgm:cxn modelId="{900E7523-28D8-4736-868B-98362EAAE859}" type="presOf" srcId="{F3CE63A6-4FC8-4E69-9F0B-E3403009EFF2}" destId="{05F054CE-C1AA-42B7-AE03-6D87EC79F092}" srcOrd="1" destOrd="0" presId="urn:microsoft.com/office/officeart/2005/8/layout/hierarchy2"/>
    <dgm:cxn modelId="{3EFC662B-8214-4CD4-8414-E96F1AC57FD3}" type="presOf" srcId="{7EE8B09F-8BD2-4F6D-8868-CEF62E53459E}" destId="{3C2F5CDE-AFFD-45FC-B242-4A8E04A1454E}" srcOrd="1" destOrd="0" presId="urn:microsoft.com/office/officeart/2005/8/layout/hierarchy2"/>
    <dgm:cxn modelId="{767AF13C-0F3C-4AAF-8C29-CA431B058DFE}" type="presOf" srcId="{7B325DBD-97BB-4AFF-85CA-297A3440317C}" destId="{D06BD2C2-A387-43F0-BFE1-606C02FA009B}" srcOrd="0" destOrd="0" presId="urn:microsoft.com/office/officeart/2005/8/layout/hierarchy2"/>
    <dgm:cxn modelId="{9D4CAF65-556E-44AB-9278-C21C0539725B}" type="presOf" srcId="{F3CE63A6-4FC8-4E69-9F0B-E3403009EFF2}" destId="{5AEAA2A7-7E15-4373-BB61-9F04B2CA7B0C}" srcOrd="0" destOrd="0" presId="urn:microsoft.com/office/officeart/2005/8/layout/hierarchy2"/>
    <dgm:cxn modelId="{B225F467-0E86-4DED-BCFD-129944048278}" type="presOf" srcId="{150BC24F-1118-49AD-8B2D-48B9A0ABEB9D}" destId="{F2E50952-2FD0-459F-84C7-91B4D9B12B1D}" srcOrd="0" destOrd="0" presId="urn:microsoft.com/office/officeart/2005/8/layout/hierarchy2"/>
    <dgm:cxn modelId="{AF478B4C-6BB8-4304-A269-A2B7F6AC9704}" srcId="{150BC24F-1118-49AD-8B2D-48B9A0ABEB9D}" destId="{7B325DBD-97BB-4AFF-85CA-297A3440317C}" srcOrd="0" destOrd="0" parTransId="{857A27B6-E8C2-41A3-82DC-BEEFCE3ED264}" sibTransId="{76DDDF70-0A76-449A-BA19-0A4515ECC55B}"/>
    <dgm:cxn modelId="{DC100077-63F0-4097-891D-E06957A04AE9}" type="presOf" srcId="{7EE8B09F-8BD2-4F6D-8868-CEF62E53459E}" destId="{0147F557-A34F-493A-861D-8506E3C4E87D}" srcOrd="0" destOrd="0" presId="urn:microsoft.com/office/officeart/2005/8/layout/hierarchy2"/>
    <dgm:cxn modelId="{B8092480-AA83-468D-8C7F-9054AF9A2CB2}" type="presOf" srcId="{3DCD6524-9695-49FE-B4DD-46D9EC672A68}" destId="{E5AB3108-03DA-4069-B57D-A18BA36970DE}" srcOrd="0" destOrd="0" presId="urn:microsoft.com/office/officeart/2005/8/layout/hierarchy2"/>
    <dgm:cxn modelId="{6650B880-4FBC-42D0-9E07-124F35171ED5}" srcId="{7B325DBD-97BB-4AFF-85CA-297A3440317C}" destId="{0C708507-16AC-4297-BAAE-842AC7A87486}" srcOrd="0" destOrd="0" parTransId="{7EE8B09F-8BD2-4F6D-8868-CEF62E53459E}" sibTransId="{17CE44B3-0A80-4282-A0F2-1E2D68555F19}"/>
    <dgm:cxn modelId="{CD310588-F964-412C-80C3-D01C715CADED}" type="presOf" srcId="{0C708507-16AC-4297-BAAE-842AC7A87486}" destId="{68CB815E-6CB1-43C7-9B8C-9F08A89DCEC9}" srcOrd="0" destOrd="0" presId="urn:microsoft.com/office/officeart/2005/8/layout/hierarchy2"/>
    <dgm:cxn modelId="{6B8A598B-690B-41FB-BAE5-8CF486FC7602}" type="presOf" srcId="{8098A630-62E3-453E-86F2-B985C5591CB5}" destId="{D3E4188B-41AA-44F0-A244-8D4858AD565A}" srcOrd="0" destOrd="0" presId="urn:microsoft.com/office/officeart/2005/8/layout/hierarchy2"/>
    <dgm:cxn modelId="{FEFF12A5-1620-43A6-A615-C7C7244C510F}" srcId="{8098A630-62E3-453E-86F2-B985C5591CB5}" destId="{3DCD6524-9695-49FE-B4DD-46D9EC672A68}" srcOrd="0" destOrd="0" parTransId="{67D8F0E6-11CC-44C8-9211-2E0DE29D20FE}" sibTransId="{3B48467E-1360-4512-9F8F-22FDAE1FCDB1}"/>
    <dgm:cxn modelId="{CFAFF9BC-B64B-4E37-BA91-70FD3812F2A0}" type="presOf" srcId="{67D8F0E6-11CC-44C8-9211-2E0DE29D20FE}" destId="{EA6E2C93-FF6E-4353-9EFD-5BC9689E570D}" srcOrd="1" destOrd="0" presId="urn:microsoft.com/office/officeart/2005/8/layout/hierarchy2"/>
    <dgm:cxn modelId="{817BE8CF-0315-4FA3-B012-09D552A7E0D5}" srcId="{7B325DBD-97BB-4AFF-85CA-297A3440317C}" destId="{8098A630-62E3-453E-86F2-B985C5591CB5}" srcOrd="1" destOrd="0" parTransId="{F3CE63A6-4FC8-4E69-9F0B-E3403009EFF2}" sibTransId="{D03A79B1-5E01-4DE2-92B1-756219BE2738}"/>
    <dgm:cxn modelId="{8C041FE8-87D0-40AE-B8B2-A7A5A6BA8F68}" type="presOf" srcId="{67D8F0E6-11CC-44C8-9211-2E0DE29D20FE}" destId="{5FA5EA7B-B81F-4B52-8179-6E40D6922895}" srcOrd="0" destOrd="0" presId="urn:microsoft.com/office/officeart/2005/8/layout/hierarchy2"/>
    <dgm:cxn modelId="{21CE9F49-C321-47F4-BEF4-060852E4EC76}" type="presParOf" srcId="{F2E50952-2FD0-459F-84C7-91B4D9B12B1D}" destId="{805452F4-3313-46E6-B114-7FC3F8F55196}" srcOrd="0" destOrd="0" presId="urn:microsoft.com/office/officeart/2005/8/layout/hierarchy2"/>
    <dgm:cxn modelId="{4013CFC6-7CC4-44D3-AD66-4488707072E1}" type="presParOf" srcId="{805452F4-3313-46E6-B114-7FC3F8F55196}" destId="{D06BD2C2-A387-43F0-BFE1-606C02FA009B}" srcOrd="0" destOrd="0" presId="urn:microsoft.com/office/officeart/2005/8/layout/hierarchy2"/>
    <dgm:cxn modelId="{CF7D5DDA-F4C6-45EB-892E-41458802D216}" type="presParOf" srcId="{805452F4-3313-46E6-B114-7FC3F8F55196}" destId="{013D7A08-8CDA-44B3-9458-DEE56AAD822A}" srcOrd="1" destOrd="0" presId="urn:microsoft.com/office/officeart/2005/8/layout/hierarchy2"/>
    <dgm:cxn modelId="{641E5F73-27B8-44C2-B1E4-B728D3FDBB6F}" type="presParOf" srcId="{013D7A08-8CDA-44B3-9458-DEE56AAD822A}" destId="{0147F557-A34F-493A-861D-8506E3C4E87D}" srcOrd="0" destOrd="0" presId="urn:microsoft.com/office/officeart/2005/8/layout/hierarchy2"/>
    <dgm:cxn modelId="{CC41C076-D009-4D3D-ADE4-CAF2C69DBD18}" type="presParOf" srcId="{0147F557-A34F-493A-861D-8506E3C4E87D}" destId="{3C2F5CDE-AFFD-45FC-B242-4A8E04A1454E}" srcOrd="0" destOrd="0" presId="urn:microsoft.com/office/officeart/2005/8/layout/hierarchy2"/>
    <dgm:cxn modelId="{0E7F5916-C64D-498D-8B44-19E09FD4958A}" type="presParOf" srcId="{013D7A08-8CDA-44B3-9458-DEE56AAD822A}" destId="{8108211C-2725-424F-B49B-B92F026D89D0}" srcOrd="1" destOrd="0" presId="urn:microsoft.com/office/officeart/2005/8/layout/hierarchy2"/>
    <dgm:cxn modelId="{673053CE-5673-4641-B2CA-C4EEE9B198A7}" type="presParOf" srcId="{8108211C-2725-424F-B49B-B92F026D89D0}" destId="{68CB815E-6CB1-43C7-9B8C-9F08A89DCEC9}" srcOrd="0" destOrd="0" presId="urn:microsoft.com/office/officeart/2005/8/layout/hierarchy2"/>
    <dgm:cxn modelId="{7F9D653E-5A9C-4DBA-BF92-BC6C653BECF2}" type="presParOf" srcId="{8108211C-2725-424F-B49B-B92F026D89D0}" destId="{99412FB7-8595-45D8-94E6-C2DA49027043}" srcOrd="1" destOrd="0" presId="urn:microsoft.com/office/officeart/2005/8/layout/hierarchy2"/>
    <dgm:cxn modelId="{C270A13F-7E5F-4C21-AE1E-4B69B1B6D062}" type="presParOf" srcId="{013D7A08-8CDA-44B3-9458-DEE56AAD822A}" destId="{5AEAA2A7-7E15-4373-BB61-9F04B2CA7B0C}" srcOrd="2" destOrd="0" presId="urn:microsoft.com/office/officeart/2005/8/layout/hierarchy2"/>
    <dgm:cxn modelId="{E3870C4E-441F-4478-A96E-2FC0EAFAEA94}" type="presParOf" srcId="{5AEAA2A7-7E15-4373-BB61-9F04B2CA7B0C}" destId="{05F054CE-C1AA-42B7-AE03-6D87EC79F092}" srcOrd="0" destOrd="0" presId="urn:microsoft.com/office/officeart/2005/8/layout/hierarchy2"/>
    <dgm:cxn modelId="{A529C9E1-9966-42ED-835E-A72646E58A90}" type="presParOf" srcId="{013D7A08-8CDA-44B3-9458-DEE56AAD822A}" destId="{9D89B9A2-7314-471A-910C-20228653A3C1}" srcOrd="3" destOrd="0" presId="urn:microsoft.com/office/officeart/2005/8/layout/hierarchy2"/>
    <dgm:cxn modelId="{0E33DB9B-00DB-4119-B629-7117F30DAB4E}" type="presParOf" srcId="{9D89B9A2-7314-471A-910C-20228653A3C1}" destId="{D3E4188B-41AA-44F0-A244-8D4858AD565A}" srcOrd="0" destOrd="0" presId="urn:microsoft.com/office/officeart/2005/8/layout/hierarchy2"/>
    <dgm:cxn modelId="{62B4B3AA-3076-4CC1-9B2A-BBD716063C87}" type="presParOf" srcId="{9D89B9A2-7314-471A-910C-20228653A3C1}" destId="{31E446E6-C96C-4AC8-A4A4-BB22F61B023F}" srcOrd="1" destOrd="0" presId="urn:microsoft.com/office/officeart/2005/8/layout/hierarchy2"/>
    <dgm:cxn modelId="{28BD31C9-2776-49DC-A6C3-5BEB15863E72}" type="presParOf" srcId="{31E446E6-C96C-4AC8-A4A4-BB22F61B023F}" destId="{5FA5EA7B-B81F-4B52-8179-6E40D6922895}" srcOrd="0" destOrd="0" presId="urn:microsoft.com/office/officeart/2005/8/layout/hierarchy2"/>
    <dgm:cxn modelId="{7DDFD9BA-D309-4679-8B89-6A1BCB859F37}" type="presParOf" srcId="{5FA5EA7B-B81F-4B52-8179-6E40D6922895}" destId="{EA6E2C93-FF6E-4353-9EFD-5BC9689E570D}" srcOrd="0" destOrd="0" presId="urn:microsoft.com/office/officeart/2005/8/layout/hierarchy2"/>
    <dgm:cxn modelId="{37EEADE5-FDC1-4060-9431-4C0A7EEEC914}" type="presParOf" srcId="{31E446E6-C96C-4AC8-A4A4-BB22F61B023F}" destId="{B5907EF8-6C47-4E96-9815-930BEF5633A6}" srcOrd="1" destOrd="0" presId="urn:microsoft.com/office/officeart/2005/8/layout/hierarchy2"/>
    <dgm:cxn modelId="{29781E65-86FB-4962-B5DB-77CD488DC6E9}" type="presParOf" srcId="{B5907EF8-6C47-4E96-9815-930BEF5633A6}" destId="{E5AB3108-03DA-4069-B57D-A18BA36970DE}" srcOrd="0" destOrd="0" presId="urn:microsoft.com/office/officeart/2005/8/layout/hierarchy2"/>
    <dgm:cxn modelId="{6973353B-2809-4E1D-B722-E25060C463DD}" type="presParOf" srcId="{B5907EF8-6C47-4E96-9815-930BEF5633A6}" destId="{58A55CA6-F72C-4B0F-B2AE-B01B41B24E8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522A6FB-2BB9-4432-8D2A-D636DEC7323F}" type="doc">
      <dgm:prSet loTypeId="urn:microsoft.com/office/officeart/2005/8/layout/hierarchy2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A757893E-1EE4-470E-B3DA-20D63418C593}">
      <dgm:prSet phldrT="[Texto]"/>
      <dgm:spPr/>
      <dgm:t>
        <a:bodyPr/>
        <a:lstStyle/>
        <a:p>
          <a:r>
            <a:rPr lang="es-EC" dirty="0" err="1"/>
            <a:t>Paclitaxel</a:t>
          </a:r>
          <a:r>
            <a:rPr lang="es-EC" dirty="0"/>
            <a:t>/Carboplatino</a:t>
          </a:r>
        </a:p>
      </dgm:t>
    </dgm:pt>
    <dgm:pt modelId="{EC0EF7DB-8761-438A-88BD-7C93160A4E9D}" type="parTrans" cxnId="{6431722B-C57C-4BBE-A3E1-832DB479C07F}">
      <dgm:prSet/>
      <dgm:spPr/>
      <dgm:t>
        <a:bodyPr/>
        <a:lstStyle/>
        <a:p>
          <a:endParaRPr lang="es-EC"/>
        </a:p>
      </dgm:t>
    </dgm:pt>
    <dgm:pt modelId="{157B63D5-884F-478A-9EF3-2A9946D6A493}" type="sibTrans" cxnId="{6431722B-C57C-4BBE-A3E1-832DB479C07F}">
      <dgm:prSet/>
      <dgm:spPr/>
      <dgm:t>
        <a:bodyPr/>
        <a:lstStyle/>
        <a:p>
          <a:endParaRPr lang="es-EC"/>
        </a:p>
      </dgm:t>
    </dgm:pt>
    <dgm:pt modelId="{3E4E4878-E3FA-497A-B986-865FF6D2B88B}">
      <dgm:prSet phldrT="[Texto]"/>
      <dgm:spPr/>
      <dgm:t>
        <a:bodyPr/>
        <a:lstStyle/>
        <a:p>
          <a:r>
            <a:rPr lang="es-EC" dirty="0" err="1"/>
            <a:t>Neuropatia</a:t>
          </a:r>
          <a:endParaRPr lang="es-EC" dirty="0"/>
        </a:p>
      </dgm:t>
    </dgm:pt>
    <dgm:pt modelId="{EF8BC97D-2281-4485-B971-A60523A84030}" type="parTrans" cxnId="{B491C8DA-DA97-4A81-B368-370725822CE0}">
      <dgm:prSet/>
      <dgm:spPr/>
      <dgm:t>
        <a:bodyPr/>
        <a:lstStyle/>
        <a:p>
          <a:endParaRPr lang="es-EC"/>
        </a:p>
      </dgm:t>
    </dgm:pt>
    <dgm:pt modelId="{95B8658E-5E83-44BA-81E8-2CCBC1E31808}" type="sibTrans" cxnId="{B491C8DA-DA97-4A81-B368-370725822CE0}">
      <dgm:prSet/>
      <dgm:spPr/>
      <dgm:t>
        <a:bodyPr/>
        <a:lstStyle/>
        <a:p>
          <a:endParaRPr lang="es-EC"/>
        </a:p>
      </dgm:t>
    </dgm:pt>
    <dgm:pt modelId="{DA8D7C46-92CA-48FC-9BBB-5D98E2E44A21}">
      <dgm:prSet phldrT="[Texto]"/>
      <dgm:spPr/>
      <dgm:t>
        <a:bodyPr/>
        <a:lstStyle/>
        <a:p>
          <a:r>
            <a:rPr lang="es-EC" dirty="0"/>
            <a:t>Toxicidad hematológica</a:t>
          </a:r>
        </a:p>
      </dgm:t>
    </dgm:pt>
    <dgm:pt modelId="{47BAEE2A-1259-4396-8461-5C8C9AAA6DE5}" type="parTrans" cxnId="{43574060-AD00-4E8C-9A6C-5D5E7C554F56}">
      <dgm:prSet/>
      <dgm:spPr/>
      <dgm:t>
        <a:bodyPr/>
        <a:lstStyle/>
        <a:p>
          <a:endParaRPr lang="es-EC"/>
        </a:p>
      </dgm:t>
    </dgm:pt>
    <dgm:pt modelId="{9D65656B-F98C-4CEC-A590-0891B0A36F3C}" type="sibTrans" cxnId="{43574060-AD00-4E8C-9A6C-5D5E7C554F56}">
      <dgm:prSet/>
      <dgm:spPr/>
      <dgm:t>
        <a:bodyPr/>
        <a:lstStyle/>
        <a:p>
          <a:endParaRPr lang="es-EC"/>
        </a:p>
      </dgm:t>
    </dgm:pt>
    <dgm:pt modelId="{1DE5C56A-C4DE-4AB1-8547-DD389650C251}">
      <dgm:prSet phldrT="[Texto]"/>
      <dgm:spPr/>
      <dgm:t>
        <a:bodyPr/>
        <a:lstStyle/>
        <a:p>
          <a:r>
            <a:rPr lang="es-EC" dirty="0"/>
            <a:t>Insuficiencia cardiaca</a:t>
          </a:r>
        </a:p>
      </dgm:t>
    </dgm:pt>
    <dgm:pt modelId="{DEDE572B-68A8-4C89-9906-63247E18F730}" type="parTrans" cxnId="{A5D64F18-4D73-4B0B-B983-7AF98D5FDBB3}">
      <dgm:prSet/>
      <dgm:spPr/>
      <dgm:t>
        <a:bodyPr/>
        <a:lstStyle/>
        <a:p>
          <a:endParaRPr lang="es-EC"/>
        </a:p>
      </dgm:t>
    </dgm:pt>
    <dgm:pt modelId="{15F109C7-8B4B-42F2-881D-1A095E4832C3}" type="sibTrans" cxnId="{A5D64F18-4D73-4B0B-B983-7AF98D5FDBB3}">
      <dgm:prSet/>
      <dgm:spPr/>
      <dgm:t>
        <a:bodyPr/>
        <a:lstStyle/>
        <a:p>
          <a:endParaRPr lang="es-EC"/>
        </a:p>
      </dgm:t>
    </dgm:pt>
    <dgm:pt modelId="{5612E4FC-C74B-4C1D-9B8B-813FE67667DC}">
      <dgm:prSet phldrT="[Texto]"/>
      <dgm:spPr/>
      <dgm:t>
        <a:bodyPr/>
        <a:lstStyle/>
        <a:p>
          <a:r>
            <a:rPr lang="es-EC" dirty="0"/>
            <a:t>Alopecia</a:t>
          </a:r>
        </a:p>
      </dgm:t>
    </dgm:pt>
    <dgm:pt modelId="{C2ACFB79-FF95-4712-BFA6-51913337C496}" type="parTrans" cxnId="{ED3C7559-F59E-4138-9AE9-475ACCB8A77E}">
      <dgm:prSet/>
      <dgm:spPr/>
      <dgm:t>
        <a:bodyPr/>
        <a:lstStyle/>
        <a:p>
          <a:endParaRPr lang="es-EC"/>
        </a:p>
      </dgm:t>
    </dgm:pt>
    <dgm:pt modelId="{3720A2EA-5CFE-481A-81AF-E8DCF6EF8387}" type="sibTrans" cxnId="{ED3C7559-F59E-4138-9AE9-475ACCB8A77E}">
      <dgm:prSet/>
      <dgm:spPr/>
      <dgm:t>
        <a:bodyPr/>
        <a:lstStyle/>
        <a:p>
          <a:endParaRPr lang="es-EC"/>
        </a:p>
      </dgm:t>
    </dgm:pt>
    <dgm:pt modelId="{D7D7370F-E418-4BF6-9BA6-C863C77A6378}">
      <dgm:prSet phldrT="[Texto]"/>
      <dgm:spPr/>
      <dgm:t>
        <a:bodyPr/>
        <a:lstStyle/>
        <a:p>
          <a:r>
            <a:rPr lang="es-EC" dirty="0"/>
            <a:t>Reacciones </a:t>
          </a:r>
          <a:r>
            <a:rPr lang="es-EC" dirty="0" err="1"/>
            <a:t>anafiláticas</a:t>
          </a:r>
          <a:endParaRPr lang="es-EC" dirty="0"/>
        </a:p>
      </dgm:t>
    </dgm:pt>
    <dgm:pt modelId="{24BDF0FA-97C9-4F9B-BE81-E85CA932405C}" type="parTrans" cxnId="{138EB050-5CC3-48B3-8AD7-7981A290D4DD}">
      <dgm:prSet/>
      <dgm:spPr/>
      <dgm:t>
        <a:bodyPr/>
        <a:lstStyle/>
        <a:p>
          <a:endParaRPr lang="es-EC"/>
        </a:p>
      </dgm:t>
    </dgm:pt>
    <dgm:pt modelId="{3A70EA89-FE6D-4D09-AED3-FD411BCBFBA6}" type="sibTrans" cxnId="{138EB050-5CC3-48B3-8AD7-7981A290D4DD}">
      <dgm:prSet/>
      <dgm:spPr/>
      <dgm:t>
        <a:bodyPr/>
        <a:lstStyle/>
        <a:p>
          <a:endParaRPr lang="es-EC"/>
        </a:p>
      </dgm:t>
    </dgm:pt>
    <dgm:pt modelId="{BFCCD497-9B27-47D2-A33B-E387364F295E}" type="pres">
      <dgm:prSet presAssocID="{2522A6FB-2BB9-4432-8D2A-D636DEC7323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2931427-8925-4A18-B18C-9D0981CC010E}" type="pres">
      <dgm:prSet presAssocID="{A757893E-1EE4-470E-B3DA-20D63418C593}" presName="root1" presStyleCnt="0"/>
      <dgm:spPr/>
    </dgm:pt>
    <dgm:pt modelId="{1396954E-D7C4-42AB-B490-5AF03E6E81BE}" type="pres">
      <dgm:prSet presAssocID="{A757893E-1EE4-470E-B3DA-20D63418C593}" presName="LevelOneTextNode" presStyleLbl="node0" presStyleIdx="0" presStyleCnt="1">
        <dgm:presLayoutVars>
          <dgm:chPref val="3"/>
        </dgm:presLayoutVars>
      </dgm:prSet>
      <dgm:spPr/>
    </dgm:pt>
    <dgm:pt modelId="{E2200BF3-0E1B-4552-9B68-4EE89BC5BF26}" type="pres">
      <dgm:prSet presAssocID="{A757893E-1EE4-470E-B3DA-20D63418C593}" presName="level2hierChild" presStyleCnt="0"/>
      <dgm:spPr/>
    </dgm:pt>
    <dgm:pt modelId="{F2CC1884-F4E1-4818-AE96-A342AE07CB0D}" type="pres">
      <dgm:prSet presAssocID="{EF8BC97D-2281-4485-B971-A60523A84030}" presName="conn2-1" presStyleLbl="parChTrans1D2" presStyleIdx="0" presStyleCnt="5"/>
      <dgm:spPr/>
    </dgm:pt>
    <dgm:pt modelId="{4B55121A-28A4-43AC-90E9-F416F20892B9}" type="pres">
      <dgm:prSet presAssocID="{EF8BC97D-2281-4485-B971-A60523A84030}" presName="connTx" presStyleLbl="parChTrans1D2" presStyleIdx="0" presStyleCnt="5"/>
      <dgm:spPr/>
    </dgm:pt>
    <dgm:pt modelId="{EBE389F8-8EA6-494A-9949-48B84C421809}" type="pres">
      <dgm:prSet presAssocID="{3E4E4878-E3FA-497A-B986-865FF6D2B88B}" presName="root2" presStyleCnt="0"/>
      <dgm:spPr/>
    </dgm:pt>
    <dgm:pt modelId="{4493279A-91EB-4436-9BDD-6A2C4055EF17}" type="pres">
      <dgm:prSet presAssocID="{3E4E4878-E3FA-497A-B986-865FF6D2B88B}" presName="LevelTwoTextNode" presStyleLbl="node2" presStyleIdx="0" presStyleCnt="5">
        <dgm:presLayoutVars>
          <dgm:chPref val="3"/>
        </dgm:presLayoutVars>
      </dgm:prSet>
      <dgm:spPr/>
    </dgm:pt>
    <dgm:pt modelId="{5C7A0F56-3528-4ED1-954E-259888EC4437}" type="pres">
      <dgm:prSet presAssocID="{3E4E4878-E3FA-497A-B986-865FF6D2B88B}" presName="level3hierChild" presStyleCnt="0"/>
      <dgm:spPr/>
    </dgm:pt>
    <dgm:pt modelId="{131A0775-0EA9-4A4A-A983-BFFA19D2BB5D}" type="pres">
      <dgm:prSet presAssocID="{C2ACFB79-FF95-4712-BFA6-51913337C496}" presName="conn2-1" presStyleLbl="parChTrans1D2" presStyleIdx="1" presStyleCnt="5"/>
      <dgm:spPr/>
    </dgm:pt>
    <dgm:pt modelId="{4CDBDC55-1196-40E4-B5C2-03333CAD0914}" type="pres">
      <dgm:prSet presAssocID="{C2ACFB79-FF95-4712-BFA6-51913337C496}" presName="connTx" presStyleLbl="parChTrans1D2" presStyleIdx="1" presStyleCnt="5"/>
      <dgm:spPr/>
    </dgm:pt>
    <dgm:pt modelId="{A75A7394-2D20-4BAA-A336-C71C2C83883F}" type="pres">
      <dgm:prSet presAssocID="{5612E4FC-C74B-4C1D-9B8B-813FE67667DC}" presName="root2" presStyleCnt="0"/>
      <dgm:spPr/>
    </dgm:pt>
    <dgm:pt modelId="{A1093100-431F-4DD4-950D-7CFA5E152C23}" type="pres">
      <dgm:prSet presAssocID="{5612E4FC-C74B-4C1D-9B8B-813FE67667DC}" presName="LevelTwoTextNode" presStyleLbl="node2" presStyleIdx="1" presStyleCnt="5">
        <dgm:presLayoutVars>
          <dgm:chPref val="3"/>
        </dgm:presLayoutVars>
      </dgm:prSet>
      <dgm:spPr/>
    </dgm:pt>
    <dgm:pt modelId="{88E0E94F-286C-4161-ABF3-9492783FD50C}" type="pres">
      <dgm:prSet presAssocID="{5612E4FC-C74B-4C1D-9B8B-813FE67667DC}" presName="level3hierChild" presStyleCnt="0"/>
      <dgm:spPr/>
    </dgm:pt>
    <dgm:pt modelId="{4891B7B6-1C13-4D25-8B97-64FA9F0068F4}" type="pres">
      <dgm:prSet presAssocID="{47BAEE2A-1259-4396-8461-5C8C9AAA6DE5}" presName="conn2-1" presStyleLbl="parChTrans1D2" presStyleIdx="2" presStyleCnt="5"/>
      <dgm:spPr/>
    </dgm:pt>
    <dgm:pt modelId="{5144632A-7AD1-466A-B94F-54EFD3143201}" type="pres">
      <dgm:prSet presAssocID="{47BAEE2A-1259-4396-8461-5C8C9AAA6DE5}" presName="connTx" presStyleLbl="parChTrans1D2" presStyleIdx="2" presStyleCnt="5"/>
      <dgm:spPr/>
    </dgm:pt>
    <dgm:pt modelId="{B371A250-043C-48F3-9165-C7870F298DA0}" type="pres">
      <dgm:prSet presAssocID="{DA8D7C46-92CA-48FC-9BBB-5D98E2E44A21}" presName="root2" presStyleCnt="0"/>
      <dgm:spPr/>
    </dgm:pt>
    <dgm:pt modelId="{9C130101-FCF0-48B9-8040-B8CAEC61D4D1}" type="pres">
      <dgm:prSet presAssocID="{DA8D7C46-92CA-48FC-9BBB-5D98E2E44A21}" presName="LevelTwoTextNode" presStyleLbl="node2" presStyleIdx="2" presStyleCnt="5">
        <dgm:presLayoutVars>
          <dgm:chPref val="3"/>
        </dgm:presLayoutVars>
      </dgm:prSet>
      <dgm:spPr/>
    </dgm:pt>
    <dgm:pt modelId="{D77C7BCD-6AB9-45B7-8CA2-015BB9BF31F7}" type="pres">
      <dgm:prSet presAssocID="{DA8D7C46-92CA-48FC-9BBB-5D98E2E44A21}" presName="level3hierChild" presStyleCnt="0"/>
      <dgm:spPr/>
    </dgm:pt>
    <dgm:pt modelId="{43DA3EB3-6442-429F-9126-729DC719626F}" type="pres">
      <dgm:prSet presAssocID="{DEDE572B-68A8-4C89-9906-63247E18F730}" presName="conn2-1" presStyleLbl="parChTrans1D2" presStyleIdx="3" presStyleCnt="5"/>
      <dgm:spPr/>
    </dgm:pt>
    <dgm:pt modelId="{1E438779-EC38-40EF-8F0E-C595DF4E4E3D}" type="pres">
      <dgm:prSet presAssocID="{DEDE572B-68A8-4C89-9906-63247E18F730}" presName="connTx" presStyleLbl="parChTrans1D2" presStyleIdx="3" presStyleCnt="5"/>
      <dgm:spPr/>
    </dgm:pt>
    <dgm:pt modelId="{44833ADD-C2D8-4185-8039-581AD3B21E5D}" type="pres">
      <dgm:prSet presAssocID="{1DE5C56A-C4DE-4AB1-8547-DD389650C251}" presName="root2" presStyleCnt="0"/>
      <dgm:spPr/>
    </dgm:pt>
    <dgm:pt modelId="{73E477E8-DBE0-4817-B708-EB467527447F}" type="pres">
      <dgm:prSet presAssocID="{1DE5C56A-C4DE-4AB1-8547-DD389650C251}" presName="LevelTwoTextNode" presStyleLbl="node2" presStyleIdx="3" presStyleCnt="5">
        <dgm:presLayoutVars>
          <dgm:chPref val="3"/>
        </dgm:presLayoutVars>
      </dgm:prSet>
      <dgm:spPr/>
    </dgm:pt>
    <dgm:pt modelId="{D9898401-2CA5-4B76-8251-35EAFB458151}" type="pres">
      <dgm:prSet presAssocID="{1DE5C56A-C4DE-4AB1-8547-DD389650C251}" presName="level3hierChild" presStyleCnt="0"/>
      <dgm:spPr/>
    </dgm:pt>
    <dgm:pt modelId="{7AA1211D-28CA-42B6-ADEA-74EA3BDCD912}" type="pres">
      <dgm:prSet presAssocID="{24BDF0FA-97C9-4F9B-BE81-E85CA932405C}" presName="conn2-1" presStyleLbl="parChTrans1D2" presStyleIdx="4" presStyleCnt="5"/>
      <dgm:spPr/>
    </dgm:pt>
    <dgm:pt modelId="{4E4BA7F9-A2CF-47D1-9BF7-DAAA771A72D3}" type="pres">
      <dgm:prSet presAssocID="{24BDF0FA-97C9-4F9B-BE81-E85CA932405C}" presName="connTx" presStyleLbl="parChTrans1D2" presStyleIdx="4" presStyleCnt="5"/>
      <dgm:spPr/>
    </dgm:pt>
    <dgm:pt modelId="{8683F3AE-943E-47A9-990C-D45F7FFABF37}" type="pres">
      <dgm:prSet presAssocID="{D7D7370F-E418-4BF6-9BA6-C863C77A6378}" presName="root2" presStyleCnt="0"/>
      <dgm:spPr/>
    </dgm:pt>
    <dgm:pt modelId="{7D300E5D-AFD3-4109-B41B-B5BE24B7AF9B}" type="pres">
      <dgm:prSet presAssocID="{D7D7370F-E418-4BF6-9BA6-C863C77A6378}" presName="LevelTwoTextNode" presStyleLbl="node2" presStyleIdx="4" presStyleCnt="5">
        <dgm:presLayoutVars>
          <dgm:chPref val="3"/>
        </dgm:presLayoutVars>
      </dgm:prSet>
      <dgm:spPr/>
    </dgm:pt>
    <dgm:pt modelId="{45D981AE-FC09-4A33-9AC1-13C48DBD1121}" type="pres">
      <dgm:prSet presAssocID="{D7D7370F-E418-4BF6-9BA6-C863C77A6378}" presName="level3hierChild" presStyleCnt="0"/>
      <dgm:spPr/>
    </dgm:pt>
  </dgm:ptLst>
  <dgm:cxnLst>
    <dgm:cxn modelId="{70709603-A4DE-4694-928A-6D9228052EB2}" type="presOf" srcId="{DEDE572B-68A8-4C89-9906-63247E18F730}" destId="{43DA3EB3-6442-429F-9126-729DC719626F}" srcOrd="0" destOrd="0" presId="urn:microsoft.com/office/officeart/2005/8/layout/hierarchy2"/>
    <dgm:cxn modelId="{A5D64F18-4D73-4B0B-B983-7AF98D5FDBB3}" srcId="{A757893E-1EE4-470E-B3DA-20D63418C593}" destId="{1DE5C56A-C4DE-4AB1-8547-DD389650C251}" srcOrd="3" destOrd="0" parTransId="{DEDE572B-68A8-4C89-9906-63247E18F730}" sibTransId="{15F109C7-8B4B-42F2-881D-1A095E4832C3}"/>
    <dgm:cxn modelId="{E47EBF1F-1023-4A7F-8D14-6F8A45FDEE22}" type="presOf" srcId="{D7D7370F-E418-4BF6-9BA6-C863C77A6378}" destId="{7D300E5D-AFD3-4109-B41B-B5BE24B7AF9B}" srcOrd="0" destOrd="0" presId="urn:microsoft.com/office/officeart/2005/8/layout/hierarchy2"/>
    <dgm:cxn modelId="{9F23AE26-CAF3-4355-A368-817D7089242F}" type="presOf" srcId="{EF8BC97D-2281-4485-B971-A60523A84030}" destId="{F2CC1884-F4E1-4818-AE96-A342AE07CB0D}" srcOrd="0" destOrd="0" presId="urn:microsoft.com/office/officeart/2005/8/layout/hierarchy2"/>
    <dgm:cxn modelId="{6431722B-C57C-4BBE-A3E1-832DB479C07F}" srcId="{2522A6FB-2BB9-4432-8D2A-D636DEC7323F}" destId="{A757893E-1EE4-470E-B3DA-20D63418C593}" srcOrd="0" destOrd="0" parTransId="{EC0EF7DB-8761-438A-88BD-7C93160A4E9D}" sibTransId="{157B63D5-884F-478A-9EF3-2A9946D6A493}"/>
    <dgm:cxn modelId="{705D1A30-B218-4AAC-A69F-578D4BC96841}" type="presOf" srcId="{24BDF0FA-97C9-4F9B-BE81-E85CA932405C}" destId="{7AA1211D-28CA-42B6-ADEA-74EA3BDCD912}" srcOrd="0" destOrd="0" presId="urn:microsoft.com/office/officeart/2005/8/layout/hierarchy2"/>
    <dgm:cxn modelId="{C597F438-0C3A-44F5-99EB-566318FFCE36}" type="presOf" srcId="{3E4E4878-E3FA-497A-B986-865FF6D2B88B}" destId="{4493279A-91EB-4436-9BDD-6A2C4055EF17}" srcOrd="0" destOrd="0" presId="urn:microsoft.com/office/officeart/2005/8/layout/hierarchy2"/>
    <dgm:cxn modelId="{D97BCC3B-5D60-4923-B9B4-708CC2E614DA}" type="presOf" srcId="{24BDF0FA-97C9-4F9B-BE81-E85CA932405C}" destId="{4E4BA7F9-A2CF-47D1-9BF7-DAAA771A72D3}" srcOrd="1" destOrd="0" presId="urn:microsoft.com/office/officeart/2005/8/layout/hierarchy2"/>
    <dgm:cxn modelId="{7AD40C3C-D12D-4806-91CC-209257BF34B3}" type="presOf" srcId="{C2ACFB79-FF95-4712-BFA6-51913337C496}" destId="{4CDBDC55-1196-40E4-B5C2-03333CAD0914}" srcOrd="1" destOrd="0" presId="urn:microsoft.com/office/officeart/2005/8/layout/hierarchy2"/>
    <dgm:cxn modelId="{43574060-AD00-4E8C-9A6C-5D5E7C554F56}" srcId="{A757893E-1EE4-470E-B3DA-20D63418C593}" destId="{DA8D7C46-92CA-48FC-9BBB-5D98E2E44A21}" srcOrd="2" destOrd="0" parTransId="{47BAEE2A-1259-4396-8461-5C8C9AAA6DE5}" sibTransId="{9D65656B-F98C-4CEC-A590-0891B0A36F3C}"/>
    <dgm:cxn modelId="{5982C645-7011-4149-9EB0-02EE83D11D8D}" type="presOf" srcId="{C2ACFB79-FF95-4712-BFA6-51913337C496}" destId="{131A0775-0EA9-4A4A-A983-BFFA19D2BB5D}" srcOrd="0" destOrd="0" presId="urn:microsoft.com/office/officeart/2005/8/layout/hierarchy2"/>
    <dgm:cxn modelId="{D50D3867-7332-489C-B58D-3D4F525AA26C}" type="presOf" srcId="{A757893E-1EE4-470E-B3DA-20D63418C593}" destId="{1396954E-D7C4-42AB-B490-5AF03E6E81BE}" srcOrd="0" destOrd="0" presId="urn:microsoft.com/office/officeart/2005/8/layout/hierarchy2"/>
    <dgm:cxn modelId="{138EB050-5CC3-48B3-8AD7-7981A290D4DD}" srcId="{A757893E-1EE4-470E-B3DA-20D63418C593}" destId="{D7D7370F-E418-4BF6-9BA6-C863C77A6378}" srcOrd="4" destOrd="0" parTransId="{24BDF0FA-97C9-4F9B-BE81-E85CA932405C}" sibTransId="{3A70EA89-FE6D-4D09-AED3-FD411BCBFBA6}"/>
    <dgm:cxn modelId="{CC3BDC51-0153-48D5-94DD-65AA8D99846F}" type="presOf" srcId="{47BAEE2A-1259-4396-8461-5C8C9AAA6DE5}" destId="{4891B7B6-1C13-4D25-8B97-64FA9F0068F4}" srcOrd="0" destOrd="0" presId="urn:microsoft.com/office/officeart/2005/8/layout/hierarchy2"/>
    <dgm:cxn modelId="{ED3C7559-F59E-4138-9AE9-475ACCB8A77E}" srcId="{A757893E-1EE4-470E-B3DA-20D63418C593}" destId="{5612E4FC-C74B-4C1D-9B8B-813FE67667DC}" srcOrd="1" destOrd="0" parTransId="{C2ACFB79-FF95-4712-BFA6-51913337C496}" sibTransId="{3720A2EA-5CFE-481A-81AF-E8DCF6EF8387}"/>
    <dgm:cxn modelId="{1CD0EC7F-7225-43B7-B00C-D0F3FF35503D}" type="presOf" srcId="{DEDE572B-68A8-4C89-9906-63247E18F730}" destId="{1E438779-EC38-40EF-8F0E-C595DF4E4E3D}" srcOrd="1" destOrd="0" presId="urn:microsoft.com/office/officeart/2005/8/layout/hierarchy2"/>
    <dgm:cxn modelId="{5ECD628B-61C9-436E-80B9-ADD2E15859EC}" type="presOf" srcId="{1DE5C56A-C4DE-4AB1-8547-DD389650C251}" destId="{73E477E8-DBE0-4817-B708-EB467527447F}" srcOrd="0" destOrd="0" presId="urn:microsoft.com/office/officeart/2005/8/layout/hierarchy2"/>
    <dgm:cxn modelId="{6177B397-6230-4619-800F-487577A49EEE}" type="presOf" srcId="{DA8D7C46-92CA-48FC-9BBB-5D98E2E44A21}" destId="{9C130101-FCF0-48B9-8040-B8CAEC61D4D1}" srcOrd="0" destOrd="0" presId="urn:microsoft.com/office/officeart/2005/8/layout/hierarchy2"/>
    <dgm:cxn modelId="{237FDAD1-8616-4562-A9F6-5B1C4F5D4D10}" type="presOf" srcId="{5612E4FC-C74B-4C1D-9B8B-813FE67667DC}" destId="{A1093100-431F-4DD4-950D-7CFA5E152C23}" srcOrd="0" destOrd="0" presId="urn:microsoft.com/office/officeart/2005/8/layout/hierarchy2"/>
    <dgm:cxn modelId="{B491C8DA-DA97-4A81-B368-370725822CE0}" srcId="{A757893E-1EE4-470E-B3DA-20D63418C593}" destId="{3E4E4878-E3FA-497A-B986-865FF6D2B88B}" srcOrd="0" destOrd="0" parTransId="{EF8BC97D-2281-4485-B971-A60523A84030}" sibTransId="{95B8658E-5E83-44BA-81E8-2CCBC1E31808}"/>
    <dgm:cxn modelId="{250D28DD-44E0-458A-8D2B-C916BA5C2324}" type="presOf" srcId="{2522A6FB-2BB9-4432-8D2A-D636DEC7323F}" destId="{BFCCD497-9B27-47D2-A33B-E387364F295E}" srcOrd="0" destOrd="0" presId="urn:microsoft.com/office/officeart/2005/8/layout/hierarchy2"/>
    <dgm:cxn modelId="{CBD470DE-5926-4ECD-A461-8C21B9A97765}" type="presOf" srcId="{47BAEE2A-1259-4396-8461-5C8C9AAA6DE5}" destId="{5144632A-7AD1-466A-B94F-54EFD3143201}" srcOrd="1" destOrd="0" presId="urn:microsoft.com/office/officeart/2005/8/layout/hierarchy2"/>
    <dgm:cxn modelId="{BC0E92E0-214F-4D1C-B45B-082A172F4C2D}" type="presOf" srcId="{EF8BC97D-2281-4485-B971-A60523A84030}" destId="{4B55121A-28A4-43AC-90E9-F416F20892B9}" srcOrd="1" destOrd="0" presId="urn:microsoft.com/office/officeart/2005/8/layout/hierarchy2"/>
    <dgm:cxn modelId="{FE51AA77-FCC5-47C5-BE6D-91F58A001EAA}" type="presParOf" srcId="{BFCCD497-9B27-47D2-A33B-E387364F295E}" destId="{C2931427-8925-4A18-B18C-9D0981CC010E}" srcOrd="0" destOrd="0" presId="urn:microsoft.com/office/officeart/2005/8/layout/hierarchy2"/>
    <dgm:cxn modelId="{51691C41-20AC-4671-99FD-91D87CB4B6B8}" type="presParOf" srcId="{C2931427-8925-4A18-B18C-9D0981CC010E}" destId="{1396954E-D7C4-42AB-B490-5AF03E6E81BE}" srcOrd="0" destOrd="0" presId="urn:microsoft.com/office/officeart/2005/8/layout/hierarchy2"/>
    <dgm:cxn modelId="{CF9F64BB-A881-4CA7-B48F-A54551BD8A20}" type="presParOf" srcId="{C2931427-8925-4A18-B18C-9D0981CC010E}" destId="{E2200BF3-0E1B-4552-9B68-4EE89BC5BF26}" srcOrd="1" destOrd="0" presId="urn:microsoft.com/office/officeart/2005/8/layout/hierarchy2"/>
    <dgm:cxn modelId="{C78FB08E-AA51-424C-A266-CD16183F6A1B}" type="presParOf" srcId="{E2200BF3-0E1B-4552-9B68-4EE89BC5BF26}" destId="{F2CC1884-F4E1-4818-AE96-A342AE07CB0D}" srcOrd="0" destOrd="0" presId="urn:microsoft.com/office/officeart/2005/8/layout/hierarchy2"/>
    <dgm:cxn modelId="{C5BAA843-D75A-4A2D-8A44-DCBBD50F8881}" type="presParOf" srcId="{F2CC1884-F4E1-4818-AE96-A342AE07CB0D}" destId="{4B55121A-28A4-43AC-90E9-F416F20892B9}" srcOrd="0" destOrd="0" presId="urn:microsoft.com/office/officeart/2005/8/layout/hierarchy2"/>
    <dgm:cxn modelId="{495B2915-2955-48BE-B355-38A1C022A91E}" type="presParOf" srcId="{E2200BF3-0E1B-4552-9B68-4EE89BC5BF26}" destId="{EBE389F8-8EA6-494A-9949-48B84C421809}" srcOrd="1" destOrd="0" presId="urn:microsoft.com/office/officeart/2005/8/layout/hierarchy2"/>
    <dgm:cxn modelId="{90F3BBC2-56F3-4906-9F65-39D6882526AB}" type="presParOf" srcId="{EBE389F8-8EA6-494A-9949-48B84C421809}" destId="{4493279A-91EB-4436-9BDD-6A2C4055EF17}" srcOrd="0" destOrd="0" presId="urn:microsoft.com/office/officeart/2005/8/layout/hierarchy2"/>
    <dgm:cxn modelId="{EB76CD6B-BD42-40C3-8034-C4A108EDDF93}" type="presParOf" srcId="{EBE389F8-8EA6-494A-9949-48B84C421809}" destId="{5C7A0F56-3528-4ED1-954E-259888EC4437}" srcOrd="1" destOrd="0" presId="urn:microsoft.com/office/officeart/2005/8/layout/hierarchy2"/>
    <dgm:cxn modelId="{DB6A4B64-F1D3-4972-9697-637636D49A23}" type="presParOf" srcId="{E2200BF3-0E1B-4552-9B68-4EE89BC5BF26}" destId="{131A0775-0EA9-4A4A-A983-BFFA19D2BB5D}" srcOrd="2" destOrd="0" presId="urn:microsoft.com/office/officeart/2005/8/layout/hierarchy2"/>
    <dgm:cxn modelId="{9C51798F-44FF-4E50-8E47-DFA72CF7645B}" type="presParOf" srcId="{131A0775-0EA9-4A4A-A983-BFFA19D2BB5D}" destId="{4CDBDC55-1196-40E4-B5C2-03333CAD0914}" srcOrd="0" destOrd="0" presId="urn:microsoft.com/office/officeart/2005/8/layout/hierarchy2"/>
    <dgm:cxn modelId="{D10236C3-B387-43E1-9063-EF97334F831A}" type="presParOf" srcId="{E2200BF3-0E1B-4552-9B68-4EE89BC5BF26}" destId="{A75A7394-2D20-4BAA-A336-C71C2C83883F}" srcOrd="3" destOrd="0" presId="urn:microsoft.com/office/officeart/2005/8/layout/hierarchy2"/>
    <dgm:cxn modelId="{05E215D2-05B9-478B-AA70-BA5480BA804B}" type="presParOf" srcId="{A75A7394-2D20-4BAA-A336-C71C2C83883F}" destId="{A1093100-431F-4DD4-950D-7CFA5E152C23}" srcOrd="0" destOrd="0" presId="urn:microsoft.com/office/officeart/2005/8/layout/hierarchy2"/>
    <dgm:cxn modelId="{F94D72F3-CD7D-40E3-BEC5-167E129F0592}" type="presParOf" srcId="{A75A7394-2D20-4BAA-A336-C71C2C83883F}" destId="{88E0E94F-286C-4161-ABF3-9492783FD50C}" srcOrd="1" destOrd="0" presId="urn:microsoft.com/office/officeart/2005/8/layout/hierarchy2"/>
    <dgm:cxn modelId="{19255106-E614-4159-8BD7-1BB87AB5BC63}" type="presParOf" srcId="{E2200BF3-0E1B-4552-9B68-4EE89BC5BF26}" destId="{4891B7B6-1C13-4D25-8B97-64FA9F0068F4}" srcOrd="4" destOrd="0" presId="urn:microsoft.com/office/officeart/2005/8/layout/hierarchy2"/>
    <dgm:cxn modelId="{225BA813-8CE1-400A-ADA9-185CB262297D}" type="presParOf" srcId="{4891B7B6-1C13-4D25-8B97-64FA9F0068F4}" destId="{5144632A-7AD1-466A-B94F-54EFD3143201}" srcOrd="0" destOrd="0" presId="urn:microsoft.com/office/officeart/2005/8/layout/hierarchy2"/>
    <dgm:cxn modelId="{0D4D47C4-A2E1-4BE4-8EEF-D6A58631FB95}" type="presParOf" srcId="{E2200BF3-0E1B-4552-9B68-4EE89BC5BF26}" destId="{B371A250-043C-48F3-9165-C7870F298DA0}" srcOrd="5" destOrd="0" presId="urn:microsoft.com/office/officeart/2005/8/layout/hierarchy2"/>
    <dgm:cxn modelId="{36F3E327-FE2E-4FFE-96EF-42153340D858}" type="presParOf" srcId="{B371A250-043C-48F3-9165-C7870F298DA0}" destId="{9C130101-FCF0-48B9-8040-B8CAEC61D4D1}" srcOrd="0" destOrd="0" presId="urn:microsoft.com/office/officeart/2005/8/layout/hierarchy2"/>
    <dgm:cxn modelId="{028155B2-990E-4290-A2C3-C6E478C1CDE4}" type="presParOf" srcId="{B371A250-043C-48F3-9165-C7870F298DA0}" destId="{D77C7BCD-6AB9-45B7-8CA2-015BB9BF31F7}" srcOrd="1" destOrd="0" presId="urn:microsoft.com/office/officeart/2005/8/layout/hierarchy2"/>
    <dgm:cxn modelId="{EF781F98-BC73-47D8-959B-7A77D6E5534C}" type="presParOf" srcId="{E2200BF3-0E1B-4552-9B68-4EE89BC5BF26}" destId="{43DA3EB3-6442-429F-9126-729DC719626F}" srcOrd="6" destOrd="0" presId="urn:microsoft.com/office/officeart/2005/8/layout/hierarchy2"/>
    <dgm:cxn modelId="{951E15B1-1FA6-4C6A-8723-DB4FA8FCF612}" type="presParOf" srcId="{43DA3EB3-6442-429F-9126-729DC719626F}" destId="{1E438779-EC38-40EF-8F0E-C595DF4E4E3D}" srcOrd="0" destOrd="0" presId="urn:microsoft.com/office/officeart/2005/8/layout/hierarchy2"/>
    <dgm:cxn modelId="{C06D2D45-1A9A-47C5-BE43-337D55924AB4}" type="presParOf" srcId="{E2200BF3-0E1B-4552-9B68-4EE89BC5BF26}" destId="{44833ADD-C2D8-4185-8039-581AD3B21E5D}" srcOrd="7" destOrd="0" presId="urn:microsoft.com/office/officeart/2005/8/layout/hierarchy2"/>
    <dgm:cxn modelId="{E942D370-B382-48C0-B4ED-48F47D092CCF}" type="presParOf" srcId="{44833ADD-C2D8-4185-8039-581AD3B21E5D}" destId="{73E477E8-DBE0-4817-B708-EB467527447F}" srcOrd="0" destOrd="0" presId="urn:microsoft.com/office/officeart/2005/8/layout/hierarchy2"/>
    <dgm:cxn modelId="{FC9C5476-D296-446A-BEB8-181C55730EA6}" type="presParOf" srcId="{44833ADD-C2D8-4185-8039-581AD3B21E5D}" destId="{D9898401-2CA5-4B76-8251-35EAFB458151}" srcOrd="1" destOrd="0" presId="urn:microsoft.com/office/officeart/2005/8/layout/hierarchy2"/>
    <dgm:cxn modelId="{E7B24F83-9BCF-4E84-80C4-8CEF794C721F}" type="presParOf" srcId="{E2200BF3-0E1B-4552-9B68-4EE89BC5BF26}" destId="{7AA1211D-28CA-42B6-ADEA-74EA3BDCD912}" srcOrd="8" destOrd="0" presId="urn:microsoft.com/office/officeart/2005/8/layout/hierarchy2"/>
    <dgm:cxn modelId="{12260815-5C23-4D8D-99B2-DA2BEB16FC3B}" type="presParOf" srcId="{7AA1211D-28CA-42B6-ADEA-74EA3BDCD912}" destId="{4E4BA7F9-A2CF-47D1-9BF7-DAAA771A72D3}" srcOrd="0" destOrd="0" presId="urn:microsoft.com/office/officeart/2005/8/layout/hierarchy2"/>
    <dgm:cxn modelId="{67D6316B-E7E4-48AF-8965-36B3CC13E619}" type="presParOf" srcId="{E2200BF3-0E1B-4552-9B68-4EE89BC5BF26}" destId="{8683F3AE-943E-47A9-990C-D45F7FFABF37}" srcOrd="9" destOrd="0" presId="urn:microsoft.com/office/officeart/2005/8/layout/hierarchy2"/>
    <dgm:cxn modelId="{61DD436A-4948-46AF-8227-2B3A37C58314}" type="presParOf" srcId="{8683F3AE-943E-47A9-990C-D45F7FFABF37}" destId="{7D300E5D-AFD3-4109-B41B-B5BE24B7AF9B}" srcOrd="0" destOrd="0" presId="urn:microsoft.com/office/officeart/2005/8/layout/hierarchy2"/>
    <dgm:cxn modelId="{0C9C49EE-9203-4BD5-B87C-0EF5A47FFB10}" type="presParOf" srcId="{8683F3AE-943E-47A9-990C-D45F7FFABF37}" destId="{45D981AE-FC09-4A33-9AC1-13C48DBD112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FE636A6-67BD-44A6-92E5-EB156AE226BA}" type="doc">
      <dgm:prSet loTypeId="urn:microsoft.com/office/officeart/2005/8/layout/hierarchy2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0476377A-8EF1-40CF-9C56-317A95346480}">
      <dgm:prSet phldrT="[Texto]"/>
      <dgm:spPr/>
      <dgm:t>
        <a:bodyPr/>
        <a:lstStyle/>
        <a:p>
          <a:r>
            <a:rPr lang="es-EC" dirty="0" err="1"/>
            <a:t>Gemcitabina</a:t>
          </a:r>
          <a:r>
            <a:rPr lang="es-EC" dirty="0"/>
            <a:t> 800 mg/m2</a:t>
          </a:r>
        </a:p>
      </dgm:t>
    </dgm:pt>
    <dgm:pt modelId="{7017D9B0-9342-4D80-992E-DEB55948DAB3}" type="parTrans" cxnId="{E65EBA01-49BF-4117-934E-712FF0A2A042}">
      <dgm:prSet/>
      <dgm:spPr/>
      <dgm:t>
        <a:bodyPr/>
        <a:lstStyle/>
        <a:p>
          <a:endParaRPr lang="es-EC"/>
        </a:p>
      </dgm:t>
    </dgm:pt>
    <dgm:pt modelId="{25674955-7646-4BF4-A4B0-21E8A24A8502}" type="sibTrans" cxnId="{E65EBA01-49BF-4117-934E-712FF0A2A042}">
      <dgm:prSet/>
      <dgm:spPr/>
      <dgm:t>
        <a:bodyPr/>
        <a:lstStyle/>
        <a:p>
          <a:endParaRPr lang="es-EC"/>
        </a:p>
      </dgm:t>
    </dgm:pt>
    <dgm:pt modelId="{64B537A0-0F4D-4C1D-8DFB-66D2283A5D56}">
      <dgm:prSet phldrT="[Texto]"/>
      <dgm:spPr/>
      <dgm:t>
        <a:bodyPr/>
        <a:lstStyle/>
        <a:p>
          <a:r>
            <a:rPr lang="es-EC" dirty="0"/>
            <a:t>3 Ciclos</a:t>
          </a:r>
        </a:p>
      </dgm:t>
    </dgm:pt>
    <dgm:pt modelId="{001B2FEF-204D-4D1F-A653-A635C31302DA}" type="parTrans" cxnId="{DBDFBF52-C2F2-4A74-A93F-F71FD1FB49BE}">
      <dgm:prSet/>
      <dgm:spPr/>
      <dgm:t>
        <a:bodyPr/>
        <a:lstStyle/>
        <a:p>
          <a:endParaRPr lang="es-EC"/>
        </a:p>
      </dgm:t>
    </dgm:pt>
    <dgm:pt modelId="{3A802AFA-3CAD-4BCE-BAFB-2819054E5D71}" type="sibTrans" cxnId="{DBDFBF52-C2F2-4A74-A93F-F71FD1FB49BE}">
      <dgm:prSet/>
      <dgm:spPr/>
      <dgm:t>
        <a:bodyPr/>
        <a:lstStyle/>
        <a:p>
          <a:endParaRPr lang="es-EC"/>
        </a:p>
      </dgm:t>
    </dgm:pt>
    <dgm:pt modelId="{E898C452-F85E-47B1-8F97-58200DD0D521}">
      <dgm:prSet phldrT="[Texto]"/>
      <dgm:spPr/>
      <dgm:t>
        <a:bodyPr/>
        <a:lstStyle/>
        <a:p>
          <a:r>
            <a:rPr lang="es-EC" dirty="0"/>
            <a:t>Sangrado </a:t>
          </a:r>
        </a:p>
      </dgm:t>
    </dgm:pt>
    <dgm:pt modelId="{A91B62C8-E885-41EE-801D-8A84769928DC}" type="parTrans" cxnId="{539E1071-81B0-408C-81DE-5123B911CC89}">
      <dgm:prSet/>
      <dgm:spPr/>
      <dgm:t>
        <a:bodyPr/>
        <a:lstStyle/>
        <a:p>
          <a:endParaRPr lang="es-EC"/>
        </a:p>
      </dgm:t>
    </dgm:pt>
    <dgm:pt modelId="{5EECF85F-C064-497A-8136-CF290D2C2DD2}" type="sibTrans" cxnId="{539E1071-81B0-408C-81DE-5123B911CC89}">
      <dgm:prSet/>
      <dgm:spPr/>
      <dgm:t>
        <a:bodyPr/>
        <a:lstStyle/>
        <a:p>
          <a:endParaRPr lang="es-EC"/>
        </a:p>
      </dgm:t>
    </dgm:pt>
    <dgm:pt modelId="{E9CD1EEF-EFF7-4971-A2C2-A9249707EE5C}">
      <dgm:prSet phldrT="[Texto]"/>
      <dgm:spPr/>
      <dgm:t>
        <a:bodyPr/>
        <a:lstStyle/>
        <a:p>
          <a:r>
            <a:rPr lang="es-EC" dirty="0"/>
            <a:t>Erupción cutánea</a:t>
          </a:r>
        </a:p>
      </dgm:t>
    </dgm:pt>
    <dgm:pt modelId="{529A0EC8-9DFB-42C0-B254-3C8FFC689F50}" type="parTrans" cxnId="{6A6CB9BE-8B6A-4CB3-9F80-758ACB05DC3D}">
      <dgm:prSet/>
      <dgm:spPr/>
      <dgm:t>
        <a:bodyPr/>
        <a:lstStyle/>
        <a:p>
          <a:endParaRPr lang="es-EC"/>
        </a:p>
      </dgm:t>
    </dgm:pt>
    <dgm:pt modelId="{E78EC9E1-3D24-42F5-9E59-057DB652B305}" type="sibTrans" cxnId="{6A6CB9BE-8B6A-4CB3-9F80-758ACB05DC3D}">
      <dgm:prSet/>
      <dgm:spPr/>
      <dgm:t>
        <a:bodyPr/>
        <a:lstStyle/>
        <a:p>
          <a:endParaRPr lang="es-EC"/>
        </a:p>
      </dgm:t>
    </dgm:pt>
    <dgm:pt modelId="{7D8B77FB-69DA-4279-A763-415F6D56F66D}">
      <dgm:prSet phldrT="[Texto]"/>
      <dgm:spPr/>
      <dgm:t>
        <a:bodyPr/>
        <a:lstStyle/>
        <a:p>
          <a:r>
            <a:rPr lang="es-EC" dirty="0"/>
            <a:t>28 días</a:t>
          </a:r>
        </a:p>
      </dgm:t>
    </dgm:pt>
    <dgm:pt modelId="{A69AD8C1-93F3-425F-B250-4CE05CCE90A5}" type="parTrans" cxnId="{B4BE07BF-6E6C-451F-B974-DFA2914B1E0E}">
      <dgm:prSet/>
      <dgm:spPr/>
      <dgm:t>
        <a:bodyPr/>
        <a:lstStyle/>
        <a:p>
          <a:endParaRPr lang="es-EC"/>
        </a:p>
      </dgm:t>
    </dgm:pt>
    <dgm:pt modelId="{E1D435D5-C554-4A08-BF75-E887243B0B6B}" type="sibTrans" cxnId="{B4BE07BF-6E6C-451F-B974-DFA2914B1E0E}">
      <dgm:prSet/>
      <dgm:spPr/>
      <dgm:t>
        <a:bodyPr/>
        <a:lstStyle/>
        <a:p>
          <a:endParaRPr lang="es-EC"/>
        </a:p>
      </dgm:t>
    </dgm:pt>
    <dgm:pt modelId="{B3A9CBD0-2B8B-4F59-97B3-4AE180BDA4EC}">
      <dgm:prSet phldrT="[Texto]"/>
      <dgm:spPr/>
      <dgm:t>
        <a:bodyPr/>
        <a:lstStyle/>
        <a:p>
          <a:r>
            <a:rPr lang="es-EC" dirty="0"/>
            <a:t>Alopecia </a:t>
          </a:r>
        </a:p>
      </dgm:t>
    </dgm:pt>
    <dgm:pt modelId="{4DD41E9C-CBA6-4E02-B3BD-B41FEFD852CB}" type="parTrans" cxnId="{566CA417-75B2-4EE3-BA5A-E1FC56626750}">
      <dgm:prSet/>
      <dgm:spPr/>
      <dgm:t>
        <a:bodyPr/>
        <a:lstStyle/>
        <a:p>
          <a:endParaRPr lang="es-EC"/>
        </a:p>
      </dgm:t>
    </dgm:pt>
    <dgm:pt modelId="{E82D9642-1D60-4D46-AF34-8869011A3198}" type="sibTrans" cxnId="{566CA417-75B2-4EE3-BA5A-E1FC56626750}">
      <dgm:prSet/>
      <dgm:spPr/>
      <dgm:t>
        <a:bodyPr/>
        <a:lstStyle/>
        <a:p>
          <a:endParaRPr lang="es-EC"/>
        </a:p>
      </dgm:t>
    </dgm:pt>
    <dgm:pt modelId="{79F6E584-E1C6-48C1-BFC4-5B0B313CC926}">
      <dgm:prSet phldrT="[Texto]"/>
      <dgm:spPr/>
      <dgm:t>
        <a:bodyPr/>
        <a:lstStyle/>
        <a:p>
          <a:r>
            <a:rPr lang="es-EC" b="0" i="0" dirty="0"/>
            <a:t>Síndrome </a:t>
          </a:r>
          <a:r>
            <a:rPr lang="es-EC" b="0" i="0" dirty="0" err="1"/>
            <a:t>pseudogripal</a:t>
          </a:r>
          <a:endParaRPr lang="es-EC" dirty="0"/>
        </a:p>
      </dgm:t>
    </dgm:pt>
    <dgm:pt modelId="{22EBF02F-CF59-45D1-8BF9-2344F989892E}" type="parTrans" cxnId="{CDDF57C8-31D4-464D-B385-77A2B879E033}">
      <dgm:prSet/>
      <dgm:spPr/>
      <dgm:t>
        <a:bodyPr/>
        <a:lstStyle/>
        <a:p>
          <a:endParaRPr lang="es-EC"/>
        </a:p>
      </dgm:t>
    </dgm:pt>
    <dgm:pt modelId="{52776C75-1F00-42E0-961C-DEDF4F986E9C}" type="sibTrans" cxnId="{CDDF57C8-31D4-464D-B385-77A2B879E033}">
      <dgm:prSet/>
      <dgm:spPr/>
      <dgm:t>
        <a:bodyPr/>
        <a:lstStyle/>
        <a:p>
          <a:endParaRPr lang="es-EC"/>
        </a:p>
      </dgm:t>
    </dgm:pt>
    <dgm:pt modelId="{30F3E34C-9B79-4F76-BF67-D4A8EE858C1D}" type="pres">
      <dgm:prSet presAssocID="{CFE636A6-67BD-44A6-92E5-EB156AE226B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116B792-F7B8-4DC3-9AD5-4F287E0F7B93}" type="pres">
      <dgm:prSet presAssocID="{0476377A-8EF1-40CF-9C56-317A95346480}" presName="root1" presStyleCnt="0"/>
      <dgm:spPr/>
    </dgm:pt>
    <dgm:pt modelId="{F91F5B4C-FDE1-45AE-9D79-1358CF543137}" type="pres">
      <dgm:prSet presAssocID="{0476377A-8EF1-40CF-9C56-317A95346480}" presName="LevelOneTextNode" presStyleLbl="node0" presStyleIdx="0" presStyleCnt="1">
        <dgm:presLayoutVars>
          <dgm:chPref val="3"/>
        </dgm:presLayoutVars>
      </dgm:prSet>
      <dgm:spPr/>
    </dgm:pt>
    <dgm:pt modelId="{6C906AEC-9B0A-43C5-A882-D9237E2158BD}" type="pres">
      <dgm:prSet presAssocID="{0476377A-8EF1-40CF-9C56-317A95346480}" presName="level2hierChild" presStyleCnt="0"/>
      <dgm:spPr/>
    </dgm:pt>
    <dgm:pt modelId="{F62B88AA-6842-455B-ACAE-81D0068D6F19}" type="pres">
      <dgm:prSet presAssocID="{001B2FEF-204D-4D1F-A653-A635C31302DA}" presName="conn2-1" presStyleLbl="parChTrans1D2" presStyleIdx="0" presStyleCnt="2"/>
      <dgm:spPr/>
    </dgm:pt>
    <dgm:pt modelId="{E7927CD8-1A07-4402-90C8-2B9E5E6EDB79}" type="pres">
      <dgm:prSet presAssocID="{001B2FEF-204D-4D1F-A653-A635C31302DA}" presName="connTx" presStyleLbl="parChTrans1D2" presStyleIdx="0" presStyleCnt="2"/>
      <dgm:spPr/>
    </dgm:pt>
    <dgm:pt modelId="{40F619A8-AA53-430F-947F-9D1DFEE5411E}" type="pres">
      <dgm:prSet presAssocID="{64B537A0-0F4D-4C1D-8DFB-66D2283A5D56}" presName="root2" presStyleCnt="0"/>
      <dgm:spPr/>
    </dgm:pt>
    <dgm:pt modelId="{D4592BE4-89DE-414C-A2EB-F4C156C579A8}" type="pres">
      <dgm:prSet presAssocID="{64B537A0-0F4D-4C1D-8DFB-66D2283A5D56}" presName="LevelTwoTextNode" presStyleLbl="node2" presStyleIdx="0" presStyleCnt="2">
        <dgm:presLayoutVars>
          <dgm:chPref val="3"/>
        </dgm:presLayoutVars>
      </dgm:prSet>
      <dgm:spPr/>
    </dgm:pt>
    <dgm:pt modelId="{306ED9F6-EBF0-4BA1-A6CA-F853E4BD1995}" type="pres">
      <dgm:prSet presAssocID="{64B537A0-0F4D-4C1D-8DFB-66D2283A5D56}" presName="level3hierChild" presStyleCnt="0"/>
      <dgm:spPr/>
    </dgm:pt>
    <dgm:pt modelId="{32EFE8CC-B26F-4C98-8F64-5DFB1FF9DC7C}" type="pres">
      <dgm:prSet presAssocID="{A91B62C8-E885-41EE-801D-8A84769928DC}" presName="conn2-1" presStyleLbl="parChTrans1D3" presStyleIdx="0" presStyleCnt="4"/>
      <dgm:spPr/>
    </dgm:pt>
    <dgm:pt modelId="{00B62389-8733-4D81-A207-A1919C112043}" type="pres">
      <dgm:prSet presAssocID="{A91B62C8-E885-41EE-801D-8A84769928DC}" presName="connTx" presStyleLbl="parChTrans1D3" presStyleIdx="0" presStyleCnt="4"/>
      <dgm:spPr/>
    </dgm:pt>
    <dgm:pt modelId="{631DC98D-ED6E-497F-803E-787F9ADADCA3}" type="pres">
      <dgm:prSet presAssocID="{E898C452-F85E-47B1-8F97-58200DD0D521}" presName="root2" presStyleCnt="0"/>
      <dgm:spPr/>
    </dgm:pt>
    <dgm:pt modelId="{7879C3DE-D15D-4D64-8255-732496860E6D}" type="pres">
      <dgm:prSet presAssocID="{E898C452-F85E-47B1-8F97-58200DD0D521}" presName="LevelTwoTextNode" presStyleLbl="node3" presStyleIdx="0" presStyleCnt="4">
        <dgm:presLayoutVars>
          <dgm:chPref val="3"/>
        </dgm:presLayoutVars>
      </dgm:prSet>
      <dgm:spPr/>
    </dgm:pt>
    <dgm:pt modelId="{024DBDFA-185A-4F75-A951-6AFE3083E698}" type="pres">
      <dgm:prSet presAssocID="{E898C452-F85E-47B1-8F97-58200DD0D521}" presName="level3hierChild" presStyleCnt="0"/>
      <dgm:spPr/>
    </dgm:pt>
    <dgm:pt modelId="{22625EAA-04D8-48D6-A9A2-EF3EBA758F81}" type="pres">
      <dgm:prSet presAssocID="{529A0EC8-9DFB-42C0-B254-3C8FFC689F50}" presName="conn2-1" presStyleLbl="parChTrans1D3" presStyleIdx="1" presStyleCnt="4"/>
      <dgm:spPr/>
    </dgm:pt>
    <dgm:pt modelId="{5A95DB98-CA2A-4A01-8854-23ADC9F4A6FF}" type="pres">
      <dgm:prSet presAssocID="{529A0EC8-9DFB-42C0-B254-3C8FFC689F50}" presName="connTx" presStyleLbl="parChTrans1D3" presStyleIdx="1" presStyleCnt="4"/>
      <dgm:spPr/>
    </dgm:pt>
    <dgm:pt modelId="{3EAD0DAC-E479-4FE3-8541-A1AE8F9CAF15}" type="pres">
      <dgm:prSet presAssocID="{E9CD1EEF-EFF7-4971-A2C2-A9249707EE5C}" presName="root2" presStyleCnt="0"/>
      <dgm:spPr/>
    </dgm:pt>
    <dgm:pt modelId="{4AA702BF-F016-458A-BA5B-55E890B20485}" type="pres">
      <dgm:prSet presAssocID="{E9CD1EEF-EFF7-4971-A2C2-A9249707EE5C}" presName="LevelTwoTextNode" presStyleLbl="node3" presStyleIdx="1" presStyleCnt="4">
        <dgm:presLayoutVars>
          <dgm:chPref val="3"/>
        </dgm:presLayoutVars>
      </dgm:prSet>
      <dgm:spPr/>
    </dgm:pt>
    <dgm:pt modelId="{2CE4DA44-F4C7-4A6E-989D-1190E4C3AFA8}" type="pres">
      <dgm:prSet presAssocID="{E9CD1EEF-EFF7-4971-A2C2-A9249707EE5C}" presName="level3hierChild" presStyleCnt="0"/>
      <dgm:spPr/>
    </dgm:pt>
    <dgm:pt modelId="{9F5B666B-8A1F-4B56-9118-6FB82FFBD674}" type="pres">
      <dgm:prSet presAssocID="{A69AD8C1-93F3-425F-B250-4CE05CCE90A5}" presName="conn2-1" presStyleLbl="parChTrans1D2" presStyleIdx="1" presStyleCnt="2"/>
      <dgm:spPr/>
    </dgm:pt>
    <dgm:pt modelId="{2932CC81-BC35-4777-9BE7-A700B6DCC1C4}" type="pres">
      <dgm:prSet presAssocID="{A69AD8C1-93F3-425F-B250-4CE05CCE90A5}" presName="connTx" presStyleLbl="parChTrans1D2" presStyleIdx="1" presStyleCnt="2"/>
      <dgm:spPr/>
    </dgm:pt>
    <dgm:pt modelId="{7B500442-DA58-49BE-873B-CCECF80AC8BB}" type="pres">
      <dgm:prSet presAssocID="{7D8B77FB-69DA-4279-A763-415F6D56F66D}" presName="root2" presStyleCnt="0"/>
      <dgm:spPr/>
    </dgm:pt>
    <dgm:pt modelId="{07FCAB00-6472-4AED-A3E5-7BA725C8436F}" type="pres">
      <dgm:prSet presAssocID="{7D8B77FB-69DA-4279-A763-415F6D56F66D}" presName="LevelTwoTextNode" presStyleLbl="node2" presStyleIdx="1" presStyleCnt="2">
        <dgm:presLayoutVars>
          <dgm:chPref val="3"/>
        </dgm:presLayoutVars>
      </dgm:prSet>
      <dgm:spPr/>
    </dgm:pt>
    <dgm:pt modelId="{E65C3257-32EE-4B1D-8AFD-ABDF2F1E7885}" type="pres">
      <dgm:prSet presAssocID="{7D8B77FB-69DA-4279-A763-415F6D56F66D}" presName="level3hierChild" presStyleCnt="0"/>
      <dgm:spPr/>
    </dgm:pt>
    <dgm:pt modelId="{66C2053A-4DB0-476F-9A87-CB769ACF91CA}" type="pres">
      <dgm:prSet presAssocID="{4DD41E9C-CBA6-4E02-B3BD-B41FEFD852CB}" presName="conn2-1" presStyleLbl="parChTrans1D3" presStyleIdx="2" presStyleCnt="4"/>
      <dgm:spPr/>
    </dgm:pt>
    <dgm:pt modelId="{56C83519-E43F-4CED-B57B-1C962BDA7DC8}" type="pres">
      <dgm:prSet presAssocID="{4DD41E9C-CBA6-4E02-B3BD-B41FEFD852CB}" presName="connTx" presStyleLbl="parChTrans1D3" presStyleIdx="2" presStyleCnt="4"/>
      <dgm:spPr/>
    </dgm:pt>
    <dgm:pt modelId="{35AF0465-75D3-48C5-8260-47F444AAA18D}" type="pres">
      <dgm:prSet presAssocID="{B3A9CBD0-2B8B-4F59-97B3-4AE180BDA4EC}" presName="root2" presStyleCnt="0"/>
      <dgm:spPr/>
    </dgm:pt>
    <dgm:pt modelId="{392006E8-19D8-4205-93DF-ACD68C340ED5}" type="pres">
      <dgm:prSet presAssocID="{B3A9CBD0-2B8B-4F59-97B3-4AE180BDA4EC}" presName="LevelTwoTextNode" presStyleLbl="node3" presStyleIdx="2" presStyleCnt="4">
        <dgm:presLayoutVars>
          <dgm:chPref val="3"/>
        </dgm:presLayoutVars>
      </dgm:prSet>
      <dgm:spPr/>
    </dgm:pt>
    <dgm:pt modelId="{F4E485E9-7A29-4792-A12F-3DABF957EB77}" type="pres">
      <dgm:prSet presAssocID="{B3A9CBD0-2B8B-4F59-97B3-4AE180BDA4EC}" presName="level3hierChild" presStyleCnt="0"/>
      <dgm:spPr/>
    </dgm:pt>
    <dgm:pt modelId="{75D7C5C6-2673-493B-A36D-966B62C282CE}" type="pres">
      <dgm:prSet presAssocID="{22EBF02F-CF59-45D1-8BF9-2344F989892E}" presName="conn2-1" presStyleLbl="parChTrans1D3" presStyleIdx="3" presStyleCnt="4"/>
      <dgm:spPr/>
    </dgm:pt>
    <dgm:pt modelId="{FFC57351-171F-439C-B7FC-D1980335B935}" type="pres">
      <dgm:prSet presAssocID="{22EBF02F-CF59-45D1-8BF9-2344F989892E}" presName="connTx" presStyleLbl="parChTrans1D3" presStyleIdx="3" presStyleCnt="4"/>
      <dgm:spPr/>
    </dgm:pt>
    <dgm:pt modelId="{6CD6E122-D84A-4F08-BA84-DE4BE9723B1B}" type="pres">
      <dgm:prSet presAssocID="{79F6E584-E1C6-48C1-BFC4-5B0B313CC926}" presName="root2" presStyleCnt="0"/>
      <dgm:spPr/>
    </dgm:pt>
    <dgm:pt modelId="{A558239C-FCAE-415E-B5D8-F547C14AB75C}" type="pres">
      <dgm:prSet presAssocID="{79F6E584-E1C6-48C1-BFC4-5B0B313CC926}" presName="LevelTwoTextNode" presStyleLbl="node3" presStyleIdx="3" presStyleCnt="4">
        <dgm:presLayoutVars>
          <dgm:chPref val="3"/>
        </dgm:presLayoutVars>
      </dgm:prSet>
      <dgm:spPr/>
    </dgm:pt>
    <dgm:pt modelId="{D77DE4BD-7593-4899-9402-E99A28EBD001}" type="pres">
      <dgm:prSet presAssocID="{79F6E584-E1C6-48C1-BFC4-5B0B313CC926}" presName="level3hierChild" presStyleCnt="0"/>
      <dgm:spPr/>
    </dgm:pt>
  </dgm:ptLst>
  <dgm:cxnLst>
    <dgm:cxn modelId="{E65EBA01-49BF-4117-934E-712FF0A2A042}" srcId="{CFE636A6-67BD-44A6-92E5-EB156AE226BA}" destId="{0476377A-8EF1-40CF-9C56-317A95346480}" srcOrd="0" destOrd="0" parTransId="{7017D9B0-9342-4D80-992E-DEB55948DAB3}" sibTransId="{25674955-7646-4BF4-A4B0-21E8A24A8502}"/>
    <dgm:cxn modelId="{3520EF02-84C8-4A78-AE13-91469BD158B9}" type="presOf" srcId="{529A0EC8-9DFB-42C0-B254-3C8FFC689F50}" destId="{5A95DB98-CA2A-4A01-8854-23ADC9F4A6FF}" srcOrd="1" destOrd="0" presId="urn:microsoft.com/office/officeart/2005/8/layout/hierarchy2"/>
    <dgm:cxn modelId="{16524808-ADEF-4397-8697-E14AC329AF08}" type="presOf" srcId="{E898C452-F85E-47B1-8F97-58200DD0D521}" destId="{7879C3DE-D15D-4D64-8255-732496860E6D}" srcOrd="0" destOrd="0" presId="urn:microsoft.com/office/officeart/2005/8/layout/hierarchy2"/>
    <dgm:cxn modelId="{566CA417-75B2-4EE3-BA5A-E1FC56626750}" srcId="{7D8B77FB-69DA-4279-A763-415F6D56F66D}" destId="{B3A9CBD0-2B8B-4F59-97B3-4AE180BDA4EC}" srcOrd="0" destOrd="0" parTransId="{4DD41E9C-CBA6-4E02-B3BD-B41FEFD852CB}" sibTransId="{E82D9642-1D60-4D46-AF34-8869011A3198}"/>
    <dgm:cxn modelId="{2100C117-C291-4B70-AB9C-429DCFF68096}" type="presOf" srcId="{A91B62C8-E885-41EE-801D-8A84769928DC}" destId="{00B62389-8733-4D81-A207-A1919C112043}" srcOrd="1" destOrd="0" presId="urn:microsoft.com/office/officeart/2005/8/layout/hierarchy2"/>
    <dgm:cxn modelId="{764A9122-14B3-4DCE-9E9A-79A734347323}" type="presOf" srcId="{E9CD1EEF-EFF7-4971-A2C2-A9249707EE5C}" destId="{4AA702BF-F016-458A-BA5B-55E890B20485}" srcOrd="0" destOrd="0" presId="urn:microsoft.com/office/officeart/2005/8/layout/hierarchy2"/>
    <dgm:cxn modelId="{B7D8D72A-3FA7-42C3-BBCB-EFAE408AF4B4}" type="presOf" srcId="{4DD41E9C-CBA6-4E02-B3BD-B41FEFD852CB}" destId="{66C2053A-4DB0-476F-9A87-CB769ACF91CA}" srcOrd="0" destOrd="0" presId="urn:microsoft.com/office/officeart/2005/8/layout/hierarchy2"/>
    <dgm:cxn modelId="{2297EF37-72B9-4ACA-8534-155B8DF9D05A}" type="presOf" srcId="{001B2FEF-204D-4D1F-A653-A635C31302DA}" destId="{E7927CD8-1A07-4402-90C8-2B9E5E6EDB79}" srcOrd="1" destOrd="0" presId="urn:microsoft.com/office/officeart/2005/8/layout/hierarchy2"/>
    <dgm:cxn modelId="{23946948-DB24-46A5-B677-2720E6045425}" type="presOf" srcId="{A69AD8C1-93F3-425F-B250-4CE05CCE90A5}" destId="{9F5B666B-8A1F-4B56-9118-6FB82FFBD674}" srcOrd="0" destOrd="0" presId="urn:microsoft.com/office/officeart/2005/8/layout/hierarchy2"/>
    <dgm:cxn modelId="{E0E7A649-1AF0-469C-94A9-3C817C427000}" type="presOf" srcId="{22EBF02F-CF59-45D1-8BF9-2344F989892E}" destId="{75D7C5C6-2673-493B-A36D-966B62C282CE}" srcOrd="0" destOrd="0" presId="urn:microsoft.com/office/officeart/2005/8/layout/hierarchy2"/>
    <dgm:cxn modelId="{539E1071-81B0-408C-81DE-5123B911CC89}" srcId="{64B537A0-0F4D-4C1D-8DFB-66D2283A5D56}" destId="{E898C452-F85E-47B1-8F97-58200DD0D521}" srcOrd="0" destOrd="0" parTransId="{A91B62C8-E885-41EE-801D-8A84769928DC}" sibTransId="{5EECF85F-C064-497A-8136-CF290D2C2DD2}"/>
    <dgm:cxn modelId="{DBDFBF52-C2F2-4A74-A93F-F71FD1FB49BE}" srcId="{0476377A-8EF1-40CF-9C56-317A95346480}" destId="{64B537A0-0F4D-4C1D-8DFB-66D2283A5D56}" srcOrd="0" destOrd="0" parTransId="{001B2FEF-204D-4D1F-A653-A635C31302DA}" sibTransId="{3A802AFA-3CAD-4BCE-BAFB-2819054E5D71}"/>
    <dgm:cxn modelId="{A4817B53-4192-4198-AFB1-282BE8E98145}" type="presOf" srcId="{A69AD8C1-93F3-425F-B250-4CE05CCE90A5}" destId="{2932CC81-BC35-4777-9BE7-A700B6DCC1C4}" srcOrd="1" destOrd="0" presId="urn:microsoft.com/office/officeart/2005/8/layout/hierarchy2"/>
    <dgm:cxn modelId="{116C8B74-54DD-4E6E-BBAB-9B46D28F2EE7}" type="presOf" srcId="{529A0EC8-9DFB-42C0-B254-3C8FFC689F50}" destId="{22625EAA-04D8-48D6-A9A2-EF3EBA758F81}" srcOrd="0" destOrd="0" presId="urn:microsoft.com/office/officeart/2005/8/layout/hierarchy2"/>
    <dgm:cxn modelId="{54A3258F-C843-42F5-8D3D-27A4065E76EC}" type="presOf" srcId="{64B537A0-0F4D-4C1D-8DFB-66D2283A5D56}" destId="{D4592BE4-89DE-414C-A2EB-F4C156C579A8}" srcOrd="0" destOrd="0" presId="urn:microsoft.com/office/officeart/2005/8/layout/hierarchy2"/>
    <dgm:cxn modelId="{BEEAEA9F-61EC-476A-8B0F-ED5A34C867AE}" type="presOf" srcId="{CFE636A6-67BD-44A6-92E5-EB156AE226BA}" destId="{30F3E34C-9B79-4F76-BF67-D4A8EE858C1D}" srcOrd="0" destOrd="0" presId="urn:microsoft.com/office/officeart/2005/8/layout/hierarchy2"/>
    <dgm:cxn modelId="{C578E1A0-4507-4152-AC9D-ED8732A3BB3D}" type="presOf" srcId="{A91B62C8-E885-41EE-801D-8A84769928DC}" destId="{32EFE8CC-B26F-4C98-8F64-5DFB1FF9DC7C}" srcOrd="0" destOrd="0" presId="urn:microsoft.com/office/officeart/2005/8/layout/hierarchy2"/>
    <dgm:cxn modelId="{C8B6FAA6-4909-4D5C-AE9F-A174F55103C4}" type="presOf" srcId="{001B2FEF-204D-4D1F-A653-A635C31302DA}" destId="{F62B88AA-6842-455B-ACAE-81D0068D6F19}" srcOrd="0" destOrd="0" presId="urn:microsoft.com/office/officeart/2005/8/layout/hierarchy2"/>
    <dgm:cxn modelId="{BCA545AA-EAC7-4EDA-AC80-6904F000C48F}" type="presOf" srcId="{22EBF02F-CF59-45D1-8BF9-2344F989892E}" destId="{FFC57351-171F-439C-B7FC-D1980335B935}" srcOrd="1" destOrd="0" presId="urn:microsoft.com/office/officeart/2005/8/layout/hierarchy2"/>
    <dgm:cxn modelId="{5B402EAB-C690-4ADA-83DF-8C7588591EC8}" type="presOf" srcId="{0476377A-8EF1-40CF-9C56-317A95346480}" destId="{F91F5B4C-FDE1-45AE-9D79-1358CF543137}" srcOrd="0" destOrd="0" presId="urn:microsoft.com/office/officeart/2005/8/layout/hierarchy2"/>
    <dgm:cxn modelId="{0665D8AE-79CC-4EB8-BAD8-C51063EEE4CA}" type="presOf" srcId="{7D8B77FB-69DA-4279-A763-415F6D56F66D}" destId="{07FCAB00-6472-4AED-A3E5-7BA725C8436F}" srcOrd="0" destOrd="0" presId="urn:microsoft.com/office/officeart/2005/8/layout/hierarchy2"/>
    <dgm:cxn modelId="{6A6CB9BE-8B6A-4CB3-9F80-758ACB05DC3D}" srcId="{64B537A0-0F4D-4C1D-8DFB-66D2283A5D56}" destId="{E9CD1EEF-EFF7-4971-A2C2-A9249707EE5C}" srcOrd="1" destOrd="0" parTransId="{529A0EC8-9DFB-42C0-B254-3C8FFC689F50}" sibTransId="{E78EC9E1-3D24-42F5-9E59-057DB652B305}"/>
    <dgm:cxn modelId="{B4BE07BF-6E6C-451F-B974-DFA2914B1E0E}" srcId="{0476377A-8EF1-40CF-9C56-317A95346480}" destId="{7D8B77FB-69DA-4279-A763-415F6D56F66D}" srcOrd="1" destOrd="0" parTransId="{A69AD8C1-93F3-425F-B250-4CE05CCE90A5}" sibTransId="{E1D435D5-C554-4A08-BF75-E887243B0B6B}"/>
    <dgm:cxn modelId="{CDDF57C8-31D4-464D-B385-77A2B879E033}" srcId="{7D8B77FB-69DA-4279-A763-415F6D56F66D}" destId="{79F6E584-E1C6-48C1-BFC4-5B0B313CC926}" srcOrd="1" destOrd="0" parTransId="{22EBF02F-CF59-45D1-8BF9-2344F989892E}" sibTransId="{52776C75-1F00-42E0-961C-DEDF4F986E9C}"/>
    <dgm:cxn modelId="{553E69D0-FEFD-4905-8F49-D62914933020}" type="presOf" srcId="{B3A9CBD0-2B8B-4F59-97B3-4AE180BDA4EC}" destId="{392006E8-19D8-4205-93DF-ACD68C340ED5}" srcOrd="0" destOrd="0" presId="urn:microsoft.com/office/officeart/2005/8/layout/hierarchy2"/>
    <dgm:cxn modelId="{66B0B3D9-5D24-42E0-B5B8-F6CA5A295415}" type="presOf" srcId="{4DD41E9C-CBA6-4E02-B3BD-B41FEFD852CB}" destId="{56C83519-E43F-4CED-B57B-1C962BDA7DC8}" srcOrd="1" destOrd="0" presId="urn:microsoft.com/office/officeart/2005/8/layout/hierarchy2"/>
    <dgm:cxn modelId="{0A7F06E6-1B54-45CC-B4C6-BF891E218D0B}" type="presOf" srcId="{79F6E584-E1C6-48C1-BFC4-5B0B313CC926}" destId="{A558239C-FCAE-415E-B5D8-F547C14AB75C}" srcOrd="0" destOrd="0" presId="urn:microsoft.com/office/officeart/2005/8/layout/hierarchy2"/>
    <dgm:cxn modelId="{86AC55A2-ED81-4265-931B-907167582411}" type="presParOf" srcId="{30F3E34C-9B79-4F76-BF67-D4A8EE858C1D}" destId="{4116B792-F7B8-4DC3-9AD5-4F287E0F7B93}" srcOrd="0" destOrd="0" presId="urn:microsoft.com/office/officeart/2005/8/layout/hierarchy2"/>
    <dgm:cxn modelId="{D76C593C-0526-4B38-A62B-803DBF0F38BB}" type="presParOf" srcId="{4116B792-F7B8-4DC3-9AD5-4F287E0F7B93}" destId="{F91F5B4C-FDE1-45AE-9D79-1358CF543137}" srcOrd="0" destOrd="0" presId="urn:microsoft.com/office/officeart/2005/8/layout/hierarchy2"/>
    <dgm:cxn modelId="{89717614-BCF6-458F-9363-8379AE617480}" type="presParOf" srcId="{4116B792-F7B8-4DC3-9AD5-4F287E0F7B93}" destId="{6C906AEC-9B0A-43C5-A882-D9237E2158BD}" srcOrd="1" destOrd="0" presId="urn:microsoft.com/office/officeart/2005/8/layout/hierarchy2"/>
    <dgm:cxn modelId="{10EC200B-CF15-4D45-A5CD-513F3B8B934C}" type="presParOf" srcId="{6C906AEC-9B0A-43C5-A882-D9237E2158BD}" destId="{F62B88AA-6842-455B-ACAE-81D0068D6F19}" srcOrd="0" destOrd="0" presId="urn:microsoft.com/office/officeart/2005/8/layout/hierarchy2"/>
    <dgm:cxn modelId="{C66F30E2-AC74-441E-9182-3E803A89DBF7}" type="presParOf" srcId="{F62B88AA-6842-455B-ACAE-81D0068D6F19}" destId="{E7927CD8-1A07-4402-90C8-2B9E5E6EDB79}" srcOrd="0" destOrd="0" presId="urn:microsoft.com/office/officeart/2005/8/layout/hierarchy2"/>
    <dgm:cxn modelId="{C526A917-DB04-41E4-9D86-4E3B14E0DFCE}" type="presParOf" srcId="{6C906AEC-9B0A-43C5-A882-D9237E2158BD}" destId="{40F619A8-AA53-430F-947F-9D1DFEE5411E}" srcOrd="1" destOrd="0" presId="urn:microsoft.com/office/officeart/2005/8/layout/hierarchy2"/>
    <dgm:cxn modelId="{694A1DC1-3B62-44E6-90C9-8815DC0729BE}" type="presParOf" srcId="{40F619A8-AA53-430F-947F-9D1DFEE5411E}" destId="{D4592BE4-89DE-414C-A2EB-F4C156C579A8}" srcOrd="0" destOrd="0" presId="urn:microsoft.com/office/officeart/2005/8/layout/hierarchy2"/>
    <dgm:cxn modelId="{CDE273D1-57CC-48B9-B41B-767A9E55BA59}" type="presParOf" srcId="{40F619A8-AA53-430F-947F-9D1DFEE5411E}" destId="{306ED9F6-EBF0-4BA1-A6CA-F853E4BD1995}" srcOrd="1" destOrd="0" presId="urn:microsoft.com/office/officeart/2005/8/layout/hierarchy2"/>
    <dgm:cxn modelId="{28DD5C75-E429-4480-89E3-9E470D1020ED}" type="presParOf" srcId="{306ED9F6-EBF0-4BA1-A6CA-F853E4BD1995}" destId="{32EFE8CC-B26F-4C98-8F64-5DFB1FF9DC7C}" srcOrd="0" destOrd="0" presId="urn:microsoft.com/office/officeart/2005/8/layout/hierarchy2"/>
    <dgm:cxn modelId="{1423A5FB-9E4D-4D0D-910E-C122C5561ADD}" type="presParOf" srcId="{32EFE8CC-B26F-4C98-8F64-5DFB1FF9DC7C}" destId="{00B62389-8733-4D81-A207-A1919C112043}" srcOrd="0" destOrd="0" presId="urn:microsoft.com/office/officeart/2005/8/layout/hierarchy2"/>
    <dgm:cxn modelId="{A3D065A3-4615-48E8-9677-370881743242}" type="presParOf" srcId="{306ED9F6-EBF0-4BA1-A6CA-F853E4BD1995}" destId="{631DC98D-ED6E-497F-803E-787F9ADADCA3}" srcOrd="1" destOrd="0" presId="urn:microsoft.com/office/officeart/2005/8/layout/hierarchy2"/>
    <dgm:cxn modelId="{B44FB19E-5B52-43AE-861D-BCB1841F4DBA}" type="presParOf" srcId="{631DC98D-ED6E-497F-803E-787F9ADADCA3}" destId="{7879C3DE-D15D-4D64-8255-732496860E6D}" srcOrd="0" destOrd="0" presId="urn:microsoft.com/office/officeart/2005/8/layout/hierarchy2"/>
    <dgm:cxn modelId="{5F65EBA8-F959-4075-A0E3-FCDCC34EA67B}" type="presParOf" srcId="{631DC98D-ED6E-497F-803E-787F9ADADCA3}" destId="{024DBDFA-185A-4F75-A951-6AFE3083E698}" srcOrd="1" destOrd="0" presId="urn:microsoft.com/office/officeart/2005/8/layout/hierarchy2"/>
    <dgm:cxn modelId="{3E180BFD-F8B2-41B8-8008-9A68EDB2C759}" type="presParOf" srcId="{306ED9F6-EBF0-4BA1-A6CA-F853E4BD1995}" destId="{22625EAA-04D8-48D6-A9A2-EF3EBA758F81}" srcOrd="2" destOrd="0" presId="urn:microsoft.com/office/officeart/2005/8/layout/hierarchy2"/>
    <dgm:cxn modelId="{5DBE3023-6AF0-41AC-A758-70272831A8BD}" type="presParOf" srcId="{22625EAA-04D8-48D6-A9A2-EF3EBA758F81}" destId="{5A95DB98-CA2A-4A01-8854-23ADC9F4A6FF}" srcOrd="0" destOrd="0" presId="urn:microsoft.com/office/officeart/2005/8/layout/hierarchy2"/>
    <dgm:cxn modelId="{97402710-023B-40F5-9F6B-5941C3C69D1A}" type="presParOf" srcId="{306ED9F6-EBF0-4BA1-A6CA-F853E4BD1995}" destId="{3EAD0DAC-E479-4FE3-8541-A1AE8F9CAF15}" srcOrd="3" destOrd="0" presId="urn:microsoft.com/office/officeart/2005/8/layout/hierarchy2"/>
    <dgm:cxn modelId="{73347299-A02B-419C-96F5-C74BA001B907}" type="presParOf" srcId="{3EAD0DAC-E479-4FE3-8541-A1AE8F9CAF15}" destId="{4AA702BF-F016-458A-BA5B-55E890B20485}" srcOrd="0" destOrd="0" presId="urn:microsoft.com/office/officeart/2005/8/layout/hierarchy2"/>
    <dgm:cxn modelId="{73675879-45AC-40A0-B303-3F90AC789E2C}" type="presParOf" srcId="{3EAD0DAC-E479-4FE3-8541-A1AE8F9CAF15}" destId="{2CE4DA44-F4C7-4A6E-989D-1190E4C3AFA8}" srcOrd="1" destOrd="0" presId="urn:microsoft.com/office/officeart/2005/8/layout/hierarchy2"/>
    <dgm:cxn modelId="{4298D156-115C-4F3A-8968-E96B937F867F}" type="presParOf" srcId="{6C906AEC-9B0A-43C5-A882-D9237E2158BD}" destId="{9F5B666B-8A1F-4B56-9118-6FB82FFBD674}" srcOrd="2" destOrd="0" presId="urn:microsoft.com/office/officeart/2005/8/layout/hierarchy2"/>
    <dgm:cxn modelId="{E1E468D2-D71A-49B1-ABBD-87DBD7074016}" type="presParOf" srcId="{9F5B666B-8A1F-4B56-9118-6FB82FFBD674}" destId="{2932CC81-BC35-4777-9BE7-A700B6DCC1C4}" srcOrd="0" destOrd="0" presId="urn:microsoft.com/office/officeart/2005/8/layout/hierarchy2"/>
    <dgm:cxn modelId="{00234D24-614B-4387-BF99-A73CC3DC48C9}" type="presParOf" srcId="{6C906AEC-9B0A-43C5-A882-D9237E2158BD}" destId="{7B500442-DA58-49BE-873B-CCECF80AC8BB}" srcOrd="3" destOrd="0" presId="urn:microsoft.com/office/officeart/2005/8/layout/hierarchy2"/>
    <dgm:cxn modelId="{6B208556-AB39-4446-8409-86E348212775}" type="presParOf" srcId="{7B500442-DA58-49BE-873B-CCECF80AC8BB}" destId="{07FCAB00-6472-4AED-A3E5-7BA725C8436F}" srcOrd="0" destOrd="0" presId="urn:microsoft.com/office/officeart/2005/8/layout/hierarchy2"/>
    <dgm:cxn modelId="{5E3F8763-3903-4936-88E4-2AA9BF82677F}" type="presParOf" srcId="{7B500442-DA58-49BE-873B-CCECF80AC8BB}" destId="{E65C3257-32EE-4B1D-8AFD-ABDF2F1E7885}" srcOrd="1" destOrd="0" presId="urn:microsoft.com/office/officeart/2005/8/layout/hierarchy2"/>
    <dgm:cxn modelId="{274FF347-2CD3-4075-A6B5-AB5BB4EE3171}" type="presParOf" srcId="{E65C3257-32EE-4B1D-8AFD-ABDF2F1E7885}" destId="{66C2053A-4DB0-476F-9A87-CB769ACF91CA}" srcOrd="0" destOrd="0" presId="urn:microsoft.com/office/officeart/2005/8/layout/hierarchy2"/>
    <dgm:cxn modelId="{1132CDBA-3E65-4627-99FA-9D791887DA0C}" type="presParOf" srcId="{66C2053A-4DB0-476F-9A87-CB769ACF91CA}" destId="{56C83519-E43F-4CED-B57B-1C962BDA7DC8}" srcOrd="0" destOrd="0" presId="urn:microsoft.com/office/officeart/2005/8/layout/hierarchy2"/>
    <dgm:cxn modelId="{87B4737E-64BB-4420-A5D7-E5F297BE947A}" type="presParOf" srcId="{E65C3257-32EE-4B1D-8AFD-ABDF2F1E7885}" destId="{35AF0465-75D3-48C5-8260-47F444AAA18D}" srcOrd="1" destOrd="0" presId="urn:microsoft.com/office/officeart/2005/8/layout/hierarchy2"/>
    <dgm:cxn modelId="{F504D254-0561-4D73-82EF-317DFED3CB64}" type="presParOf" srcId="{35AF0465-75D3-48C5-8260-47F444AAA18D}" destId="{392006E8-19D8-4205-93DF-ACD68C340ED5}" srcOrd="0" destOrd="0" presId="urn:microsoft.com/office/officeart/2005/8/layout/hierarchy2"/>
    <dgm:cxn modelId="{85967EB8-8ED6-47BF-87BF-07C9B66C0FFC}" type="presParOf" srcId="{35AF0465-75D3-48C5-8260-47F444AAA18D}" destId="{F4E485E9-7A29-4792-A12F-3DABF957EB77}" srcOrd="1" destOrd="0" presId="urn:microsoft.com/office/officeart/2005/8/layout/hierarchy2"/>
    <dgm:cxn modelId="{274A8926-B09A-4EB1-9B97-E122623DC775}" type="presParOf" srcId="{E65C3257-32EE-4B1D-8AFD-ABDF2F1E7885}" destId="{75D7C5C6-2673-493B-A36D-966B62C282CE}" srcOrd="2" destOrd="0" presId="urn:microsoft.com/office/officeart/2005/8/layout/hierarchy2"/>
    <dgm:cxn modelId="{6A6F0F95-0FDF-4AEB-9250-66732BCE3BDD}" type="presParOf" srcId="{75D7C5C6-2673-493B-A36D-966B62C282CE}" destId="{FFC57351-171F-439C-B7FC-D1980335B935}" srcOrd="0" destOrd="0" presId="urn:microsoft.com/office/officeart/2005/8/layout/hierarchy2"/>
    <dgm:cxn modelId="{71AD83EE-A6B3-48D5-AAA8-A9BEAB572F56}" type="presParOf" srcId="{E65C3257-32EE-4B1D-8AFD-ABDF2F1E7885}" destId="{6CD6E122-D84A-4F08-BA84-DE4BE9723B1B}" srcOrd="3" destOrd="0" presId="urn:microsoft.com/office/officeart/2005/8/layout/hierarchy2"/>
    <dgm:cxn modelId="{12558297-11B1-4443-85AB-1EBD1275093C}" type="presParOf" srcId="{6CD6E122-D84A-4F08-BA84-DE4BE9723B1B}" destId="{A558239C-FCAE-415E-B5D8-F547C14AB75C}" srcOrd="0" destOrd="0" presId="urn:microsoft.com/office/officeart/2005/8/layout/hierarchy2"/>
    <dgm:cxn modelId="{85ABCD3A-FF1C-4081-A666-4872AD789989}" type="presParOf" srcId="{6CD6E122-D84A-4F08-BA84-DE4BE9723B1B}" destId="{D77DE4BD-7593-4899-9402-E99A28EBD00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B495F21-C67D-4397-8572-2732C0BD4266}" type="doc">
      <dgm:prSet loTypeId="urn:microsoft.com/office/officeart/2005/8/layout/hierarchy2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1ECA3E70-A912-4D55-86A8-C20512882E3C}">
      <dgm:prSet phldrT="[Texto]"/>
      <dgm:spPr/>
      <dgm:t>
        <a:bodyPr/>
        <a:lstStyle/>
        <a:p>
          <a:r>
            <a:rPr lang="es-EC" dirty="0"/>
            <a:t>5- FU/Cisplatino</a:t>
          </a:r>
        </a:p>
      </dgm:t>
    </dgm:pt>
    <dgm:pt modelId="{03DAC310-C801-485E-83E0-BA6C93A3969D}" type="parTrans" cxnId="{E72946FF-4AD2-4AC5-8345-4FDC5C81FDA3}">
      <dgm:prSet/>
      <dgm:spPr/>
      <dgm:t>
        <a:bodyPr/>
        <a:lstStyle/>
        <a:p>
          <a:endParaRPr lang="es-EC"/>
        </a:p>
      </dgm:t>
    </dgm:pt>
    <dgm:pt modelId="{3D3E82C4-0877-4639-B40C-F7B8A2D3D1F8}" type="sibTrans" cxnId="{E72946FF-4AD2-4AC5-8345-4FDC5C81FDA3}">
      <dgm:prSet/>
      <dgm:spPr/>
      <dgm:t>
        <a:bodyPr/>
        <a:lstStyle/>
        <a:p>
          <a:endParaRPr lang="es-EC"/>
        </a:p>
      </dgm:t>
    </dgm:pt>
    <dgm:pt modelId="{B78DA631-B606-42D7-8B7E-0BF139541C6B}">
      <dgm:prSet phldrT="[Texto]"/>
      <dgm:spPr/>
      <dgm:t>
        <a:bodyPr/>
        <a:lstStyle/>
        <a:p>
          <a:r>
            <a:rPr lang="es-EC" dirty="0"/>
            <a:t>21 días </a:t>
          </a:r>
        </a:p>
      </dgm:t>
    </dgm:pt>
    <dgm:pt modelId="{73EA5CAF-7604-4902-917D-1042F563C260}" type="parTrans" cxnId="{66F128D5-ADBA-4F14-81CC-14BF75E024EC}">
      <dgm:prSet/>
      <dgm:spPr/>
      <dgm:t>
        <a:bodyPr/>
        <a:lstStyle/>
        <a:p>
          <a:endParaRPr lang="es-EC"/>
        </a:p>
      </dgm:t>
    </dgm:pt>
    <dgm:pt modelId="{6DD30515-ADBF-40D1-8951-F9A5045D78C1}" type="sibTrans" cxnId="{66F128D5-ADBA-4F14-81CC-14BF75E024EC}">
      <dgm:prSet/>
      <dgm:spPr/>
      <dgm:t>
        <a:bodyPr/>
        <a:lstStyle/>
        <a:p>
          <a:endParaRPr lang="es-EC"/>
        </a:p>
      </dgm:t>
    </dgm:pt>
    <dgm:pt modelId="{33E8612B-C7B6-4707-882F-723D94860758}">
      <dgm:prSet phldrT="[Texto]"/>
      <dgm:spPr/>
      <dgm:t>
        <a:bodyPr/>
        <a:lstStyle/>
        <a:p>
          <a:r>
            <a:rPr lang="es-EC" dirty="0"/>
            <a:t>Mucositis </a:t>
          </a:r>
        </a:p>
      </dgm:t>
    </dgm:pt>
    <dgm:pt modelId="{B29CEB4D-39B4-4F42-869A-9C74654A8362}" type="parTrans" cxnId="{79635006-C2E8-4D98-8DF5-04A40B6BACB6}">
      <dgm:prSet/>
      <dgm:spPr/>
      <dgm:t>
        <a:bodyPr/>
        <a:lstStyle/>
        <a:p>
          <a:endParaRPr lang="es-EC"/>
        </a:p>
      </dgm:t>
    </dgm:pt>
    <dgm:pt modelId="{695989F6-6FD8-4A91-A416-7E0ADF23EB20}" type="sibTrans" cxnId="{79635006-C2E8-4D98-8DF5-04A40B6BACB6}">
      <dgm:prSet/>
      <dgm:spPr/>
      <dgm:t>
        <a:bodyPr/>
        <a:lstStyle/>
        <a:p>
          <a:endParaRPr lang="es-EC"/>
        </a:p>
      </dgm:t>
    </dgm:pt>
    <dgm:pt modelId="{3F812DD1-FE3D-4526-9AFD-D3EA8C4B491A}">
      <dgm:prSet phldrT="[Texto]"/>
      <dgm:spPr/>
      <dgm:t>
        <a:bodyPr/>
        <a:lstStyle/>
        <a:p>
          <a:r>
            <a:rPr lang="es-EC" dirty="0"/>
            <a:t>Cardiotoxicidad</a:t>
          </a:r>
        </a:p>
      </dgm:t>
    </dgm:pt>
    <dgm:pt modelId="{DE1CB3C1-8F68-4F61-9F32-4ABF8BDE5148}" type="parTrans" cxnId="{CB0B5F0B-9DB8-4B45-B98B-394575FA4E74}">
      <dgm:prSet/>
      <dgm:spPr/>
      <dgm:t>
        <a:bodyPr/>
        <a:lstStyle/>
        <a:p>
          <a:endParaRPr lang="es-EC"/>
        </a:p>
      </dgm:t>
    </dgm:pt>
    <dgm:pt modelId="{DBEF1568-3E9C-449E-BBD9-A7A4FD60225F}" type="sibTrans" cxnId="{CB0B5F0B-9DB8-4B45-B98B-394575FA4E74}">
      <dgm:prSet/>
      <dgm:spPr/>
      <dgm:t>
        <a:bodyPr/>
        <a:lstStyle/>
        <a:p>
          <a:endParaRPr lang="es-EC"/>
        </a:p>
      </dgm:t>
    </dgm:pt>
    <dgm:pt modelId="{1A316B24-6725-41A6-A4FB-EA587D425C0D}">
      <dgm:prSet phldrT="[Texto]"/>
      <dgm:spPr/>
      <dgm:t>
        <a:bodyPr/>
        <a:lstStyle/>
        <a:p>
          <a:r>
            <a:rPr lang="es-EC" dirty="0"/>
            <a:t>6 ciclos, evaluación 3°</a:t>
          </a:r>
        </a:p>
      </dgm:t>
    </dgm:pt>
    <dgm:pt modelId="{256924F5-E12F-493B-AEA7-9B1ECFFC0EF7}" type="parTrans" cxnId="{B66E0153-06BD-497B-A32F-E09DC9C0515D}">
      <dgm:prSet/>
      <dgm:spPr/>
      <dgm:t>
        <a:bodyPr/>
        <a:lstStyle/>
        <a:p>
          <a:endParaRPr lang="es-EC"/>
        </a:p>
      </dgm:t>
    </dgm:pt>
    <dgm:pt modelId="{8EC4C2B5-A484-4D5D-8000-BAE9A790E04C}" type="sibTrans" cxnId="{B66E0153-06BD-497B-A32F-E09DC9C0515D}">
      <dgm:prSet/>
      <dgm:spPr/>
      <dgm:t>
        <a:bodyPr/>
        <a:lstStyle/>
        <a:p>
          <a:endParaRPr lang="es-EC"/>
        </a:p>
      </dgm:t>
    </dgm:pt>
    <dgm:pt modelId="{D36F94A6-9CCA-42BF-A118-18FBD9833F86}" type="pres">
      <dgm:prSet presAssocID="{CB495F21-C67D-4397-8572-2732C0BD426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99793E7-7E01-4FA5-A517-A5A1266BB396}" type="pres">
      <dgm:prSet presAssocID="{1ECA3E70-A912-4D55-86A8-C20512882E3C}" presName="root1" presStyleCnt="0"/>
      <dgm:spPr/>
    </dgm:pt>
    <dgm:pt modelId="{023699BB-EDC4-45A3-A881-87F184786BD5}" type="pres">
      <dgm:prSet presAssocID="{1ECA3E70-A912-4D55-86A8-C20512882E3C}" presName="LevelOneTextNode" presStyleLbl="node0" presStyleIdx="0" presStyleCnt="1">
        <dgm:presLayoutVars>
          <dgm:chPref val="3"/>
        </dgm:presLayoutVars>
      </dgm:prSet>
      <dgm:spPr/>
    </dgm:pt>
    <dgm:pt modelId="{543E43C1-B501-4C17-A16B-CC48D68F27FB}" type="pres">
      <dgm:prSet presAssocID="{1ECA3E70-A912-4D55-86A8-C20512882E3C}" presName="level2hierChild" presStyleCnt="0"/>
      <dgm:spPr/>
    </dgm:pt>
    <dgm:pt modelId="{1795A6BF-6D0D-412E-9022-C1A6542EBF94}" type="pres">
      <dgm:prSet presAssocID="{73EA5CAF-7604-4902-917D-1042F563C260}" presName="conn2-1" presStyleLbl="parChTrans1D2" presStyleIdx="0" presStyleCnt="2"/>
      <dgm:spPr/>
    </dgm:pt>
    <dgm:pt modelId="{4D871BCC-238E-4FA6-88CD-072057E9FE36}" type="pres">
      <dgm:prSet presAssocID="{73EA5CAF-7604-4902-917D-1042F563C260}" presName="connTx" presStyleLbl="parChTrans1D2" presStyleIdx="0" presStyleCnt="2"/>
      <dgm:spPr/>
    </dgm:pt>
    <dgm:pt modelId="{F30BB5BC-E98C-4A78-A458-48CC2BA0CF3E}" type="pres">
      <dgm:prSet presAssocID="{B78DA631-B606-42D7-8B7E-0BF139541C6B}" presName="root2" presStyleCnt="0"/>
      <dgm:spPr/>
    </dgm:pt>
    <dgm:pt modelId="{FCCFC49E-17D6-46E8-9B8B-4B2BB46C730B}" type="pres">
      <dgm:prSet presAssocID="{B78DA631-B606-42D7-8B7E-0BF139541C6B}" presName="LevelTwoTextNode" presStyleLbl="node2" presStyleIdx="0" presStyleCnt="2">
        <dgm:presLayoutVars>
          <dgm:chPref val="3"/>
        </dgm:presLayoutVars>
      </dgm:prSet>
      <dgm:spPr/>
    </dgm:pt>
    <dgm:pt modelId="{4927FB52-20EF-4DED-8A9A-D74F7B694A12}" type="pres">
      <dgm:prSet presAssocID="{B78DA631-B606-42D7-8B7E-0BF139541C6B}" presName="level3hierChild" presStyleCnt="0"/>
      <dgm:spPr/>
    </dgm:pt>
    <dgm:pt modelId="{36E56575-DA8D-49D6-8D03-4443BB2B077E}" type="pres">
      <dgm:prSet presAssocID="{B29CEB4D-39B4-4F42-869A-9C74654A8362}" presName="conn2-1" presStyleLbl="parChTrans1D3" presStyleIdx="0" presStyleCnt="2"/>
      <dgm:spPr/>
    </dgm:pt>
    <dgm:pt modelId="{9FB20ECF-EE1E-43A6-8D1B-B23BB14E2F34}" type="pres">
      <dgm:prSet presAssocID="{B29CEB4D-39B4-4F42-869A-9C74654A8362}" presName="connTx" presStyleLbl="parChTrans1D3" presStyleIdx="0" presStyleCnt="2"/>
      <dgm:spPr/>
    </dgm:pt>
    <dgm:pt modelId="{A9AA8F97-7DBF-4E06-AE93-A2D1984A7896}" type="pres">
      <dgm:prSet presAssocID="{33E8612B-C7B6-4707-882F-723D94860758}" presName="root2" presStyleCnt="0"/>
      <dgm:spPr/>
    </dgm:pt>
    <dgm:pt modelId="{003DA80D-5D70-40E3-A1A2-288B17A41C11}" type="pres">
      <dgm:prSet presAssocID="{33E8612B-C7B6-4707-882F-723D94860758}" presName="LevelTwoTextNode" presStyleLbl="node3" presStyleIdx="0" presStyleCnt="2">
        <dgm:presLayoutVars>
          <dgm:chPref val="3"/>
        </dgm:presLayoutVars>
      </dgm:prSet>
      <dgm:spPr/>
    </dgm:pt>
    <dgm:pt modelId="{087B5E3D-D5E4-4ECF-8474-3873EA8FD828}" type="pres">
      <dgm:prSet presAssocID="{33E8612B-C7B6-4707-882F-723D94860758}" presName="level3hierChild" presStyleCnt="0"/>
      <dgm:spPr/>
    </dgm:pt>
    <dgm:pt modelId="{ED7D73E9-1442-4C7F-959C-18A3B40F6BEA}" type="pres">
      <dgm:prSet presAssocID="{DE1CB3C1-8F68-4F61-9F32-4ABF8BDE5148}" presName="conn2-1" presStyleLbl="parChTrans1D3" presStyleIdx="1" presStyleCnt="2"/>
      <dgm:spPr/>
    </dgm:pt>
    <dgm:pt modelId="{296C60D5-706A-4115-B9AA-4F85B92B22F4}" type="pres">
      <dgm:prSet presAssocID="{DE1CB3C1-8F68-4F61-9F32-4ABF8BDE5148}" presName="connTx" presStyleLbl="parChTrans1D3" presStyleIdx="1" presStyleCnt="2"/>
      <dgm:spPr/>
    </dgm:pt>
    <dgm:pt modelId="{28862278-ACA4-4AE1-8172-15F903019B96}" type="pres">
      <dgm:prSet presAssocID="{3F812DD1-FE3D-4526-9AFD-D3EA8C4B491A}" presName="root2" presStyleCnt="0"/>
      <dgm:spPr/>
    </dgm:pt>
    <dgm:pt modelId="{B342365A-2A45-4DD1-BB44-0E8264269B63}" type="pres">
      <dgm:prSet presAssocID="{3F812DD1-FE3D-4526-9AFD-D3EA8C4B491A}" presName="LevelTwoTextNode" presStyleLbl="node3" presStyleIdx="1" presStyleCnt="2">
        <dgm:presLayoutVars>
          <dgm:chPref val="3"/>
        </dgm:presLayoutVars>
      </dgm:prSet>
      <dgm:spPr/>
    </dgm:pt>
    <dgm:pt modelId="{4972D7E6-0436-4E48-A894-ABDDE7B6730C}" type="pres">
      <dgm:prSet presAssocID="{3F812DD1-FE3D-4526-9AFD-D3EA8C4B491A}" presName="level3hierChild" presStyleCnt="0"/>
      <dgm:spPr/>
    </dgm:pt>
    <dgm:pt modelId="{7C0D9561-4D48-4826-849F-8C4A6D6AE8AF}" type="pres">
      <dgm:prSet presAssocID="{256924F5-E12F-493B-AEA7-9B1ECFFC0EF7}" presName="conn2-1" presStyleLbl="parChTrans1D2" presStyleIdx="1" presStyleCnt="2"/>
      <dgm:spPr/>
    </dgm:pt>
    <dgm:pt modelId="{FD580457-6D31-4C2C-82E7-FC5923AD4FD3}" type="pres">
      <dgm:prSet presAssocID="{256924F5-E12F-493B-AEA7-9B1ECFFC0EF7}" presName="connTx" presStyleLbl="parChTrans1D2" presStyleIdx="1" presStyleCnt="2"/>
      <dgm:spPr/>
    </dgm:pt>
    <dgm:pt modelId="{0ACC9D19-D4AA-4767-BFC5-0AF0A28EDFCC}" type="pres">
      <dgm:prSet presAssocID="{1A316B24-6725-41A6-A4FB-EA587D425C0D}" presName="root2" presStyleCnt="0"/>
      <dgm:spPr/>
    </dgm:pt>
    <dgm:pt modelId="{D8F6CD1A-2799-45E6-A915-265F344F06CD}" type="pres">
      <dgm:prSet presAssocID="{1A316B24-6725-41A6-A4FB-EA587D425C0D}" presName="LevelTwoTextNode" presStyleLbl="node2" presStyleIdx="1" presStyleCnt="2">
        <dgm:presLayoutVars>
          <dgm:chPref val="3"/>
        </dgm:presLayoutVars>
      </dgm:prSet>
      <dgm:spPr/>
    </dgm:pt>
    <dgm:pt modelId="{D206627E-C97C-481D-89B3-D997B9B97490}" type="pres">
      <dgm:prSet presAssocID="{1A316B24-6725-41A6-A4FB-EA587D425C0D}" presName="level3hierChild" presStyleCnt="0"/>
      <dgm:spPr/>
    </dgm:pt>
  </dgm:ptLst>
  <dgm:cxnLst>
    <dgm:cxn modelId="{61B29E02-E303-4170-BFD2-76CCA179BB6C}" type="presOf" srcId="{3F812DD1-FE3D-4526-9AFD-D3EA8C4B491A}" destId="{B342365A-2A45-4DD1-BB44-0E8264269B63}" srcOrd="0" destOrd="0" presId="urn:microsoft.com/office/officeart/2005/8/layout/hierarchy2"/>
    <dgm:cxn modelId="{79635006-C2E8-4D98-8DF5-04A40B6BACB6}" srcId="{B78DA631-B606-42D7-8B7E-0BF139541C6B}" destId="{33E8612B-C7B6-4707-882F-723D94860758}" srcOrd="0" destOrd="0" parTransId="{B29CEB4D-39B4-4F42-869A-9C74654A8362}" sibTransId="{695989F6-6FD8-4A91-A416-7E0ADF23EB20}"/>
    <dgm:cxn modelId="{CB0B5F0B-9DB8-4B45-B98B-394575FA4E74}" srcId="{B78DA631-B606-42D7-8B7E-0BF139541C6B}" destId="{3F812DD1-FE3D-4526-9AFD-D3EA8C4B491A}" srcOrd="1" destOrd="0" parTransId="{DE1CB3C1-8F68-4F61-9F32-4ABF8BDE5148}" sibTransId="{DBEF1568-3E9C-449E-BBD9-A7A4FD60225F}"/>
    <dgm:cxn modelId="{DEE5083E-0F63-47E2-AF2A-1859C3AF2F1E}" type="presOf" srcId="{B29CEB4D-39B4-4F42-869A-9C74654A8362}" destId="{36E56575-DA8D-49D6-8D03-4443BB2B077E}" srcOrd="0" destOrd="0" presId="urn:microsoft.com/office/officeart/2005/8/layout/hierarchy2"/>
    <dgm:cxn modelId="{9F627D47-AE09-4518-B61A-424F5A2982D5}" type="presOf" srcId="{B29CEB4D-39B4-4F42-869A-9C74654A8362}" destId="{9FB20ECF-EE1E-43A6-8D1B-B23BB14E2F34}" srcOrd="1" destOrd="0" presId="urn:microsoft.com/office/officeart/2005/8/layout/hierarchy2"/>
    <dgm:cxn modelId="{513BD748-A924-40C8-9922-D955B3E225DB}" type="presOf" srcId="{33E8612B-C7B6-4707-882F-723D94860758}" destId="{003DA80D-5D70-40E3-A1A2-288B17A41C11}" srcOrd="0" destOrd="0" presId="urn:microsoft.com/office/officeart/2005/8/layout/hierarchy2"/>
    <dgm:cxn modelId="{816E1449-944A-473B-B978-0137F498F525}" type="presOf" srcId="{256924F5-E12F-493B-AEA7-9B1ECFFC0EF7}" destId="{FD580457-6D31-4C2C-82E7-FC5923AD4FD3}" srcOrd="1" destOrd="0" presId="urn:microsoft.com/office/officeart/2005/8/layout/hierarchy2"/>
    <dgm:cxn modelId="{D8B1226A-9C01-45FB-B67B-0433A60CB200}" type="presOf" srcId="{DE1CB3C1-8F68-4F61-9F32-4ABF8BDE5148}" destId="{296C60D5-706A-4115-B9AA-4F85B92B22F4}" srcOrd="1" destOrd="0" presId="urn:microsoft.com/office/officeart/2005/8/layout/hierarchy2"/>
    <dgm:cxn modelId="{A204614B-8E94-4236-8C36-550F9B1DF255}" type="presOf" srcId="{73EA5CAF-7604-4902-917D-1042F563C260}" destId="{1795A6BF-6D0D-412E-9022-C1A6542EBF94}" srcOrd="0" destOrd="0" presId="urn:microsoft.com/office/officeart/2005/8/layout/hierarchy2"/>
    <dgm:cxn modelId="{B66E0153-06BD-497B-A32F-E09DC9C0515D}" srcId="{1ECA3E70-A912-4D55-86A8-C20512882E3C}" destId="{1A316B24-6725-41A6-A4FB-EA587D425C0D}" srcOrd="1" destOrd="0" parTransId="{256924F5-E12F-493B-AEA7-9B1ECFFC0EF7}" sibTransId="{8EC4C2B5-A484-4D5D-8000-BAE9A790E04C}"/>
    <dgm:cxn modelId="{54ECCA75-A611-449E-8E0D-35BC549AB8E9}" type="presOf" srcId="{B78DA631-B606-42D7-8B7E-0BF139541C6B}" destId="{FCCFC49E-17D6-46E8-9B8B-4B2BB46C730B}" srcOrd="0" destOrd="0" presId="urn:microsoft.com/office/officeart/2005/8/layout/hierarchy2"/>
    <dgm:cxn modelId="{C346BC83-FBFB-4BEA-8654-FE6246804363}" type="presOf" srcId="{CB495F21-C67D-4397-8572-2732C0BD4266}" destId="{D36F94A6-9CCA-42BF-A118-18FBD9833F86}" srcOrd="0" destOrd="0" presId="urn:microsoft.com/office/officeart/2005/8/layout/hierarchy2"/>
    <dgm:cxn modelId="{6F7F5884-096B-4B36-A43E-FFF3B8D4CA3F}" type="presOf" srcId="{DE1CB3C1-8F68-4F61-9F32-4ABF8BDE5148}" destId="{ED7D73E9-1442-4C7F-959C-18A3B40F6BEA}" srcOrd="0" destOrd="0" presId="urn:microsoft.com/office/officeart/2005/8/layout/hierarchy2"/>
    <dgm:cxn modelId="{C0E54C90-9661-43D0-9885-41A6E6771C98}" type="presOf" srcId="{73EA5CAF-7604-4902-917D-1042F563C260}" destId="{4D871BCC-238E-4FA6-88CD-072057E9FE36}" srcOrd="1" destOrd="0" presId="urn:microsoft.com/office/officeart/2005/8/layout/hierarchy2"/>
    <dgm:cxn modelId="{3DDA87A1-F1C4-42FB-817A-B868C3642D4B}" type="presOf" srcId="{256924F5-E12F-493B-AEA7-9B1ECFFC0EF7}" destId="{7C0D9561-4D48-4826-849F-8C4A6D6AE8AF}" srcOrd="0" destOrd="0" presId="urn:microsoft.com/office/officeart/2005/8/layout/hierarchy2"/>
    <dgm:cxn modelId="{838C3DA4-B181-4125-BABE-6C18ED1EDA16}" type="presOf" srcId="{1ECA3E70-A912-4D55-86A8-C20512882E3C}" destId="{023699BB-EDC4-45A3-A881-87F184786BD5}" srcOrd="0" destOrd="0" presId="urn:microsoft.com/office/officeart/2005/8/layout/hierarchy2"/>
    <dgm:cxn modelId="{66F128D5-ADBA-4F14-81CC-14BF75E024EC}" srcId="{1ECA3E70-A912-4D55-86A8-C20512882E3C}" destId="{B78DA631-B606-42D7-8B7E-0BF139541C6B}" srcOrd="0" destOrd="0" parTransId="{73EA5CAF-7604-4902-917D-1042F563C260}" sibTransId="{6DD30515-ADBF-40D1-8951-F9A5045D78C1}"/>
    <dgm:cxn modelId="{83AD61ED-7FBE-4FDF-B77C-B79FD64CA5ED}" type="presOf" srcId="{1A316B24-6725-41A6-A4FB-EA587D425C0D}" destId="{D8F6CD1A-2799-45E6-A915-265F344F06CD}" srcOrd="0" destOrd="0" presId="urn:microsoft.com/office/officeart/2005/8/layout/hierarchy2"/>
    <dgm:cxn modelId="{E72946FF-4AD2-4AC5-8345-4FDC5C81FDA3}" srcId="{CB495F21-C67D-4397-8572-2732C0BD4266}" destId="{1ECA3E70-A912-4D55-86A8-C20512882E3C}" srcOrd="0" destOrd="0" parTransId="{03DAC310-C801-485E-83E0-BA6C93A3969D}" sibTransId="{3D3E82C4-0877-4639-B40C-F7B8A2D3D1F8}"/>
    <dgm:cxn modelId="{CA8F0049-C7EC-46CD-8E5F-CE27CFEEC7BB}" type="presParOf" srcId="{D36F94A6-9CCA-42BF-A118-18FBD9833F86}" destId="{E99793E7-7E01-4FA5-A517-A5A1266BB396}" srcOrd="0" destOrd="0" presId="urn:microsoft.com/office/officeart/2005/8/layout/hierarchy2"/>
    <dgm:cxn modelId="{B7F26637-C1F9-41DC-8755-9376316AD452}" type="presParOf" srcId="{E99793E7-7E01-4FA5-A517-A5A1266BB396}" destId="{023699BB-EDC4-45A3-A881-87F184786BD5}" srcOrd="0" destOrd="0" presId="urn:microsoft.com/office/officeart/2005/8/layout/hierarchy2"/>
    <dgm:cxn modelId="{79E5DB2C-B66D-4F2D-8B6E-E127E8C95AFE}" type="presParOf" srcId="{E99793E7-7E01-4FA5-A517-A5A1266BB396}" destId="{543E43C1-B501-4C17-A16B-CC48D68F27FB}" srcOrd="1" destOrd="0" presId="urn:microsoft.com/office/officeart/2005/8/layout/hierarchy2"/>
    <dgm:cxn modelId="{6F06DA90-4604-4C65-B7FB-EB904337BE7F}" type="presParOf" srcId="{543E43C1-B501-4C17-A16B-CC48D68F27FB}" destId="{1795A6BF-6D0D-412E-9022-C1A6542EBF94}" srcOrd="0" destOrd="0" presId="urn:microsoft.com/office/officeart/2005/8/layout/hierarchy2"/>
    <dgm:cxn modelId="{3221A3E0-DB68-47EC-9EF9-F40B8C01BA18}" type="presParOf" srcId="{1795A6BF-6D0D-412E-9022-C1A6542EBF94}" destId="{4D871BCC-238E-4FA6-88CD-072057E9FE36}" srcOrd="0" destOrd="0" presId="urn:microsoft.com/office/officeart/2005/8/layout/hierarchy2"/>
    <dgm:cxn modelId="{A5F237F9-14C4-4404-AF09-D09C1D6C7F68}" type="presParOf" srcId="{543E43C1-B501-4C17-A16B-CC48D68F27FB}" destId="{F30BB5BC-E98C-4A78-A458-48CC2BA0CF3E}" srcOrd="1" destOrd="0" presId="urn:microsoft.com/office/officeart/2005/8/layout/hierarchy2"/>
    <dgm:cxn modelId="{F9CEE085-97DF-4898-9D69-6E443D8DF72B}" type="presParOf" srcId="{F30BB5BC-E98C-4A78-A458-48CC2BA0CF3E}" destId="{FCCFC49E-17D6-46E8-9B8B-4B2BB46C730B}" srcOrd="0" destOrd="0" presId="urn:microsoft.com/office/officeart/2005/8/layout/hierarchy2"/>
    <dgm:cxn modelId="{16F5636A-FAE5-4FDC-A15B-E462D28835AB}" type="presParOf" srcId="{F30BB5BC-E98C-4A78-A458-48CC2BA0CF3E}" destId="{4927FB52-20EF-4DED-8A9A-D74F7B694A12}" srcOrd="1" destOrd="0" presId="urn:microsoft.com/office/officeart/2005/8/layout/hierarchy2"/>
    <dgm:cxn modelId="{4854F9F6-27C0-4BE6-B8F3-B6D3D09125E8}" type="presParOf" srcId="{4927FB52-20EF-4DED-8A9A-D74F7B694A12}" destId="{36E56575-DA8D-49D6-8D03-4443BB2B077E}" srcOrd="0" destOrd="0" presId="urn:microsoft.com/office/officeart/2005/8/layout/hierarchy2"/>
    <dgm:cxn modelId="{DF504BF7-EEB5-4839-A692-996A51F624EA}" type="presParOf" srcId="{36E56575-DA8D-49D6-8D03-4443BB2B077E}" destId="{9FB20ECF-EE1E-43A6-8D1B-B23BB14E2F34}" srcOrd="0" destOrd="0" presId="urn:microsoft.com/office/officeart/2005/8/layout/hierarchy2"/>
    <dgm:cxn modelId="{B6773442-0926-4214-8B9D-C24BF4FCCD2A}" type="presParOf" srcId="{4927FB52-20EF-4DED-8A9A-D74F7B694A12}" destId="{A9AA8F97-7DBF-4E06-AE93-A2D1984A7896}" srcOrd="1" destOrd="0" presId="urn:microsoft.com/office/officeart/2005/8/layout/hierarchy2"/>
    <dgm:cxn modelId="{CE9159E9-589A-45FB-A52F-575D50104D33}" type="presParOf" srcId="{A9AA8F97-7DBF-4E06-AE93-A2D1984A7896}" destId="{003DA80D-5D70-40E3-A1A2-288B17A41C11}" srcOrd="0" destOrd="0" presId="urn:microsoft.com/office/officeart/2005/8/layout/hierarchy2"/>
    <dgm:cxn modelId="{F8F66252-0643-4C22-B077-A18A8C04F978}" type="presParOf" srcId="{A9AA8F97-7DBF-4E06-AE93-A2D1984A7896}" destId="{087B5E3D-D5E4-4ECF-8474-3873EA8FD828}" srcOrd="1" destOrd="0" presId="urn:microsoft.com/office/officeart/2005/8/layout/hierarchy2"/>
    <dgm:cxn modelId="{70C1D889-A004-47D2-8AD3-A85C9EA9AA78}" type="presParOf" srcId="{4927FB52-20EF-4DED-8A9A-D74F7B694A12}" destId="{ED7D73E9-1442-4C7F-959C-18A3B40F6BEA}" srcOrd="2" destOrd="0" presId="urn:microsoft.com/office/officeart/2005/8/layout/hierarchy2"/>
    <dgm:cxn modelId="{F98EC9BE-529D-4B37-80CB-9561149E122A}" type="presParOf" srcId="{ED7D73E9-1442-4C7F-959C-18A3B40F6BEA}" destId="{296C60D5-706A-4115-B9AA-4F85B92B22F4}" srcOrd="0" destOrd="0" presId="urn:microsoft.com/office/officeart/2005/8/layout/hierarchy2"/>
    <dgm:cxn modelId="{B10F8321-6672-420E-916D-6D6FDCE2FD7B}" type="presParOf" srcId="{4927FB52-20EF-4DED-8A9A-D74F7B694A12}" destId="{28862278-ACA4-4AE1-8172-15F903019B96}" srcOrd="3" destOrd="0" presId="urn:microsoft.com/office/officeart/2005/8/layout/hierarchy2"/>
    <dgm:cxn modelId="{F85558F6-DC32-4E52-8EBC-EEC00D81016C}" type="presParOf" srcId="{28862278-ACA4-4AE1-8172-15F903019B96}" destId="{B342365A-2A45-4DD1-BB44-0E8264269B63}" srcOrd="0" destOrd="0" presId="urn:microsoft.com/office/officeart/2005/8/layout/hierarchy2"/>
    <dgm:cxn modelId="{2C678459-6D00-44EA-B73A-FCE21B6BF12F}" type="presParOf" srcId="{28862278-ACA4-4AE1-8172-15F903019B96}" destId="{4972D7E6-0436-4E48-A894-ABDDE7B6730C}" srcOrd="1" destOrd="0" presId="urn:microsoft.com/office/officeart/2005/8/layout/hierarchy2"/>
    <dgm:cxn modelId="{2042C0C2-57E1-43DE-A1EF-85335179AFB1}" type="presParOf" srcId="{543E43C1-B501-4C17-A16B-CC48D68F27FB}" destId="{7C0D9561-4D48-4826-849F-8C4A6D6AE8AF}" srcOrd="2" destOrd="0" presId="urn:microsoft.com/office/officeart/2005/8/layout/hierarchy2"/>
    <dgm:cxn modelId="{279BA2BA-55BE-4A18-9293-AF020BDE36B7}" type="presParOf" srcId="{7C0D9561-4D48-4826-849F-8C4A6D6AE8AF}" destId="{FD580457-6D31-4C2C-82E7-FC5923AD4FD3}" srcOrd="0" destOrd="0" presId="urn:microsoft.com/office/officeart/2005/8/layout/hierarchy2"/>
    <dgm:cxn modelId="{98654CEF-8CEB-42E7-AC9F-AB30FCDC3EA0}" type="presParOf" srcId="{543E43C1-B501-4C17-A16B-CC48D68F27FB}" destId="{0ACC9D19-D4AA-4767-BFC5-0AF0A28EDFCC}" srcOrd="3" destOrd="0" presId="urn:microsoft.com/office/officeart/2005/8/layout/hierarchy2"/>
    <dgm:cxn modelId="{AAAE5F08-FFAA-45BC-8A17-E1ECAF0F04ED}" type="presParOf" srcId="{0ACC9D19-D4AA-4767-BFC5-0AF0A28EDFCC}" destId="{D8F6CD1A-2799-45E6-A915-265F344F06CD}" srcOrd="0" destOrd="0" presId="urn:microsoft.com/office/officeart/2005/8/layout/hierarchy2"/>
    <dgm:cxn modelId="{1DF73C33-15B2-4E3A-B4FC-4B3562A98D60}" type="presParOf" srcId="{0ACC9D19-D4AA-4767-BFC5-0AF0A28EDFCC}" destId="{D206627E-C97C-481D-89B3-D997B9B9749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5587AA-B601-41AD-A423-E36E9F833685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C"/>
        </a:p>
      </dgm:t>
    </dgm:pt>
    <dgm:pt modelId="{F6F4C7FF-59F5-4545-8A6F-13D8BDE70A78}">
      <dgm:prSet phldrT="[Texto]"/>
      <dgm:spPr/>
      <dgm:t>
        <a:bodyPr/>
        <a:lstStyle/>
        <a:p>
          <a:r>
            <a:rPr lang="es-EC" dirty="0"/>
            <a:t>IR</a:t>
          </a:r>
        </a:p>
      </dgm:t>
    </dgm:pt>
    <dgm:pt modelId="{837A8189-033F-446F-BFDB-3958A1D68FFF}" type="parTrans" cxnId="{2EED3098-65FB-4EB6-88FE-C41B9B59FEA5}">
      <dgm:prSet/>
      <dgm:spPr/>
      <dgm:t>
        <a:bodyPr/>
        <a:lstStyle/>
        <a:p>
          <a:endParaRPr lang="es-EC"/>
        </a:p>
      </dgm:t>
    </dgm:pt>
    <dgm:pt modelId="{E29D50C3-3B76-4A28-9604-94225259FF93}" type="sibTrans" cxnId="{2EED3098-65FB-4EB6-88FE-C41B9B59FEA5}">
      <dgm:prSet/>
      <dgm:spPr/>
      <dgm:t>
        <a:bodyPr/>
        <a:lstStyle/>
        <a:p>
          <a:endParaRPr lang="es-EC"/>
        </a:p>
      </dgm:t>
    </dgm:pt>
    <dgm:pt modelId="{B2195CC6-944E-4225-987C-94F79421183B}">
      <dgm:prSet phldrT="[Texto]"/>
      <dgm:spPr/>
      <dgm:t>
        <a:bodyPr/>
        <a:lstStyle/>
        <a:p>
          <a:r>
            <a:rPr lang="es-EC" dirty="0"/>
            <a:t>Obstrucción (III)</a:t>
          </a:r>
        </a:p>
      </dgm:t>
    </dgm:pt>
    <dgm:pt modelId="{58FCD4BD-791E-45E1-B940-E72CF5153C30}" type="parTrans" cxnId="{E6FE794D-B23F-404C-A2B0-F4CFBDCBC6DA}">
      <dgm:prSet/>
      <dgm:spPr/>
      <dgm:t>
        <a:bodyPr/>
        <a:lstStyle/>
        <a:p>
          <a:endParaRPr lang="es-EC"/>
        </a:p>
      </dgm:t>
    </dgm:pt>
    <dgm:pt modelId="{9E24F6EA-6CFA-42FC-AAC7-8ECE800DADFB}" type="sibTrans" cxnId="{E6FE794D-B23F-404C-A2B0-F4CFBDCBC6DA}">
      <dgm:prSet/>
      <dgm:spPr/>
      <dgm:t>
        <a:bodyPr/>
        <a:lstStyle/>
        <a:p>
          <a:endParaRPr lang="es-EC"/>
        </a:p>
      </dgm:t>
    </dgm:pt>
    <dgm:pt modelId="{1E60C7F8-B723-4B4B-BFA2-1488EB6382B3}">
      <dgm:prSet phldrT="[Texto]"/>
      <dgm:spPr/>
      <dgm:t>
        <a:bodyPr/>
        <a:lstStyle/>
        <a:p>
          <a:r>
            <a:rPr lang="es-EC" dirty="0"/>
            <a:t>Tratamiento</a:t>
          </a:r>
        </a:p>
      </dgm:t>
    </dgm:pt>
    <dgm:pt modelId="{C8953CDD-1806-4F06-A9EA-DC6D6E349931}" type="parTrans" cxnId="{04B813F5-AADD-4904-B7A4-FECFAE4D1FD6}">
      <dgm:prSet/>
      <dgm:spPr/>
      <dgm:t>
        <a:bodyPr/>
        <a:lstStyle/>
        <a:p>
          <a:endParaRPr lang="es-EC"/>
        </a:p>
      </dgm:t>
    </dgm:pt>
    <dgm:pt modelId="{D0705FBD-80F2-4409-926E-0E83C005CE92}" type="sibTrans" cxnId="{04B813F5-AADD-4904-B7A4-FECFAE4D1FD6}">
      <dgm:prSet/>
      <dgm:spPr/>
      <dgm:t>
        <a:bodyPr/>
        <a:lstStyle/>
        <a:p>
          <a:endParaRPr lang="es-EC"/>
        </a:p>
      </dgm:t>
    </dgm:pt>
    <dgm:pt modelId="{29013358-54D8-4E50-9E03-7CB12B368353}">
      <dgm:prSet phldrT="[Texto]"/>
      <dgm:spPr/>
      <dgm:t>
        <a:bodyPr/>
        <a:lstStyle/>
        <a:p>
          <a:r>
            <a:rPr lang="es-EC" dirty="0"/>
            <a:t>Intrínseca </a:t>
          </a:r>
        </a:p>
      </dgm:t>
    </dgm:pt>
    <dgm:pt modelId="{F70D36AA-CE23-4A67-989C-3AC9204546DC}" type="parTrans" cxnId="{81ACA2A3-ABD4-4F8E-8518-7D2C70C30AE9}">
      <dgm:prSet/>
      <dgm:spPr/>
      <dgm:t>
        <a:bodyPr/>
        <a:lstStyle/>
        <a:p>
          <a:endParaRPr lang="es-EC"/>
        </a:p>
      </dgm:t>
    </dgm:pt>
    <dgm:pt modelId="{4212A613-C5E8-47A2-984D-986CBF37303D}" type="sibTrans" cxnId="{81ACA2A3-ABD4-4F8E-8518-7D2C70C30AE9}">
      <dgm:prSet/>
      <dgm:spPr/>
      <dgm:t>
        <a:bodyPr/>
        <a:lstStyle/>
        <a:p>
          <a:endParaRPr lang="es-EC"/>
        </a:p>
      </dgm:t>
    </dgm:pt>
    <dgm:pt modelId="{FBF087E8-82F5-4FD4-BD7E-91D979EC1B29}">
      <dgm:prSet phldrT="[Texto]"/>
      <dgm:spPr/>
      <dgm:t>
        <a:bodyPr/>
        <a:lstStyle/>
        <a:p>
          <a:r>
            <a:rPr lang="es-EC" dirty="0"/>
            <a:t>No Tratamiento</a:t>
          </a:r>
        </a:p>
      </dgm:t>
    </dgm:pt>
    <dgm:pt modelId="{96FC85C6-EC40-4D7C-A1B3-38E2B5564544}" type="sibTrans" cxnId="{0C091932-04A7-47DB-8203-F4585E60DD46}">
      <dgm:prSet/>
      <dgm:spPr/>
      <dgm:t>
        <a:bodyPr/>
        <a:lstStyle/>
        <a:p>
          <a:endParaRPr lang="es-EC"/>
        </a:p>
      </dgm:t>
    </dgm:pt>
    <dgm:pt modelId="{E80C910F-4480-4D9C-83F6-F2ED8801BF77}" type="parTrans" cxnId="{0C091932-04A7-47DB-8203-F4585E60DD46}">
      <dgm:prSet/>
      <dgm:spPr/>
      <dgm:t>
        <a:bodyPr/>
        <a:lstStyle/>
        <a:p>
          <a:endParaRPr lang="es-EC"/>
        </a:p>
      </dgm:t>
    </dgm:pt>
    <dgm:pt modelId="{CD1E1FFF-94FF-480B-91E2-1445F7F0DEC1}">
      <dgm:prSet phldrT="[Texto]"/>
      <dgm:spPr/>
      <dgm:t>
        <a:bodyPr/>
        <a:lstStyle/>
        <a:p>
          <a:r>
            <a:rPr lang="es-EC" dirty="0"/>
            <a:t>&gt; </a:t>
          </a:r>
          <a:r>
            <a:rPr lang="es-EC" dirty="0" err="1"/>
            <a:t>Superviencia</a:t>
          </a:r>
          <a:r>
            <a:rPr lang="es-EC" dirty="0"/>
            <a:t> libre de progresión (18 m vs 10m)</a:t>
          </a:r>
        </a:p>
      </dgm:t>
    </dgm:pt>
    <dgm:pt modelId="{4C51D940-F85B-4F3F-92D6-1F8BB3401499}" type="parTrans" cxnId="{365C25B3-9560-44E2-8AC6-AD4838B3D812}">
      <dgm:prSet/>
      <dgm:spPr/>
      <dgm:t>
        <a:bodyPr/>
        <a:lstStyle/>
        <a:p>
          <a:endParaRPr lang="es-EC"/>
        </a:p>
      </dgm:t>
    </dgm:pt>
    <dgm:pt modelId="{B752F41B-CE22-4CD0-BE28-FC8DA1D1E8F0}" type="sibTrans" cxnId="{365C25B3-9560-44E2-8AC6-AD4838B3D812}">
      <dgm:prSet/>
      <dgm:spPr/>
      <dgm:t>
        <a:bodyPr/>
        <a:lstStyle/>
        <a:p>
          <a:endParaRPr lang="es-EC"/>
        </a:p>
      </dgm:t>
    </dgm:pt>
    <dgm:pt modelId="{7E3E9FF2-E81E-4F12-ACAC-D9EFB9E4A230}">
      <dgm:prSet phldrT="[Texto]"/>
      <dgm:spPr/>
      <dgm:t>
        <a:bodyPr/>
        <a:lstStyle/>
        <a:p>
          <a:r>
            <a:rPr lang="es-EC" dirty="0"/>
            <a:t>Menor supervivencia general (17 m vs 34 m)</a:t>
          </a:r>
        </a:p>
      </dgm:t>
    </dgm:pt>
    <dgm:pt modelId="{BDB102D3-AFD1-4238-BB04-0326814405EA}" type="parTrans" cxnId="{49438946-E5CC-4EAB-858E-0DAFB8671D8D}">
      <dgm:prSet/>
      <dgm:spPr/>
      <dgm:t>
        <a:bodyPr/>
        <a:lstStyle/>
        <a:p>
          <a:endParaRPr lang="es-EC"/>
        </a:p>
      </dgm:t>
    </dgm:pt>
    <dgm:pt modelId="{57F3B8E0-F0ED-47EF-81A5-E1F031BFCFA9}" type="sibTrans" cxnId="{49438946-E5CC-4EAB-858E-0DAFB8671D8D}">
      <dgm:prSet/>
      <dgm:spPr/>
      <dgm:t>
        <a:bodyPr/>
        <a:lstStyle/>
        <a:p>
          <a:endParaRPr lang="es-EC"/>
        </a:p>
      </dgm:t>
    </dgm:pt>
    <dgm:pt modelId="{AA0A815B-0C09-4501-979E-5BCEEDFFEA5D}" type="pres">
      <dgm:prSet presAssocID="{485587AA-B601-41AD-A423-E36E9F83368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5C8A3DB-54E9-4457-BD6A-13BF071A8F07}" type="pres">
      <dgm:prSet presAssocID="{F6F4C7FF-59F5-4545-8A6F-13D8BDE70A78}" presName="hierRoot1" presStyleCnt="0"/>
      <dgm:spPr/>
    </dgm:pt>
    <dgm:pt modelId="{E1368D7D-A996-4FE3-9C03-D8BC628A4AED}" type="pres">
      <dgm:prSet presAssocID="{F6F4C7FF-59F5-4545-8A6F-13D8BDE70A78}" presName="composite" presStyleCnt="0"/>
      <dgm:spPr/>
    </dgm:pt>
    <dgm:pt modelId="{8DC486B5-2E85-411A-B8AD-1643D0355D91}" type="pres">
      <dgm:prSet presAssocID="{F6F4C7FF-59F5-4545-8A6F-13D8BDE70A78}" presName="background" presStyleLbl="node0" presStyleIdx="0" presStyleCnt="1"/>
      <dgm:spPr/>
    </dgm:pt>
    <dgm:pt modelId="{F8563CD9-D317-481A-8C20-F8A44F67D2C7}" type="pres">
      <dgm:prSet presAssocID="{F6F4C7FF-59F5-4545-8A6F-13D8BDE70A78}" presName="text" presStyleLbl="fgAcc0" presStyleIdx="0" presStyleCnt="1">
        <dgm:presLayoutVars>
          <dgm:chPref val="3"/>
        </dgm:presLayoutVars>
      </dgm:prSet>
      <dgm:spPr/>
    </dgm:pt>
    <dgm:pt modelId="{0AB1EAB3-754C-4A0E-9E53-577B04B37835}" type="pres">
      <dgm:prSet presAssocID="{F6F4C7FF-59F5-4545-8A6F-13D8BDE70A78}" presName="hierChild2" presStyleCnt="0"/>
      <dgm:spPr/>
    </dgm:pt>
    <dgm:pt modelId="{FA0A00AC-E0AD-429A-9FBB-708EA1D92BF1}" type="pres">
      <dgm:prSet presAssocID="{58FCD4BD-791E-45E1-B940-E72CF5153C30}" presName="Name10" presStyleLbl="parChTrans1D2" presStyleIdx="0" presStyleCnt="2"/>
      <dgm:spPr/>
    </dgm:pt>
    <dgm:pt modelId="{8F16FFA6-150C-4671-AAA3-1857233068A9}" type="pres">
      <dgm:prSet presAssocID="{B2195CC6-944E-4225-987C-94F79421183B}" presName="hierRoot2" presStyleCnt="0"/>
      <dgm:spPr/>
    </dgm:pt>
    <dgm:pt modelId="{2DBE2D61-B907-4BAB-AD39-EBB25FDC2F53}" type="pres">
      <dgm:prSet presAssocID="{B2195CC6-944E-4225-987C-94F79421183B}" presName="composite2" presStyleCnt="0"/>
      <dgm:spPr/>
    </dgm:pt>
    <dgm:pt modelId="{1A22CC46-509E-4395-84D3-044F208E82B5}" type="pres">
      <dgm:prSet presAssocID="{B2195CC6-944E-4225-987C-94F79421183B}" presName="background2" presStyleLbl="node2" presStyleIdx="0" presStyleCnt="2"/>
      <dgm:spPr/>
    </dgm:pt>
    <dgm:pt modelId="{5065F39A-5886-4880-B624-5D764DAB2332}" type="pres">
      <dgm:prSet presAssocID="{B2195CC6-944E-4225-987C-94F79421183B}" presName="text2" presStyleLbl="fgAcc2" presStyleIdx="0" presStyleCnt="2">
        <dgm:presLayoutVars>
          <dgm:chPref val="3"/>
        </dgm:presLayoutVars>
      </dgm:prSet>
      <dgm:spPr/>
    </dgm:pt>
    <dgm:pt modelId="{8E3B821A-A5B3-452E-87A1-E7C5B726F865}" type="pres">
      <dgm:prSet presAssocID="{B2195CC6-944E-4225-987C-94F79421183B}" presName="hierChild3" presStyleCnt="0"/>
      <dgm:spPr/>
    </dgm:pt>
    <dgm:pt modelId="{BA279B49-0C33-485D-BF39-84C7ED86FA22}" type="pres">
      <dgm:prSet presAssocID="{C8953CDD-1806-4F06-A9EA-DC6D6E349931}" presName="Name17" presStyleLbl="parChTrans1D3" presStyleIdx="0" presStyleCnt="2"/>
      <dgm:spPr/>
    </dgm:pt>
    <dgm:pt modelId="{F036A277-BBA8-417C-B34A-2EBBCF68B104}" type="pres">
      <dgm:prSet presAssocID="{1E60C7F8-B723-4B4B-BFA2-1488EB6382B3}" presName="hierRoot3" presStyleCnt="0"/>
      <dgm:spPr/>
    </dgm:pt>
    <dgm:pt modelId="{EAD5784D-CF10-4407-91FA-E2F15B4210E7}" type="pres">
      <dgm:prSet presAssocID="{1E60C7F8-B723-4B4B-BFA2-1488EB6382B3}" presName="composite3" presStyleCnt="0"/>
      <dgm:spPr/>
    </dgm:pt>
    <dgm:pt modelId="{2C1C5157-0F21-4224-B2AB-429DE05AB5B6}" type="pres">
      <dgm:prSet presAssocID="{1E60C7F8-B723-4B4B-BFA2-1488EB6382B3}" presName="background3" presStyleLbl="node3" presStyleIdx="0" presStyleCnt="2"/>
      <dgm:spPr/>
    </dgm:pt>
    <dgm:pt modelId="{3BC0E33F-C6F0-44DB-B865-3E37B2069B90}" type="pres">
      <dgm:prSet presAssocID="{1E60C7F8-B723-4B4B-BFA2-1488EB6382B3}" presName="text3" presStyleLbl="fgAcc3" presStyleIdx="0" presStyleCnt="2">
        <dgm:presLayoutVars>
          <dgm:chPref val="3"/>
        </dgm:presLayoutVars>
      </dgm:prSet>
      <dgm:spPr/>
    </dgm:pt>
    <dgm:pt modelId="{FF975524-5E06-4FD8-A278-FF301F00F451}" type="pres">
      <dgm:prSet presAssocID="{1E60C7F8-B723-4B4B-BFA2-1488EB6382B3}" presName="hierChild4" presStyleCnt="0"/>
      <dgm:spPr/>
    </dgm:pt>
    <dgm:pt modelId="{7E543014-E34F-4965-8A0C-6CA920ABD188}" type="pres">
      <dgm:prSet presAssocID="{4C51D940-F85B-4F3F-92D6-1F8BB3401499}" presName="Name23" presStyleLbl="parChTrans1D4" presStyleIdx="0" presStyleCnt="2"/>
      <dgm:spPr/>
    </dgm:pt>
    <dgm:pt modelId="{F49A570F-7EDA-48A6-958D-A15FC71DFFF9}" type="pres">
      <dgm:prSet presAssocID="{CD1E1FFF-94FF-480B-91E2-1445F7F0DEC1}" presName="hierRoot4" presStyleCnt="0"/>
      <dgm:spPr/>
    </dgm:pt>
    <dgm:pt modelId="{D65E6016-C00B-4A8A-A1A3-C88EE03A2570}" type="pres">
      <dgm:prSet presAssocID="{CD1E1FFF-94FF-480B-91E2-1445F7F0DEC1}" presName="composite4" presStyleCnt="0"/>
      <dgm:spPr/>
    </dgm:pt>
    <dgm:pt modelId="{33010FDA-D6BF-4CA5-A59B-E12C1C1D1B1B}" type="pres">
      <dgm:prSet presAssocID="{CD1E1FFF-94FF-480B-91E2-1445F7F0DEC1}" presName="background4" presStyleLbl="node4" presStyleIdx="0" presStyleCnt="2"/>
      <dgm:spPr/>
    </dgm:pt>
    <dgm:pt modelId="{BC03561B-B047-49A0-B6CC-73D925B620F7}" type="pres">
      <dgm:prSet presAssocID="{CD1E1FFF-94FF-480B-91E2-1445F7F0DEC1}" presName="text4" presStyleLbl="fgAcc4" presStyleIdx="0" presStyleCnt="2">
        <dgm:presLayoutVars>
          <dgm:chPref val="3"/>
        </dgm:presLayoutVars>
      </dgm:prSet>
      <dgm:spPr/>
    </dgm:pt>
    <dgm:pt modelId="{15759046-7B36-4F2B-9355-41A585745721}" type="pres">
      <dgm:prSet presAssocID="{CD1E1FFF-94FF-480B-91E2-1445F7F0DEC1}" presName="hierChild5" presStyleCnt="0"/>
      <dgm:spPr/>
    </dgm:pt>
    <dgm:pt modelId="{E67B2310-F7DE-4775-B158-AF01A660D585}" type="pres">
      <dgm:prSet presAssocID="{E80C910F-4480-4D9C-83F6-F2ED8801BF77}" presName="Name17" presStyleLbl="parChTrans1D3" presStyleIdx="1" presStyleCnt="2"/>
      <dgm:spPr/>
    </dgm:pt>
    <dgm:pt modelId="{B648367A-9FFE-443A-AC02-5D14705BAFFB}" type="pres">
      <dgm:prSet presAssocID="{FBF087E8-82F5-4FD4-BD7E-91D979EC1B29}" presName="hierRoot3" presStyleCnt="0"/>
      <dgm:spPr/>
    </dgm:pt>
    <dgm:pt modelId="{0318F9E6-7BFB-4DED-803D-81BBD4C4EAF4}" type="pres">
      <dgm:prSet presAssocID="{FBF087E8-82F5-4FD4-BD7E-91D979EC1B29}" presName="composite3" presStyleCnt="0"/>
      <dgm:spPr/>
    </dgm:pt>
    <dgm:pt modelId="{55296CF6-E44F-48EA-A85B-2015B1999D04}" type="pres">
      <dgm:prSet presAssocID="{FBF087E8-82F5-4FD4-BD7E-91D979EC1B29}" presName="background3" presStyleLbl="node3" presStyleIdx="1" presStyleCnt="2"/>
      <dgm:spPr/>
    </dgm:pt>
    <dgm:pt modelId="{38D14819-E508-4075-A0E2-EDD9C58DD4F6}" type="pres">
      <dgm:prSet presAssocID="{FBF087E8-82F5-4FD4-BD7E-91D979EC1B29}" presName="text3" presStyleLbl="fgAcc3" presStyleIdx="1" presStyleCnt="2">
        <dgm:presLayoutVars>
          <dgm:chPref val="3"/>
        </dgm:presLayoutVars>
      </dgm:prSet>
      <dgm:spPr/>
    </dgm:pt>
    <dgm:pt modelId="{A3050190-C4D6-4C22-8518-D5E597D6D102}" type="pres">
      <dgm:prSet presAssocID="{FBF087E8-82F5-4FD4-BD7E-91D979EC1B29}" presName="hierChild4" presStyleCnt="0"/>
      <dgm:spPr/>
    </dgm:pt>
    <dgm:pt modelId="{5264C255-C15B-4B70-95DE-6F39B69864EB}" type="pres">
      <dgm:prSet presAssocID="{BDB102D3-AFD1-4238-BB04-0326814405EA}" presName="Name23" presStyleLbl="parChTrans1D4" presStyleIdx="1" presStyleCnt="2"/>
      <dgm:spPr/>
    </dgm:pt>
    <dgm:pt modelId="{1E2826A6-83DC-404A-83B8-CA78227C6519}" type="pres">
      <dgm:prSet presAssocID="{7E3E9FF2-E81E-4F12-ACAC-D9EFB9E4A230}" presName="hierRoot4" presStyleCnt="0"/>
      <dgm:spPr/>
    </dgm:pt>
    <dgm:pt modelId="{73E390DC-C474-4A87-AE6E-4FD5B5C77067}" type="pres">
      <dgm:prSet presAssocID="{7E3E9FF2-E81E-4F12-ACAC-D9EFB9E4A230}" presName="composite4" presStyleCnt="0"/>
      <dgm:spPr/>
    </dgm:pt>
    <dgm:pt modelId="{00B7CD26-8001-4F40-AEC8-905212FE6574}" type="pres">
      <dgm:prSet presAssocID="{7E3E9FF2-E81E-4F12-ACAC-D9EFB9E4A230}" presName="background4" presStyleLbl="node4" presStyleIdx="1" presStyleCnt="2"/>
      <dgm:spPr/>
    </dgm:pt>
    <dgm:pt modelId="{C18A86DA-939F-42D7-8FD1-96CC844A1510}" type="pres">
      <dgm:prSet presAssocID="{7E3E9FF2-E81E-4F12-ACAC-D9EFB9E4A230}" presName="text4" presStyleLbl="fgAcc4" presStyleIdx="1" presStyleCnt="2">
        <dgm:presLayoutVars>
          <dgm:chPref val="3"/>
        </dgm:presLayoutVars>
      </dgm:prSet>
      <dgm:spPr/>
    </dgm:pt>
    <dgm:pt modelId="{64CAA21F-BB04-4F9C-B0B2-3E3EA7AFE965}" type="pres">
      <dgm:prSet presAssocID="{7E3E9FF2-E81E-4F12-ACAC-D9EFB9E4A230}" presName="hierChild5" presStyleCnt="0"/>
      <dgm:spPr/>
    </dgm:pt>
    <dgm:pt modelId="{1E082ACC-3D4B-43A9-9480-A99E4A578C91}" type="pres">
      <dgm:prSet presAssocID="{F70D36AA-CE23-4A67-989C-3AC9204546DC}" presName="Name10" presStyleLbl="parChTrans1D2" presStyleIdx="1" presStyleCnt="2"/>
      <dgm:spPr/>
    </dgm:pt>
    <dgm:pt modelId="{F47C4768-D02C-4A6A-A165-6D6515244E8C}" type="pres">
      <dgm:prSet presAssocID="{29013358-54D8-4E50-9E03-7CB12B368353}" presName="hierRoot2" presStyleCnt="0"/>
      <dgm:spPr/>
    </dgm:pt>
    <dgm:pt modelId="{5A182BA8-15F4-42E4-803D-8DB8621FB1FA}" type="pres">
      <dgm:prSet presAssocID="{29013358-54D8-4E50-9E03-7CB12B368353}" presName="composite2" presStyleCnt="0"/>
      <dgm:spPr/>
    </dgm:pt>
    <dgm:pt modelId="{9FEE1E56-7F03-46E7-BE69-D415616C3688}" type="pres">
      <dgm:prSet presAssocID="{29013358-54D8-4E50-9E03-7CB12B368353}" presName="background2" presStyleLbl="node2" presStyleIdx="1" presStyleCnt="2"/>
      <dgm:spPr/>
    </dgm:pt>
    <dgm:pt modelId="{980FE246-1DE3-45DB-BCD2-701A4329BFC0}" type="pres">
      <dgm:prSet presAssocID="{29013358-54D8-4E50-9E03-7CB12B368353}" presName="text2" presStyleLbl="fgAcc2" presStyleIdx="1" presStyleCnt="2">
        <dgm:presLayoutVars>
          <dgm:chPref val="3"/>
        </dgm:presLayoutVars>
      </dgm:prSet>
      <dgm:spPr/>
    </dgm:pt>
    <dgm:pt modelId="{2B63BF69-01E8-42B6-8B62-A2D7FB4451BE}" type="pres">
      <dgm:prSet presAssocID="{29013358-54D8-4E50-9E03-7CB12B368353}" presName="hierChild3" presStyleCnt="0"/>
      <dgm:spPr/>
    </dgm:pt>
  </dgm:ptLst>
  <dgm:cxnLst>
    <dgm:cxn modelId="{0F2B1C10-4870-464C-8C83-923B2F1DD7D4}" type="presOf" srcId="{F6F4C7FF-59F5-4545-8A6F-13D8BDE70A78}" destId="{F8563CD9-D317-481A-8C20-F8A44F67D2C7}" srcOrd="0" destOrd="0" presId="urn:microsoft.com/office/officeart/2005/8/layout/hierarchy1"/>
    <dgm:cxn modelId="{C57B5D13-C11F-4ED3-9DA1-8F64E204EC27}" type="presOf" srcId="{1E60C7F8-B723-4B4B-BFA2-1488EB6382B3}" destId="{3BC0E33F-C6F0-44DB-B865-3E37B2069B90}" srcOrd="0" destOrd="0" presId="urn:microsoft.com/office/officeart/2005/8/layout/hierarchy1"/>
    <dgm:cxn modelId="{0C091932-04A7-47DB-8203-F4585E60DD46}" srcId="{B2195CC6-944E-4225-987C-94F79421183B}" destId="{FBF087E8-82F5-4FD4-BD7E-91D979EC1B29}" srcOrd="1" destOrd="0" parTransId="{E80C910F-4480-4D9C-83F6-F2ED8801BF77}" sibTransId="{96FC85C6-EC40-4D7C-A1B3-38E2B5564544}"/>
    <dgm:cxn modelId="{5EAC6D40-1871-43E4-8C49-56A0C6B622D7}" type="presOf" srcId="{485587AA-B601-41AD-A423-E36E9F833685}" destId="{AA0A815B-0C09-4501-979E-5BCEEDFFEA5D}" srcOrd="0" destOrd="0" presId="urn:microsoft.com/office/officeart/2005/8/layout/hierarchy1"/>
    <dgm:cxn modelId="{698A595B-979F-4CFC-A31E-5082A4C75864}" type="presOf" srcId="{E80C910F-4480-4D9C-83F6-F2ED8801BF77}" destId="{E67B2310-F7DE-4775-B158-AF01A660D585}" srcOrd="0" destOrd="0" presId="urn:microsoft.com/office/officeart/2005/8/layout/hierarchy1"/>
    <dgm:cxn modelId="{091C0741-D377-4C4F-B87D-07ED4555EDA3}" type="presOf" srcId="{29013358-54D8-4E50-9E03-7CB12B368353}" destId="{980FE246-1DE3-45DB-BCD2-701A4329BFC0}" srcOrd="0" destOrd="0" presId="urn:microsoft.com/office/officeart/2005/8/layout/hierarchy1"/>
    <dgm:cxn modelId="{FEC0F144-5C81-43FA-9127-B81985D6BE57}" type="presOf" srcId="{BDB102D3-AFD1-4238-BB04-0326814405EA}" destId="{5264C255-C15B-4B70-95DE-6F39B69864EB}" srcOrd="0" destOrd="0" presId="urn:microsoft.com/office/officeart/2005/8/layout/hierarchy1"/>
    <dgm:cxn modelId="{49438946-E5CC-4EAB-858E-0DAFB8671D8D}" srcId="{FBF087E8-82F5-4FD4-BD7E-91D979EC1B29}" destId="{7E3E9FF2-E81E-4F12-ACAC-D9EFB9E4A230}" srcOrd="0" destOrd="0" parTransId="{BDB102D3-AFD1-4238-BB04-0326814405EA}" sibTransId="{57F3B8E0-F0ED-47EF-81A5-E1F031BFCFA9}"/>
    <dgm:cxn modelId="{7E4BB368-54B2-4B4F-BBF2-8B0010E7CC16}" type="presOf" srcId="{58FCD4BD-791E-45E1-B940-E72CF5153C30}" destId="{FA0A00AC-E0AD-429A-9FBB-708EA1D92BF1}" srcOrd="0" destOrd="0" presId="urn:microsoft.com/office/officeart/2005/8/layout/hierarchy1"/>
    <dgm:cxn modelId="{E6FE794D-B23F-404C-A2B0-F4CFBDCBC6DA}" srcId="{F6F4C7FF-59F5-4545-8A6F-13D8BDE70A78}" destId="{B2195CC6-944E-4225-987C-94F79421183B}" srcOrd="0" destOrd="0" parTransId="{58FCD4BD-791E-45E1-B940-E72CF5153C30}" sibTransId="{9E24F6EA-6CFA-42FC-AAC7-8ECE800DADFB}"/>
    <dgm:cxn modelId="{2B5AF551-4DA1-4DB1-A916-FF205C9C2441}" type="presOf" srcId="{FBF087E8-82F5-4FD4-BD7E-91D979EC1B29}" destId="{38D14819-E508-4075-A0E2-EDD9C58DD4F6}" srcOrd="0" destOrd="0" presId="urn:microsoft.com/office/officeart/2005/8/layout/hierarchy1"/>
    <dgm:cxn modelId="{2EED3098-65FB-4EB6-88FE-C41B9B59FEA5}" srcId="{485587AA-B601-41AD-A423-E36E9F833685}" destId="{F6F4C7FF-59F5-4545-8A6F-13D8BDE70A78}" srcOrd="0" destOrd="0" parTransId="{837A8189-033F-446F-BFDB-3958A1D68FFF}" sibTransId="{E29D50C3-3B76-4A28-9604-94225259FF93}"/>
    <dgm:cxn modelId="{81ACA2A3-ABD4-4F8E-8518-7D2C70C30AE9}" srcId="{F6F4C7FF-59F5-4545-8A6F-13D8BDE70A78}" destId="{29013358-54D8-4E50-9E03-7CB12B368353}" srcOrd="1" destOrd="0" parTransId="{F70D36AA-CE23-4A67-989C-3AC9204546DC}" sibTransId="{4212A613-C5E8-47A2-984D-986CBF37303D}"/>
    <dgm:cxn modelId="{365C25B3-9560-44E2-8AC6-AD4838B3D812}" srcId="{1E60C7F8-B723-4B4B-BFA2-1488EB6382B3}" destId="{CD1E1FFF-94FF-480B-91E2-1445F7F0DEC1}" srcOrd="0" destOrd="0" parTransId="{4C51D940-F85B-4F3F-92D6-1F8BB3401499}" sibTransId="{B752F41B-CE22-4CD0-BE28-FC8DA1D1E8F0}"/>
    <dgm:cxn modelId="{55DAC7C4-B32D-4FBC-B665-FD23FDCA7AB8}" type="presOf" srcId="{C8953CDD-1806-4F06-A9EA-DC6D6E349931}" destId="{BA279B49-0C33-485D-BF39-84C7ED86FA22}" srcOrd="0" destOrd="0" presId="urn:microsoft.com/office/officeart/2005/8/layout/hierarchy1"/>
    <dgm:cxn modelId="{8D22B5C9-0951-4B5A-A460-F2D77042516D}" type="presOf" srcId="{4C51D940-F85B-4F3F-92D6-1F8BB3401499}" destId="{7E543014-E34F-4965-8A0C-6CA920ABD188}" srcOrd="0" destOrd="0" presId="urn:microsoft.com/office/officeart/2005/8/layout/hierarchy1"/>
    <dgm:cxn modelId="{72FAB0CC-21C7-4E2E-B718-E9DA90592524}" type="presOf" srcId="{CD1E1FFF-94FF-480B-91E2-1445F7F0DEC1}" destId="{BC03561B-B047-49A0-B6CC-73D925B620F7}" srcOrd="0" destOrd="0" presId="urn:microsoft.com/office/officeart/2005/8/layout/hierarchy1"/>
    <dgm:cxn modelId="{41276DE1-42A6-40ED-975E-3B82F9736026}" type="presOf" srcId="{B2195CC6-944E-4225-987C-94F79421183B}" destId="{5065F39A-5886-4880-B624-5D764DAB2332}" srcOrd="0" destOrd="0" presId="urn:microsoft.com/office/officeart/2005/8/layout/hierarchy1"/>
    <dgm:cxn modelId="{B96CF6E8-CF86-4917-A52A-C4E8C63DBB04}" type="presOf" srcId="{7E3E9FF2-E81E-4F12-ACAC-D9EFB9E4A230}" destId="{C18A86DA-939F-42D7-8FD1-96CC844A1510}" srcOrd="0" destOrd="0" presId="urn:microsoft.com/office/officeart/2005/8/layout/hierarchy1"/>
    <dgm:cxn modelId="{DE625AEA-99F5-4E19-A33D-9816DB20B78A}" type="presOf" srcId="{F70D36AA-CE23-4A67-989C-3AC9204546DC}" destId="{1E082ACC-3D4B-43A9-9480-A99E4A578C91}" srcOrd="0" destOrd="0" presId="urn:microsoft.com/office/officeart/2005/8/layout/hierarchy1"/>
    <dgm:cxn modelId="{04B813F5-AADD-4904-B7A4-FECFAE4D1FD6}" srcId="{B2195CC6-944E-4225-987C-94F79421183B}" destId="{1E60C7F8-B723-4B4B-BFA2-1488EB6382B3}" srcOrd="0" destOrd="0" parTransId="{C8953CDD-1806-4F06-A9EA-DC6D6E349931}" sibTransId="{D0705FBD-80F2-4409-926E-0E83C005CE92}"/>
    <dgm:cxn modelId="{03522964-362F-4CE2-8747-5A77E13A3340}" type="presParOf" srcId="{AA0A815B-0C09-4501-979E-5BCEEDFFEA5D}" destId="{25C8A3DB-54E9-4457-BD6A-13BF071A8F07}" srcOrd="0" destOrd="0" presId="urn:microsoft.com/office/officeart/2005/8/layout/hierarchy1"/>
    <dgm:cxn modelId="{DBE6D2AC-4ECB-4CDB-AC14-7FC446769A90}" type="presParOf" srcId="{25C8A3DB-54E9-4457-BD6A-13BF071A8F07}" destId="{E1368D7D-A996-4FE3-9C03-D8BC628A4AED}" srcOrd="0" destOrd="0" presId="urn:microsoft.com/office/officeart/2005/8/layout/hierarchy1"/>
    <dgm:cxn modelId="{579B9F78-3326-4EE2-8407-275A40A62E77}" type="presParOf" srcId="{E1368D7D-A996-4FE3-9C03-D8BC628A4AED}" destId="{8DC486B5-2E85-411A-B8AD-1643D0355D91}" srcOrd="0" destOrd="0" presId="urn:microsoft.com/office/officeart/2005/8/layout/hierarchy1"/>
    <dgm:cxn modelId="{3A0C1CC5-ACDD-4398-B27F-9FC097CFC5E1}" type="presParOf" srcId="{E1368D7D-A996-4FE3-9C03-D8BC628A4AED}" destId="{F8563CD9-D317-481A-8C20-F8A44F67D2C7}" srcOrd="1" destOrd="0" presId="urn:microsoft.com/office/officeart/2005/8/layout/hierarchy1"/>
    <dgm:cxn modelId="{8B70B019-25AC-4907-A687-7DA14BEEEEEF}" type="presParOf" srcId="{25C8A3DB-54E9-4457-BD6A-13BF071A8F07}" destId="{0AB1EAB3-754C-4A0E-9E53-577B04B37835}" srcOrd="1" destOrd="0" presId="urn:microsoft.com/office/officeart/2005/8/layout/hierarchy1"/>
    <dgm:cxn modelId="{D4063FC7-1251-4C22-833E-9D8749E66B52}" type="presParOf" srcId="{0AB1EAB3-754C-4A0E-9E53-577B04B37835}" destId="{FA0A00AC-E0AD-429A-9FBB-708EA1D92BF1}" srcOrd="0" destOrd="0" presId="urn:microsoft.com/office/officeart/2005/8/layout/hierarchy1"/>
    <dgm:cxn modelId="{11245B6E-E2A9-4B76-A1EC-731EE4A66838}" type="presParOf" srcId="{0AB1EAB3-754C-4A0E-9E53-577B04B37835}" destId="{8F16FFA6-150C-4671-AAA3-1857233068A9}" srcOrd="1" destOrd="0" presId="urn:microsoft.com/office/officeart/2005/8/layout/hierarchy1"/>
    <dgm:cxn modelId="{7E99B54F-4470-4066-A10E-223437271D6A}" type="presParOf" srcId="{8F16FFA6-150C-4671-AAA3-1857233068A9}" destId="{2DBE2D61-B907-4BAB-AD39-EBB25FDC2F53}" srcOrd="0" destOrd="0" presId="urn:microsoft.com/office/officeart/2005/8/layout/hierarchy1"/>
    <dgm:cxn modelId="{567BE3B9-6F4E-412C-AE0E-A188B53528C2}" type="presParOf" srcId="{2DBE2D61-B907-4BAB-AD39-EBB25FDC2F53}" destId="{1A22CC46-509E-4395-84D3-044F208E82B5}" srcOrd="0" destOrd="0" presId="urn:microsoft.com/office/officeart/2005/8/layout/hierarchy1"/>
    <dgm:cxn modelId="{B5EA608D-85E8-4728-85B0-E6F04E6EDECB}" type="presParOf" srcId="{2DBE2D61-B907-4BAB-AD39-EBB25FDC2F53}" destId="{5065F39A-5886-4880-B624-5D764DAB2332}" srcOrd="1" destOrd="0" presId="urn:microsoft.com/office/officeart/2005/8/layout/hierarchy1"/>
    <dgm:cxn modelId="{A828875B-70A6-4729-8A07-FE19A91D25C1}" type="presParOf" srcId="{8F16FFA6-150C-4671-AAA3-1857233068A9}" destId="{8E3B821A-A5B3-452E-87A1-E7C5B726F865}" srcOrd="1" destOrd="0" presId="urn:microsoft.com/office/officeart/2005/8/layout/hierarchy1"/>
    <dgm:cxn modelId="{83E386E8-BEF2-41D1-95B7-7BDF469447B4}" type="presParOf" srcId="{8E3B821A-A5B3-452E-87A1-E7C5B726F865}" destId="{BA279B49-0C33-485D-BF39-84C7ED86FA22}" srcOrd="0" destOrd="0" presId="urn:microsoft.com/office/officeart/2005/8/layout/hierarchy1"/>
    <dgm:cxn modelId="{019A583C-DED6-4463-8A71-D3D1AA121AC8}" type="presParOf" srcId="{8E3B821A-A5B3-452E-87A1-E7C5B726F865}" destId="{F036A277-BBA8-417C-B34A-2EBBCF68B104}" srcOrd="1" destOrd="0" presId="urn:microsoft.com/office/officeart/2005/8/layout/hierarchy1"/>
    <dgm:cxn modelId="{8DB479FD-E9D1-47FB-86F1-EE74622904EA}" type="presParOf" srcId="{F036A277-BBA8-417C-B34A-2EBBCF68B104}" destId="{EAD5784D-CF10-4407-91FA-E2F15B4210E7}" srcOrd="0" destOrd="0" presId="urn:microsoft.com/office/officeart/2005/8/layout/hierarchy1"/>
    <dgm:cxn modelId="{9A28E988-09C6-4638-B444-A1268C0002AE}" type="presParOf" srcId="{EAD5784D-CF10-4407-91FA-E2F15B4210E7}" destId="{2C1C5157-0F21-4224-B2AB-429DE05AB5B6}" srcOrd="0" destOrd="0" presId="urn:microsoft.com/office/officeart/2005/8/layout/hierarchy1"/>
    <dgm:cxn modelId="{EA043A9F-B54C-4058-A647-99FEFE82C8C9}" type="presParOf" srcId="{EAD5784D-CF10-4407-91FA-E2F15B4210E7}" destId="{3BC0E33F-C6F0-44DB-B865-3E37B2069B90}" srcOrd="1" destOrd="0" presId="urn:microsoft.com/office/officeart/2005/8/layout/hierarchy1"/>
    <dgm:cxn modelId="{F46B617F-43FD-4594-9CE5-D7B7CEAD7C5D}" type="presParOf" srcId="{F036A277-BBA8-417C-B34A-2EBBCF68B104}" destId="{FF975524-5E06-4FD8-A278-FF301F00F451}" srcOrd="1" destOrd="0" presId="urn:microsoft.com/office/officeart/2005/8/layout/hierarchy1"/>
    <dgm:cxn modelId="{EE46ED9E-EC71-4B39-A310-A861E2BED464}" type="presParOf" srcId="{FF975524-5E06-4FD8-A278-FF301F00F451}" destId="{7E543014-E34F-4965-8A0C-6CA920ABD188}" srcOrd="0" destOrd="0" presId="urn:microsoft.com/office/officeart/2005/8/layout/hierarchy1"/>
    <dgm:cxn modelId="{A731B233-A68A-4727-97E1-1A2263DDCFBE}" type="presParOf" srcId="{FF975524-5E06-4FD8-A278-FF301F00F451}" destId="{F49A570F-7EDA-48A6-958D-A15FC71DFFF9}" srcOrd="1" destOrd="0" presId="urn:microsoft.com/office/officeart/2005/8/layout/hierarchy1"/>
    <dgm:cxn modelId="{49CEFD32-3DFB-4BBD-A74E-9980281E299F}" type="presParOf" srcId="{F49A570F-7EDA-48A6-958D-A15FC71DFFF9}" destId="{D65E6016-C00B-4A8A-A1A3-C88EE03A2570}" srcOrd="0" destOrd="0" presId="urn:microsoft.com/office/officeart/2005/8/layout/hierarchy1"/>
    <dgm:cxn modelId="{0B7F6222-C0CD-4E43-AB9F-BCF559C4DF21}" type="presParOf" srcId="{D65E6016-C00B-4A8A-A1A3-C88EE03A2570}" destId="{33010FDA-D6BF-4CA5-A59B-E12C1C1D1B1B}" srcOrd="0" destOrd="0" presId="urn:microsoft.com/office/officeart/2005/8/layout/hierarchy1"/>
    <dgm:cxn modelId="{2D0A4F11-CF8C-4668-8E0C-091FB5927F1F}" type="presParOf" srcId="{D65E6016-C00B-4A8A-A1A3-C88EE03A2570}" destId="{BC03561B-B047-49A0-B6CC-73D925B620F7}" srcOrd="1" destOrd="0" presId="urn:microsoft.com/office/officeart/2005/8/layout/hierarchy1"/>
    <dgm:cxn modelId="{6FDDB526-C8A7-4B2E-A8FC-DE286DF23C7A}" type="presParOf" srcId="{F49A570F-7EDA-48A6-958D-A15FC71DFFF9}" destId="{15759046-7B36-4F2B-9355-41A585745721}" srcOrd="1" destOrd="0" presId="urn:microsoft.com/office/officeart/2005/8/layout/hierarchy1"/>
    <dgm:cxn modelId="{97C39CF3-9706-49F8-A3C1-24A992ACE7AF}" type="presParOf" srcId="{8E3B821A-A5B3-452E-87A1-E7C5B726F865}" destId="{E67B2310-F7DE-4775-B158-AF01A660D585}" srcOrd="2" destOrd="0" presId="urn:microsoft.com/office/officeart/2005/8/layout/hierarchy1"/>
    <dgm:cxn modelId="{49FF7F20-CCBB-4A82-A9E1-706E9BEB485D}" type="presParOf" srcId="{8E3B821A-A5B3-452E-87A1-E7C5B726F865}" destId="{B648367A-9FFE-443A-AC02-5D14705BAFFB}" srcOrd="3" destOrd="0" presId="urn:microsoft.com/office/officeart/2005/8/layout/hierarchy1"/>
    <dgm:cxn modelId="{8FA45CEC-1602-4133-80AA-23B49F54D8B4}" type="presParOf" srcId="{B648367A-9FFE-443A-AC02-5D14705BAFFB}" destId="{0318F9E6-7BFB-4DED-803D-81BBD4C4EAF4}" srcOrd="0" destOrd="0" presId="urn:microsoft.com/office/officeart/2005/8/layout/hierarchy1"/>
    <dgm:cxn modelId="{A52123C8-6638-4D3B-A15C-41B01C8A9834}" type="presParOf" srcId="{0318F9E6-7BFB-4DED-803D-81BBD4C4EAF4}" destId="{55296CF6-E44F-48EA-A85B-2015B1999D04}" srcOrd="0" destOrd="0" presId="urn:microsoft.com/office/officeart/2005/8/layout/hierarchy1"/>
    <dgm:cxn modelId="{6E001C13-DF9F-4BE3-815C-2DCB06E47061}" type="presParOf" srcId="{0318F9E6-7BFB-4DED-803D-81BBD4C4EAF4}" destId="{38D14819-E508-4075-A0E2-EDD9C58DD4F6}" srcOrd="1" destOrd="0" presId="urn:microsoft.com/office/officeart/2005/8/layout/hierarchy1"/>
    <dgm:cxn modelId="{CC9503EB-5670-4E89-954B-22F0B1B47213}" type="presParOf" srcId="{B648367A-9FFE-443A-AC02-5D14705BAFFB}" destId="{A3050190-C4D6-4C22-8518-D5E597D6D102}" srcOrd="1" destOrd="0" presId="urn:microsoft.com/office/officeart/2005/8/layout/hierarchy1"/>
    <dgm:cxn modelId="{1F9114F4-3998-470F-8B2A-0B18625F76DD}" type="presParOf" srcId="{A3050190-C4D6-4C22-8518-D5E597D6D102}" destId="{5264C255-C15B-4B70-95DE-6F39B69864EB}" srcOrd="0" destOrd="0" presId="urn:microsoft.com/office/officeart/2005/8/layout/hierarchy1"/>
    <dgm:cxn modelId="{DB83A849-473B-42C7-927B-44099221654A}" type="presParOf" srcId="{A3050190-C4D6-4C22-8518-D5E597D6D102}" destId="{1E2826A6-83DC-404A-83B8-CA78227C6519}" srcOrd="1" destOrd="0" presId="urn:microsoft.com/office/officeart/2005/8/layout/hierarchy1"/>
    <dgm:cxn modelId="{A9584810-1DEA-4D5A-A416-E203729F20F6}" type="presParOf" srcId="{1E2826A6-83DC-404A-83B8-CA78227C6519}" destId="{73E390DC-C474-4A87-AE6E-4FD5B5C77067}" srcOrd="0" destOrd="0" presId="urn:microsoft.com/office/officeart/2005/8/layout/hierarchy1"/>
    <dgm:cxn modelId="{9F8F7616-98FD-4B35-889B-180449933CE4}" type="presParOf" srcId="{73E390DC-C474-4A87-AE6E-4FD5B5C77067}" destId="{00B7CD26-8001-4F40-AEC8-905212FE6574}" srcOrd="0" destOrd="0" presId="urn:microsoft.com/office/officeart/2005/8/layout/hierarchy1"/>
    <dgm:cxn modelId="{994E17B4-FBCC-4A19-A0D7-EB7CA307DEB1}" type="presParOf" srcId="{73E390DC-C474-4A87-AE6E-4FD5B5C77067}" destId="{C18A86DA-939F-42D7-8FD1-96CC844A1510}" srcOrd="1" destOrd="0" presId="urn:microsoft.com/office/officeart/2005/8/layout/hierarchy1"/>
    <dgm:cxn modelId="{B9897DBA-803E-46E6-AE69-E7908251C8F5}" type="presParOf" srcId="{1E2826A6-83DC-404A-83B8-CA78227C6519}" destId="{64CAA21F-BB04-4F9C-B0B2-3E3EA7AFE965}" srcOrd="1" destOrd="0" presId="urn:microsoft.com/office/officeart/2005/8/layout/hierarchy1"/>
    <dgm:cxn modelId="{C2CB5113-D0E1-4F2F-BD0E-F60DA9AAAE81}" type="presParOf" srcId="{0AB1EAB3-754C-4A0E-9E53-577B04B37835}" destId="{1E082ACC-3D4B-43A9-9480-A99E4A578C91}" srcOrd="2" destOrd="0" presId="urn:microsoft.com/office/officeart/2005/8/layout/hierarchy1"/>
    <dgm:cxn modelId="{E8E193C3-8F3A-4CBF-8581-E3B41C2D1284}" type="presParOf" srcId="{0AB1EAB3-754C-4A0E-9E53-577B04B37835}" destId="{F47C4768-D02C-4A6A-A165-6D6515244E8C}" srcOrd="3" destOrd="0" presId="urn:microsoft.com/office/officeart/2005/8/layout/hierarchy1"/>
    <dgm:cxn modelId="{9E59B8A2-1568-4B8B-B52A-0C369E9B5276}" type="presParOf" srcId="{F47C4768-D02C-4A6A-A165-6D6515244E8C}" destId="{5A182BA8-15F4-42E4-803D-8DB8621FB1FA}" srcOrd="0" destOrd="0" presId="urn:microsoft.com/office/officeart/2005/8/layout/hierarchy1"/>
    <dgm:cxn modelId="{D2AFB312-47F3-4754-9E67-49D6A6A2B9F3}" type="presParOf" srcId="{5A182BA8-15F4-42E4-803D-8DB8621FB1FA}" destId="{9FEE1E56-7F03-46E7-BE69-D415616C3688}" srcOrd="0" destOrd="0" presId="urn:microsoft.com/office/officeart/2005/8/layout/hierarchy1"/>
    <dgm:cxn modelId="{61C61C17-22D0-4F87-9B68-2B826592D46A}" type="presParOf" srcId="{5A182BA8-15F4-42E4-803D-8DB8621FB1FA}" destId="{980FE246-1DE3-45DB-BCD2-701A4329BFC0}" srcOrd="1" destOrd="0" presId="urn:microsoft.com/office/officeart/2005/8/layout/hierarchy1"/>
    <dgm:cxn modelId="{33CBF6CE-B94E-4833-A33D-4CADB8C18B0B}" type="presParOf" srcId="{F47C4768-D02C-4A6A-A165-6D6515244E8C}" destId="{2B63BF69-01E8-42B6-8B62-A2D7FB4451B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3AF4958-EAA6-47B7-B635-696B4D5ACE5F}" type="doc">
      <dgm:prSet loTypeId="urn:microsoft.com/office/officeart/2005/8/layout/hierarchy2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CCFD8597-A3F8-48C5-BCAB-DF71FDEAC5F2}">
      <dgm:prSet phldrT="[Texto]"/>
      <dgm:spPr/>
      <dgm:t>
        <a:bodyPr/>
        <a:lstStyle/>
        <a:p>
          <a:r>
            <a:rPr lang="es-EC" dirty="0"/>
            <a:t> </a:t>
          </a:r>
          <a:r>
            <a:rPr lang="es-EC" dirty="0" err="1"/>
            <a:t>Metanálisis</a:t>
          </a:r>
          <a:r>
            <a:rPr lang="es-EC" dirty="0"/>
            <a:t> de 2010 de ensayos controlados aleatorios</a:t>
          </a:r>
        </a:p>
      </dgm:t>
    </dgm:pt>
    <dgm:pt modelId="{B0A2DB6B-C176-408A-9202-081B133338D2}" type="parTrans" cxnId="{18A707E4-F905-4CD5-B588-69A22D72552E}">
      <dgm:prSet/>
      <dgm:spPr/>
      <dgm:t>
        <a:bodyPr/>
        <a:lstStyle/>
        <a:p>
          <a:endParaRPr lang="es-EC"/>
        </a:p>
      </dgm:t>
    </dgm:pt>
    <dgm:pt modelId="{DF89E40C-93D6-4B4D-BC37-038104D2517F}" type="sibTrans" cxnId="{18A707E4-F905-4CD5-B588-69A22D72552E}">
      <dgm:prSet/>
      <dgm:spPr/>
      <dgm:t>
        <a:bodyPr/>
        <a:lstStyle/>
        <a:p>
          <a:endParaRPr lang="es-EC"/>
        </a:p>
      </dgm:t>
    </dgm:pt>
    <dgm:pt modelId="{1CA84C82-55A8-48FA-A32A-CE32685136F1}">
      <dgm:prSet phldrT="[Texto]"/>
      <dgm:spPr/>
      <dgm:t>
        <a:bodyPr/>
        <a:lstStyle/>
        <a:p>
          <a:r>
            <a:rPr lang="es-EC" dirty="0" err="1"/>
            <a:t>Quimioirradiación</a:t>
          </a:r>
          <a:endParaRPr lang="es-EC" dirty="0"/>
        </a:p>
      </dgm:t>
    </dgm:pt>
    <dgm:pt modelId="{8370929B-3651-459D-8FCC-76445E7E2F21}" type="parTrans" cxnId="{E40D611D-9850-4BAC-920A-F8A2CE83C6BC}">
      <dgm:prSet/>
      <dgm:spPr/>
      <dgm:t>
        <a:bodyPr/>
        <a:lstStyle/>
        <a:p>
          <a:endParaRPr lang="es-EC"/>
        </a:p>
      </dgm:t>
    </dgm:pt>
    <dgm:pt modelId="{CE190551-1F83-4B9B-A5AA-FBEB4C5A7DB0}" type="sibTrans" cxnId="{E40D611D-9850-4BAC-920A-F8A2CE83C6BC}">
      <dgm:prSet/>
      <dgm:spPr/>
      <dgm:t>
        <a:bodyPr/>
        <a:lstStyle/>
        <a:p>
          <a:endParaRPr lang="es-EC"/>
        </a:p>
      </dgm:t>
    </dgm:pt>
    <dgm:pt modelId="{065138FA-7E82-43FE-AA16-E417018795C6}">
      <dgm:prSet phldrT="[Texto]"/>
      <dgm:spPr/>
      <dgm:t>
        <a:bodyPr/>
        <a:lstStyle/>
        <a:p>
          <a:r>
            <a:rPr lang="es-ES" dirty="0"/>
            <a:t>Reducción en el riesgo de muerte</a:t>
          </a:r>
          <a:endParaRPr lang="es-EC" dirty="0"/>
        </a:p>
      </dgm:t>
    </dgm:pt>
    <dgm:pt modelId="{5F99AB25-69FB-442B-AA56-BEB4163A88FA}" type="parTrans" cxnId="{8E338CC3-74F2-49DA-B16B-3751AFFD56A2}">
      <dgm:prSet/>
      <dgm:spPr/>
      <dgm:t>
        <a:bodyPr/>
        <a:lstStyle/>
        <a:p>
          <a:endParaRPr lang="es-EC"/>
        </a:p>
      </dgm:t>
    </dgm:pt>
    <dgm:pt modelId="{399BA005-FB91-4467-8E07-E15BE5ADF911}" type="sibTrans" cxnId="{8E338CC3-74F2-49DA-B16B-3751AFFD56A2}">
      <dgm:prSet/>
      <dgm:spPr/>
      <dgm:t>
        <a:bodyPr/>
        <a:lstStyle/>
        <a:p>
          <a:endParaRPr lang="es-EC"/>
        </a:p>
      </dgm:t>
    </dgm:pt>
    <dgm:pt modelId="{DE76C29B-4096-4AFE-AD91-3876C2D4305F}">
      <dgm:prSet phldrT="[Texto]"/>
      <dgm:spPr/>
      <dgm:t>
        <a:bodyPr/>
        <a:lstStyle/>
        <a:p>
          <a:r>
            <a:rPr lang="es-ES" dirty="0"/>
            <a:t>Incremento del 6 % en la supervivencia a los cinco años</a:t>
          </a:r>
          <a:endParaRPr lang="es-EC" dirty="0"/>
        </a:p>
      </dgm:t>
    </dgm:pt>
    <dgm:pt modelId="{413549D6-E1F6-4FF2-A612-77F58A8BEA3D}" type="parTrans" cxnId="{AA9B98DB-9B59-4F68-8244-4ED13F4D396E}">
      <dgm:prSet/>
      <dgm:spPr/>
      <dgm:t>
        <a:bodyPr/>
        <a:lstStyle/>
        <a:p>
          <a:endParaRPr lang="es-EC"/>
        </a:p>
      </dgm:t>
    </dgm:pt>
    <dgm:pt modelId="{E19A4ECD-C98F-4FC4-B178-29E895C0D178}" type="sibTrans" cxnId="{AA9B98DB-9B59-4F68-8244-4ED13F4D396E}">
      <dgm:prSet/>
      <dgm:spPr/>
      <dgm:t>
        <a:bodyPr/>
        <a:lstStyle/>
        <a:p>
          <a:endParaRPr lang="es-EC"/>
        </a:p>
      </dgm:t>
    </dgm:pt>
    <dgm:pt modelId="{5A045C79-3F98-471C-9A84-EFF15CB84CC9}">
      <dgm:prSet phldrT="[Texto]"/>
      <dgm:spPr/>
      <dgm:t>
        <a:bodyPr/>
        <a:lstStyle/>
        <a:p>
          <a:r>
            <a:rPr lang="es-EC" dirty="0"/>
            <a:t>Radioterapia sola </a:t>
          </a:r>
        </a:p>
      </dgm:t>
    </dgm:pt>
    <dgm:pt modelId="{4E8F7447-778C-47B3-B025-2281A257B594}" type="parTrans" cxnId="{E1502EA2-A76B-4ADA-BC0F-B96A4223C1D2}">
      <dgm:prSet/>
      <dgm:spPr/>
      <dgm:t>
        <a:bodyPr/>
        <a:lstStyle/>
        <a:p>
          <a:endParaRPr lang="es-EC"/>
        </a:p>
      </dgm:t>
    </dgm:pt>
    <dgm:pt modelId="{47B6B9FC-753B-4034-9B76-F14F82D1C5CE}" type="sibTrans" cxnId="{E1502EA2-A76B-4ADA-BC0F-B96A4223C1D2}">
      <dgm:prSet/>
      <dgm:spPr/>
      <dgm:t>
        <a:bodyPr/>
        <a:lstStyle/>
        <a:p>
          <a:endParaRPr lang="es-EC"/>
        </a:p>
      </dgm:t>
    </dgm:pt>
    <dgm:pt modelId="{C6F82B90-F0F6-4CAA-A7C5-DAC3C6325ECB}">
      <dgm:prSet phldrT="[Texto]"/>
      <dgm:spPr/>
      <dgm:t>
        <a:bodyPr/>
        <a:lstStyle/>
        <a:p>
          <a:r>
            <a:rPr lang="es-EC" dirty="0"/>
            <a:t>Tasa de complicaciones se duplicó</a:t>
          </a:r>
        </a:p>
      </dgm:t>
    </dgm:pt>
    <dgm:pt modelId="{6CAABD5F-FD42-4523-87C1-67E13000FAB9}" type="parTrans" cxnId="{5C751EFF-4C2C-4172-B209-292FFA5C8B77}">
      <dgm:prSet/>
      <dgm:spPr/>
      <dgm:t>
        <a:bodyPr/>
        <a:lstStyle/>
        <a:p>
          <a:endParaRPr lang="es-EC"/>
        </a:p>
      </dgm:t>
    </dgm:pt>
    <dgm:pt modelId="{D2C70DF0-FC1E-4FBA-B072-82E8076C034F}" type="sibTrans" cxnId="{5C751EFF-4C2C-4172-B209-292FFA5C8B77}">
      <dgm:prSet/>
      <dgm:spPr/>
      <dgm:t>
        <a:bodyPr/>
        <a:lstStyle/>
        <a:p>
          <a:endParaRPr lang="es-EC"/>
        </a:p>
      </dgm:t>
    </dgm:pt>
    <dgm:pt modelId="{56AA1CA6-9941-468C-B8ED-0DFF0EEB6ACD}">
      <dgm:prSet phldrT="[Texto]"/>
      <dgm:spPr/>
      <dgm:t>
        <a:bodyPr/>
        <a:lstStyle/>
        <a:p>
          <a:r>
            <a:rPr lang="es-ES" dirty="0"/>
            <a:t>Beneficio de supervivencia absoluto del 19 % a los cinco años</a:t>
          </a:r>
          <a:endParaRPr lang="es-EC" dirty="0"/>
        </a:p>
      </dgm:t>
    </dgm:pt>
    <dgm:pt modelId="{A171E14B-DF37-40DD-98C8-BAC7DFBEBBE6}" type="parTrans" cxnId="{C36E605A-7C55-4767-B4CD-5C367C48DA2D}">
      <dgm:prSet/>
      <dgm:spPr/>
      <dgm:t>
        <a:bodyPr/>
        <a:lstStyle/>
        <a:p>
          <a:endParaRPr lang="es-EC"/>
        </a:p>
      </dgm:t>
    </dgm:pt>
    <dgm:pt modelId="{35AFEE87-8199-497B-856E-D883BFB2027C}" type="sibTrans" cxnId="{C36E605A-7C55-4767-B4CD-5C367C48DA2D}">
      <dgm:prSet/>
      <dgm:spPr/>
      <dgm:t>
        <a:bodyPr/>
        <a:lstStyle/>
        <a:p>
          <a:endParaRPr lang="es-EC"/>
        </a:p>
      </dgm:t>
    </dgm:pt>
    <dgm:pt modelId="{2DABC607-3541-463C-9658-9709A03CCB8C}">
      <dgm:prSet phldrT="[Texto]"/>
      <dgm:spPr/>
      <dgm:t>
        <a:bodyPr/>
        <a:lstStyle/>
        <a:p>
          <a:r>
            <a:rPr lang="es-ES" dirty="0"/>
            <a:t>mejora absoluta del 8 % en la supervivencia libre de  PROGRESIÓN</a:t>
          </a:r>
          <a:endParaRPr lang="es-EC" dirty="0"/>
        </a:p>
      </dgm:t>
    </dgm:pt>
    <dgm:pt modelId="{5221F430-1070-41DD-8200-38CDE0438778}" type="sibTrans" cxnId="{44A7D10A-3705-43C0-B0DD-6A9855D83014}">
      <dgm:prSet/>
      <dgm:spPr/>
      <dgm:t>
        <a:bodyPr/>
        <a:lstStyle/>
        <a:p>
          <a:endParaRPr lang="es-EC"/>
        </a:p>
      </dgm:t>
    </dgm:pt>
    <dgm:pt modelId="{65D19ECA-DEDB-4FDF-B6D2-572CBA54E669}" type="parTrans" cxnId="{44A7D10A-3705-43C0-B0DD-6A9855D83014}">
      <dgm:prSet/>
      <dgm:spPr/>
      <dgm:t>
        <a:bodyPr/>
        <a:lstStyle/>
        <a:p>
          <a:endParaRPr lang="es-EC"/>
        </a:p>
      </dgm:t>
    </dgm:pt>
    <dgm:pt modelId="{CF0195B6-A665-4A1B-BDCC-E694A4E73AB3}" type="pres">
      <dgm:prSet presAssocID="{23AF4958-EAA6-47B7-B635-696B4D5ACE5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E2616C0-6490-4377-97B6-8E2D13422C6D}" type="pres">
      <dgm:prSet presAssocID="{CCFD8597-A3F8-48C5-BCAB-DF71FDEAC5F2}" presName="root1" presStyleCnt="0"/>
      <dgm:spPr/>
    </dgm:pt>
    <dgm:pt modelId="{1C717B97-638E-426C-AB72-B1CFD07CA1E3}" type="pres">
      <dgm:prSet presAssocID="{CCFD8597-A3F8-48C5-BCAB-DF71FDEAC5F2}" presName="LevelOneTextNode" presStyleLbl="node0" presStyleIdx="0" presStyleCnt="1">
        <dgm:presLayoutVars>
          <dgm:chPref val="3"/>
        </dgm:presLayoutVars>
      </dgm:prSet>
      <dgm:spPr/>
    </dgm:pt>
    <dgm:pt modelId="{E6E085E8-B59E-469B-9C09-A463DC7B5DC4}" type="pres">
      <dgm:prSet presAssocID="{CCFD8597-A3F8-48C5-BCAB-DF71FDEAC5F2}" presName="level2hierChild" presStyleCnt="0"/>
      <dgm:spPr/>
    </dgm:pt>
    <dgm:pt modelId="{B1F160E3-A68D-40F3-8448-8A8A5D95F0EB}" type="pres">
      <dgm:prSet presAssocID="{8370929B-3651-459D-8FCC-76445E7E2F21}" presName="conn2-1" presStyleLbl="parChTrans1D2" presStyleIdx="0" presStyleCnt="2"/>
      <dgm:spPr/>
    </dgm:pt>
    <dgm:pt modelId="{68443AFA-8309-44C4-A03C-867074DE890D}" type="pres">
      <dgm:prSet presAssocID="{8370929B-3651-459D-8FCC-76445E7E2F21}" presName="connTx" presStyleLbl="parChTrans1D2" presStyleIdx="0" presStyleCnt="2"/>
      <dgm:spPr/>
    </dgm:pt>
    <dgm:pt modelId="{46A5838F-E95F-4F30-A842-7D01D161DFBB}" type="pres">
      <dgm:prSet presAssocID="{1CA84C82-55A8-48FA-A32A-CE32685136F1}" presName="root2" presStyleCnt="0"/>
      <dgm:spPr/>
    </dgm:pt>
    <dgm:pt modelId="{4B7444AE-89DC-4943-89A4-F688AB17413A}" type="pres">
      <dgm:prSet presAssocID="{1CA84C82-55A8-48FA-A32A-CE32685136F1}" presName="LevelTwoTextNode" presStyleLbl="node2" presStyleIdx="0" presStyleCnt="2">
        <dgm:presLayoutVars>
          <dgm:chPref val="3"/>
        </dgm:presLayoutVars>
      </dgm:prSet>
      <dgm:spPr/>
    </dgm:pt>
    <dgm:pt modelId="{C0FF813F-F99C-44A7-BBFA-02B2661DA11D}" type="pres">
      <dgm:prSet presAssocID="{1CA84C82-55A8-48FA-A32A-CE32685136F1}" presName="level3hierChild" presStyleCnt="0"/>
      <dgm:spPr/>
    </dgm:pt>
    <dgm:pt modelId="{70281CE7-EF0E-4544-B588-E843A18DD2C9}" type="pres">
      <dgm:prSet presAssocID="{5F99AB25-69FB-442B-AA56-BEB4163A88FA}" presName="conn2-1" presStyleLbl="parChTrans1D3" presStyleIdx="0" presStyleCnt="5"/>
      <dgm:spPr/>
    </dgm:pt>
    <dgm:pt modelId="{C45EFA00-ED8B-4981-A12C-5F10089BC2D6}" type="pres">
      <dgm:prSet presAssocID="{5F99AB25-69FB-442B-AA56-BEB4163A88FA}" presName="connTx" presStyleLbl="parChTrans1D3" presStyleIdx="0" presStyleCnt="5"/>
      <dgm:spPr/>
    </dgm:pt>
    <dgm:pt modelId="{D6EA3D52-840B-446C-BC36-EC6842B369CA}" type="pres">
      <dgm:prSet presAssocID="{065138FA-7E82-43FE-AA16-E417018795C6}" presName="root2" presStyleCnt="0"/>
      <dgm:spPr/>
    </dgm:pt>
    <dgm:pt modelId="{2230843B-B4AA-4D1A-8310-9FC2AFB2903B}" type="pres">
      <dgm:prSet presAssocID="{065138FA-7E82-43FE-AA16-E417018795C6}" presName="LevelTwoTextNode" presStyleLbl="node3" presStyleIdx="0" presStyleCnt="5">
        <dgm:presLayoutVars>
          <dgm:chPref val="3"/>
        </dgm:presLayoutVars>
      </dgm:prSet>
      <dgm:spPr/>
    </dgm:pt>
    <dgm:pt modelId="{6D9DFD85-750C-4C49-B386-60736C0AE72C}" type="pres">
      <dgm:prSet presAssocID="{065138FA-7E82-43FE-AA16-E417018795C6}" presName="level3hierChild" presStyleCnt="0"/>
      <dgm:spPr/>
    </dgm:pt>
    <dgm:pt modelId="{53C9F6C3-F512-4F24-A857-0A48CDBBD49B}" type="pres">
      <dgm:prSet presAssocID="{413549D6-E1F6-4FF2-A612-77F58A8BEA3D}" presName="conn2-1" presStyleLbl="parChTrans1D3" presStyleIdx="1" presStyleCnt="5"/>
      <dgm:spPr/>
    </dgm:pt>
    <dgm:pt modelId="{C4A130F1-8E8E-48BB-A959-DF90335B0A8B}" type="pres">
      <dgm:prSet presAssocID="{413549D6-E1F6-4FF2-A612-77F58A8BEA3D}" presName="connTx" presStyleLbl="parChTrans1D3" presStyleIdx="1" presStyleCnt="5"/>
      <dgm:spPr/>
    </dgm:pt>
    <dgm:pt modelId="{4A3506BB-0284-4B99-9548-A5FDED5B8353}" type="pres">
      <dgm:prSet presAssocID="{DE76C29B-4096-4AFE-AD91-3876C2D4305F}" presName="root2" presStyleCnt="0"/>
      <dgm:spPr/>
    </dgm:pt>
    <dgm:pt modelId="{DC39AC12-8B76-45CD-BC52-568403851CB1}" type="pres">
      <dgm:prSet presAssocID="{DE76C29B-4096-4AFE-AD91-3876C2D4305F}" presName="LevelTwoTextNode" presStyleLbl="node3" presStyleIdx="1" presStyleCnt="5">
        <dgm:presLayoutVars>
          <dgm:chPref val="3"/>
        </dgm:presLayoutVars>
      </dgm:prSet>
      <dgm:spPr/>
    </dgm:pt>
    <dgm:pt modelId="{C78374DA-B088-4F7A-85A1-3CE1962D68BC}" type="pres">
      <dgm:prSet presAssocID="{DE76C29B-4096-4AFE-AD91-3876C2D4305F}" presName="level3hierChild" presStyleCnt="0"/>
      <dgm:spPr/>
    </dgm:pt>
    <dgm:pt modelId="{90547770-9590-4CF2-BA8B-A0D23D7B0A08}" type="pres">
      <dgm:prSet presAssocID="{A171E14B-DF37-40DD-98C8-BAC7DFBEBBE6}" presName="conn2-1" presStyleLbl="parChTrans1D3" presStyleIdx="2" presStyleCnt="5"/>
      <dgm:spPr/>
    </dgm:pt>
    <dgm:pt modelId="{1D6DF4A5-CD7C-4FA8-AD92-888F673BB789}" type="pres">
      <dgm:prSet presAssocID="{A171E14B-DF37-40DD-98C8-BAC7DFBEBBE6}" presName="connTx" presStyleLbl="parChTrans1D3" presStyleIdx="2" presStyleCnt="5"/>
      <dgm:spPr/>
    </dgm:pt>
    <dgm:pt modelId="{82AE40A2-7E56-4BD3-A525-88BDC89FFAB4}" type="pres">
      <dgm:prSet presAssocID="{56AA1CA6-9941-468C-B8ED-0DFF0EEB6ACD}" presName="root2" presStyleCnt="0"/>
      <dgm:spPr/>
    </dgm:pt>
    <dgm:pt modelId="{93A9900D-6567-455F-9731-F4153A0D5892}" type="pres">
      <dgm:prSet presAssocID="{56AA1CA6-9941-468C-B8ED-0DFF0EEB6ACD}" presName="LevelTwoTextNode" presStyleLbl="node3" presStyleIdx="2" presStyleCnt="5">
        <dgm:presLayoutVars>
          <dgm:chPref val="3"/>
        </dgm:presLayoutVars>
      </dgm:prSet>
      <dgm:spPr/>
    </dgm:pt>
    <dgm:pt modelId="{8F64105D-DF9B-4F20-AC44-99470F414F57}" type="pres">
      <dgm:prSet presAssocID="{56AA1CA6-9941-468C-B8ED-0DFF0EEB6ACD}" presName="level3hierChild" presStyleCnt="0"/>
      <dgm:spPr/>
    </dgm:pt>
    <dgm:pt modelId="{F7788F1E-A98A-4930-9256-DE8F66BEF3DC}" type="pres">
      <dgm:prSet presAssocID="{65D19ECA-DEDB-4FDF-B6D2-572CBA54E669}" presName="conn2-1" presStyleLbl="parChTrans1D3" presStyleIdx="3" presStyleCnt="5"/>
      <dgm:spPr/>
    </dgm:pt>
    <dgm:pt modelId="{4C2D40DE-8A44-4324-BEEE-BEA1ADC55EA5}" type="pres">
      <dgm:prSet presAssocID="{65D19ECA-DEDB-4FDF-B6D2-572CBA54E669}" presName="connTx" presStyleLbl="parChTrans1D3" presStyleIdx="3" presStyleCnt="5"/>
      <dgm:spPr/>
    </dgm:pt>
    <dgm:pt modelId="{D7EE1E5B-BEE9-49A1-BE7E-20535CBAD283}" type="pres">
      <dgm:prSet presAssocID="{2DABC607-3541-463C-9658-9709A03CCB8C}" presName="root2" presStyleCnt="0"/>
      <dgm:spPr/>
    </dgm:pt>
    <dgm:pt modelId="{C7B9A1D2-34A6-4E97-A3CE-5BCDAA578C17}" type="pres">
      <dgm:prSet presAssocID="{2DABC607-3541-463C-9658-9709A03CCB8C}" presName="LevelTwoTextNode" presStyleLbl="node3" presStyleIdx="3" presStyleCnt="5">
        <dgm:presLayoutVars>
          <dgm:chPref val="3"/>
        </dgm:presLayoutVars>
      </dgm:prSet>
      <dgm:spPr/>
    </dgm:pt>
    <dgm:pt modelId="{71529753-0CB8-439A-AEC3-B218AAF98509}" type="pres">
      <dgm:prSet presAssocID="{2DABC607-3541-463C-9658-9709A03CCB8C}" presName="level3hierChild" presStyleCnt="0"/>
      <dgm:spPr/>
    </dgm:pt>
    <dgm:pt modelId="{5117D4EB-FBC9-4051-87F4-7A96EA299CFF}" type="pres">
      <dgm:prSet presAssocID="{4E8F7447-778C-47B3-B025-2281A257B594}" presName="conn2-1" presStyleLbl="parChTrans1D2" presStyleIdx="1" presStyleCnt="2"/>
      <dgm:spPr/>
    </dgm:pt>
    <dgm:pt modelId="{A9D731FF-E6A7-4512-B241-5916202B3368}" type="pres">
      <dgm:prSet presAssocID="{4E8F7447-778C-47B3-B025-2281A257B594}" presName="connTx" presStyleLbl="parChTrans1D2" presStyleIdx="1" presStyleCnt="2"/>
      <dgm:spPr/>
    </dgm:pt>
    <dgm:pt modelId="{1AD661CD-EE08-40A7-BF51-EC18CC006FA7}" type="pres">
      <dgm:prSet presAssocID="{5A045C79-3F98-471C-9A84-EFF15CB84CC9}" presName="root2" presStyleCnt="0"/>
      <dgm:spPr/>
    </dgm:pt>
    <dgm:pt modelId="{1A1E4E1D-57C2-497F-8567-4BA86735A701}" type="pres">
      <dgm:prSet presAssocID="{5A045C79-3F98-471C-9A84-EFF15CB84CC9}" presName="LevelTwoTextNode" presStyleLbl="node2" presStyleIdx="1" presStyleCnt="2">
        <dgm:presLayoutVars>
          <dgm:chPref val="3"/>
        </dgm:presLayoutVars>
      </dgm:prSet>
      <dgm:spPr/>
    </dgm:pt>
    <dgm:pt modelId="{46D713B4-DAA3-4A0F-B37E-891086BE5EEF}" type="pres">
      <dgm:prSet presAssocID="{5A045C79-3F98-471C-9A84-EFF15CB84CC9}" presName="level3hierChild" presStyleCnt="0"/>
      <dgm:spPr/>
    </dgm:pt>
    <dgm:pt modelId="{53787CAA-6E43-4BC6-9D0E-37EBEBBBA7D0}" type="pres">
      <dgm:prSet presAssocID="{6CAABD5F-FD42-4523-87C1-67E13000FAB9}" presName="conn2-1" presStyleLbl="parChTrans1D3" presStyleIdx="4" presStyleCnt="5"/>
      <dgm:spPr/>
    </dgm:pt>
    <dgm:pt modelId="{308D3592-5326-4D79-8CE8-59A2F31F58AF}" type="pres">
      <dgm:prSet presAssocID="{6CAABD5F-FD42-4523-87C1-67E13000FAB9}" presName="connTx" presStyleLbl="parChTrans1D3" presStyleIdx="4" presStyleCnt="5"/>
      <dgm:spPr/>
    </dgm:pt>
    <dgm:pt modelId="{4122643E-620D-4980-B428-FABCDC46415C}" type="pres">
      <dgm:prSet presAssocID="{C6F82B90-F0F6-4CAA-A7C5-DAC3C6325ECB}" presName="root2" presStyleCnt="0"/>
      <dgm:spPr/>
    </dgm:pt>
    <dgm:pt modelId="{0A95C77D-6623-4062-A7A4-FCB986D45DC2}" type="pres">
      <dgm:prSet presAssocID="{C6F82B90-F0F6-4CAA-A7C5-DAC3C6325ECB}" presName="LevelTwoTextNode" presStyleLbl="node3" presStyleIdx="4" presStyleCnt="5">
        <dgm:presLayoutVars>
          <dgm:chPref val="3"/>
        </dgm:presLayoutVars>
      </dgm:prSet>
      <dgm:spPr/>
    </dgm:pt>
    <dgm:pt modelId="{553CC979-4E0A-416A-898C-00C6C035AE41}" type="pres">
      <dgm:prSet presAssocID="{C6F82B90-F0F6-4CAA-A7C5-DAC3C6325ECB}" presName="level3hierChild" presStyleCnt="0"/>
      <dgm:spPr/>
    </dgm:pt>
  </dgm:ptLst>
  <dgm:cxnLst>
    <dgm:cxn modelId="{EF56B20A-8E66-4C71-BEE8-052D53C653B5}" type="presOf" srcId="{065138FA-7E82-43FE-AA16-E417018795C6}" destId="{2230843B-B4AA-4D1A-8310-9FC2AFB2903B}" srcOrd="0" destOrd="0" presId="urn:microsoft.com/office/officeart/2005/8/layout/hierarchy2"/>
    <dgm:cxn modelId="{44A7D10A-3705-43C0-B0DD-6A9855D83014}" srcId="{1CA84C82-55A8-48FA-A32A-CE32685136F1}" destId="{2DABC607-3541-463C-9658-9709A03CCB8C}" srcOrd="3" destOrd="0" parTransId="{65D19ECA-DEDB-4FDF-B6D2-572CBA54E669}" sibTransId="{5221F430-1070-41DD-8200-38CDE0438778}"/>
    <dgm:cxn modelId="{E40D611D-9850-4BAC-920A-F8A2CE83C6BC}" srcId="{CCFD8597-A3F8-48C5-BCAB-DF71FDEAC5F2}" destId="{1CA84C82-55A8-48FA-A32A-CE32685136F1}" srcOrd="0" destOrd="0" parTransId="{8370929B-3651-459D-8FCC-76445E7E2F21}" sibTransId="{CE190551-1F83-4B9B-A5AA-FBEB4C5A7DB0}"/>
    <dgm:cxn modelId="{4A9D761F-8319-496E-8552-A334DB8FDF81}" type="presOf" srcId="{8370929B-3651-459D-8FCC-76445E7E2F21}" destId="{68443AFA-8309-44C4-A03C-867074DE890D}" srcOrd="1" destOrd="0" presId="urn:microsoft.com/office/officeart/2005/8/layout/hierarchy2"/>
    <dgm:cxn modelId="{A338CF2D-BDEB-4545-9411-5E2464D17BAF}" type="presOf" srcId="{DE76C29B-4096-4AFE-AD91-3876C2D4305F}" destId="{DC39AC12-8B76-45CD-BC52-568403851CB1}" srcOrd="0" destOrd="0" presId="urn:microsoft.com/office/officeart/2005/8/layout/hierarchy2"/>
    <dgm:cxn modelId="{5F991B30-545E-48C0-90F0-3A9CBAEB1B27}" type="presOf" srcId="{8370929B-3651-459D-8FCC-76445E7E2F21}" destId="{B1F160E3-A68D-40F3-8448-8A8A5D95F0EB}" srcOrd="0" destOrd="0" presId="urn:microsoft.com/office/officeart/2005/8/layout/hierarchy2"/>
    <dgm:cxn modelId="{D1F49060-A92C-46E7-8C59-D670AE507C57}" type="presOf" srcId="{A171E14B-DF37-40DD-98C8-BAC7DFBEBBE6}" destId="{90547770-9590-4CF2-BA8B-A0D23D7B0A08}" srcOrd="0" destOrd="0" presId="urn:microsoft.com/office/officeart/2005/8/layout/hierarchy2"/>
    <dgm:cxn modelId="{7F538962-C993-4E1B-9377-A44E63C25B12}" type="presOf" srcId="{4E8F7447-778C-47B3-B025-2281A257B594}" destId="{A9D731FF-E6A7-4512-B241-5916202B3368}" srcOrd="1" destOrd="0" presId="urn:microsoft.com/office/officeart/2005/8/layout/hierarchy2"/>
    <dgm:cxn modelId="{13CC196C-3BAB-479D-A3E5-BEC436ED6536}" type="presOf" srcId="{413549D6-E1F6-4FF2-A612-77F58A8BEA3D}" destId="{53C9F6C3-F512-4F24-A857-0A48CDBBD49B}" srcOrd="0" destOrd="0" presId="urn:microsoft.com/office/officeart/2005/8/layout/hierarchy2"/>
    <dgm:cxn modelId="{F5AD8956-34A3-4CF3-9222-CB43B12E75CC}" type="presOf" srcId="{6CAABD5F-FD42-4523-87C1-67E13000FAB9}" destId="{308D3592-5326-4D79-8CE8-59A2F31F58AF}" srcOrd="1" destOrd="0" presId="urn:microsoft.com/office/officeart/2005/8/layout/hierarchy2"/>
    <dgm:cxn modelId="{C36E605A-7C55-4767-B4CD-5C367C48DA2D}" srcId="{1CA84C82-55A8-48FA-A32A-CE32685136F1}" destId="{56AA1CA6-9941-468C-B8ED-0DFF0EEB6ACD}" srcOrd="2" destOrd="0" parTransId="{A171E14B-DF37-40DD-98C8-BAC7DFBEBBE6}" sibTransId="{35AFEE87-8199-497B-856E-D883BFB2027C}"/>
    <dgm:cxn modelId="{FAAFFE7C-9129-414C-9973-6CF113A17323}" type="presOf" srcId="{1CA84C82-55A8-48FA-A32A-CE32685136F1}" destId="{4B7444AE-89DC-4943-89A4-F688AB17413A}" srcOrd="0" destOrd="0" presId="urn:microsoft.com/office/officeart/2005/8/layout/hierarchy2"/>
    <dgm:cxn modelId="{3F31A087-265D-4074-938E-AB46B2F83A31}" type="presOf" srcId="{2DABC607-3541-463C-9658-9709A03CCB8C}" destId="{C7B9A1D2-34A6-4E97-A3CE-5BCDAA578C17}" srcOrd="0" destOrd="0" presId="urn:microsoft.com/office/officeart/2005/8/layout/hierarchy2"/>
    <dgm:cxn modelId="{FAA32B89-E9FC-4938-9D78-A04677CC2574}" type="presOf" srcId="{6CAABD5F-FD42-4523-87C1-67E13000FAB9}" destId="{53787CAA-6E43-4BC6-9D0E-37EBEBBBA7D0}" srcOrd="0" destOrd="0" presId="urn:microsoft.com/office/officeart/2005/8/layout/hierarchy2"/>
    <dgm:cxn modelId="{00AFC990-E5C8-4071-AA67-CCEB333EC6FD}" type="presOf" srcId="{A171E14B-DF37-40DD-98C8-BAC7DFBEBBE6}" destId="{1D6DF4A5-CD7C-4FA8-AD92-888F673BB789}" srcOrd="1" destOrd="0" presId="urn:microsoft.com/office/officeart/2005/8/layout/hierarchy2"/>
    <dgm:cxn modelId="{CBD24392-6571-485F-8F62-51B2D9475265}" type="presOf" srcId="{65D19ECA-DEDB-4FDF-B6D2-572CBA54E669}" destId="{4C2D40DE-8A44-4324-BEEE-BEA1ADC55EA5}" srcOrd="1" destOrd="0" presId="urn:microsoft.com/office/officeart/2005/8/layout/hierarchy2"/>
    <dgm:cxn modelId="{BCC2A29E-9EA1-497F-A5CB-12E05583C72F}" type="presOf" srcId="{65D19ECA-DEDB-4FDF-B6D2-572CBA54E669}" destId="{F7788F1E-A98A-4930-9256-DE8F66BEF3DC}" srcOrd="0" destOrd="0" presId="urn:microsoft.com/office/officeart/2005/8/layout/hierarchy2"/>
    <dgm:cxn modelId="{E1502EA2-A76B-4ADA-BC0F-B96A4223C1D2}" srcId="{CCFD8597-A3F8-48C5-BCAB-DF71FDEAC5F2}" destId="{5A045C79-3F98-471C-9A84-EFF15CB84CC9}" srcOrd="1" destOrd="0" parTransId="{4E8F7447-778C-47B3-B025-2281A257B594}" sibTransId="{47B6B9FC-753B-4034-9B76-F14F82D1C5CE}"/>
    <dgm:cxn modelId="{F8A53DA9-369D-4F69-B9C2-91F4522A54A1}" type="presOf" srcId="{23AF4958-EAA6-47B7-B635-696B4D5ACE5F}" destId="{CF0195B6-A665-4A1B-BDCC-E694A4E73AB3}" srcOrd="0" destOrd="0" presId="urn:microsoft.com/office/officeart/2005/8/layout/hierarchy2"/>
    <dgm:cxn modelId="{CB58E0AC-94C5-4549-A009-4AAAEA2E6DD4}" type="presOf" srcId="{413549D6-E1F6-4FF2-A612-77F58A8BEA3D}" destId="{C4A130F1-8E8E-48BB-A959-DF90335B0A8B}" srcOrd="1" destOrd="0" presId="urn:microsoft.com/office/officeart/2005/8/layout/hierarchy2"/>
    <dgm:cxn modelId="{ED937AB3-9321-4A34-910F-B2862FF4730A}" type="presOf" srcId="{4E8F7447-778C-47B3-B025-2281A257B594}" destId="{5117D4EB-FBC9-4051-87F4-7A96EA299CFF}" srcOrd="0" destOrd="0" presId="urn:microsoft.com/office/officeart/2005/8/layout/hierarchy2"/>
    <dgm:cxn modelId="{8E338CC3-74F2-49DA-B16B-3751AFFD56A2}" srcId="{1CA84C82-55A8-48FA-A32A-CE32685136F1}" destId="{065138FA-7E82-43FE-AA16-E417018795C6}" srcOrd="0" destOrd="0" parTransId="{5F99AB25-69FB-442B-AA56-BEB4163A88FA}" sibTransId="{399BA005-FB91-4467-8E07-E15BE5ADF911}"/>
    <dgm:cxn modelId="{6883B4CD-575E-4DA0-AB65-6B01094AA618}" type="presOf" srcId="{C6F82B90-F0F6-4CAA-A7C5-DAC3C6325ECB}" destId="{0A95C77D-6623-4062-A7A4-FCB986D45DC2}" srcOrd="0" destOrd="0" presId="urn:microsoft.com/office/officeart/2005/8/layout/hierarchy2"/>
    <dgm:cxn modelId="{8E484BCE-EDD2-4259-BDF8-3760A0F756C1}" type="presOf" srcId="{56AA1CA6-9941-468C-B8ED-0DFF0EEB6ACD}" destId="{93A9900D-6567-455F-9731-F4153A0D5892}" srcOrd="0" destOrd="0" presId="urn:microsoft.com/office/officeart/2005/8/layout/hierarchy2"/>
    <dgm:cxn modelId="{2626BED6-9D89-44EC-B786-DC5B1A18853C}" type="presOf" srcId="{5A045C79-3F98-471C-9A84-EFF15CB84CC9}" destId="{1A1E4E1D-57C2-497F-8567-4BA86735A701}" srcOrd="0" destOrd="0" presId="urn:microsoft.com/office/officeart/2005/8/layout/hierarchy2"/>
    <dgm:cxn modelId="{AA9B98DB-9B59-4F68-8244-4ED13F4D396E}" srcId="{1CA84C82-55A8-48FA-A32A-CE32685136F1}" destId="{DE76C29B-4096-4AFE-AD91-3876C2D4305F}" srcOrd="1" destOrd="0" parTransId="{413549D6-E1F6-4FF2-A612-77F58A8BEA3D}" sibTransId="{E19A4ECD-C98F-4FC4-B178-29E895C0D178}"/>
    <dgm:cxn modelId="{18A707E4-F905-4CD5-B588-69A22D72552E}" srcId="{23AF4958-EAA6-47B7-B635-696B4D5ACE5F}" destId="{CCFD8597-A3F8-48C5-BCAB-DF71FDEAC5F2}" srcOrd="0" destOrd="0" parTransId="{B0A2DB6B-C176-408A-9202-081B133338D2}" sibTransId="{DF89E40C-93D6-4B4D-BC37-038104D2517F}"/>
    <dgm:cxn modelId="{0E45A9E6-BC52-4235-8814-B2D2F8433CD6}" type="presOf" srcId="{5F99AB25-69FB-442B-AA56-BEB4163A88FA}" destId="{70281CE7-EF0E-4544-B588-E843A18DD2C9}" srcOrd="0" destOrd="0" presId="urn:microsoft.com/office/officeart/2005/8/layout/hierarchy2"/>
    <dgm:cxn modelId="{863D3CED-C02C-404E-B778-8EDEDDEB945F}" type="presOf" srcId="{CCFD8597-A3F8-48C5-BCAB-DF71FDEAC5F2}" destId="{1C717B97-638E-426C-AB72-B1CFD07CA1E3}" srcOrd="0" destOrd="0" presId="urn:microsoft.com/office/officeart/2005/8/layout/hierarchy2"/>
    <dgm:cxn modelId="{70416EFD-C622-4423-83AD-6879A7C4A462}" type="presOf" srcId="{5F99AB25-69FB-442B-AA56-BEB4163A88FA}" destId="{C45EFA00-ED8B-4981-A12C-5F10089BC2D6}" srcOrd="1" destOrd="0" presId="urn:microsoft.com/office/officeart/2005/8/layout/hierarchy2"/>
    <dgm:cxn modelId="{5C751EFF-4C2C-4172-B209-292FFA5C8B77}" srcId="{5A045C79-3F98-471C-9A84-EFF15CB84CC9}" destId="{C6F82B90-F0F6-4CAA-A7C5-DAC3C6325ECB}" srcOrd="0" destOrd="0" parTransId="{6CAABD5F-FD42-4523-87C1-67E13000FAB9}" sibTransId="{D2C70DF0-FC1E-4FBA-B072-82E8076C034F}"/>
    <dgm:cxn modelId="{DEE8CF4E-2171-4116-96FE-907C1B464037}" type="presParOf" srcId="{CF0195B6-A665-4A1B-BDCC-E694A4E73AB3}" destId="{2E2616C0-6490-4377-97B6-8E2D13422C6D}" srcOrd="0" destOrd="0" presId="urn:microsoft.com/office/officeart/2005/8/layout/hierarchy2"/>
    <dgm:cxn modelId="{069103D7-3C28-47F5-A813-9180F8870AF3}" type="presParOf" srcId="{2E2616C0-6490-4377-97B6-8E2D13422C6D}" destId="{1C717B97-638E-426C-AB72-B1CFD07CA1E3}" srcOrd="0" destOrd="0" presId="urn:microsoft.com/office/officeart/2005/8/layout/hierarchy2"/>
    <dgm:cxn modelId="{4A743C07-219B-4FD5-9153-87080A78E673}" type="presParOf" srcId="{2E2616C0-6490-4377-97B6-8E2D13422C6D}" destId="{E6E085E8-B59E-469B-9C09-A463DC7B5DC4}" srcOrd="1" destOrd="0" presId="urn:microsoft.com/office/officeart/2005/8/layout/hierarchy2"/>
    <dgm:cxn modelId="{1E6BDAC8-D34A-4C29-B98E-C5ED8AA8A9C7}" type="presParOf" srcId="{E6E085E8-B59E-469B-9C09-A463DC7B5DC4}" destId="{B1F160E3-A68D-40F3-8448-8A8A5D95F0EB}" srcOrd="0" destOrd="0" presId="urn:microsoft.com/office/officeart/2005/8/layout/hierarchy2"/>
    <dgm:cxn modelId="{DE7BADE9-E4F1-45DB-9C4B-BE04E1DE0231}" type="presParOf" srcId="{B1F160E3-A68D-40F3-8448-8A8A5D95F0EB}" destId="{68443AFA-8309-44C4-A03C-867074DE890D}" srcOrd="0" destOrd="0" presId="urn:microsoft.com/office/officeart/2005/8/layout/hierarchy2"/>
    <dgm:cxn modelId="{B7F0FE48-6C30-4711-A87E-C8A2E270A8B9}" type="presParOf" srcId="{E6E085E8-B59E-469B-9C09-A463DC7B5DC4}" destId="{46A5838F-E95F-4F30-A842-7D01D161DFBB}" srcOrd="1" destOrd="0" presId="urn:microsoft.com/office/officeart/2005/8/layout/hierarchy2"/>
    <dgm:cxn modelId="{A0D46D51-58AD-4B88-B335-C45DF975CCFC}" type="presParOf" srcId="{46A5838F-E95F-4F30-A842-7D01D161DFBB}" destId="{4B7444AE-89DC-4943-89A4-F688AB17413A}" srcOrd="0" destOrd="0" presId="urn:microsoft.com/office/officeart/2005/8/layout/hierarchy2"/>
    <dgm:cxn modelId="{F58EBE0F-8C95-4EF1-AA8B-923CC7833626}" type="presParOf" srcId="{46A5838F-E95F-4F30-A842-7D01D161DFBB}" destId="{C0FF813F-F99C-44A7-BBFA-02B2661DA11D}" srcOrd="1" destOrd="0" presId="urn:microsoft.com/office/officeart/2005/8/layout/hierarchy2"/>
    <dgm:cxn modelId="{0FF4433E-FD0A-4BB7-AA89-E4860F1EFB76}" type="presParOf" srcId="{C0FF813F-F99C-44A7-BBFA-02B2661DA11D}" destId="{70281CE7-EF0E-4544-B588-E843A18DD2C9}" srcOrd="0" destOrd="0" presId="urn:microsoft.com/office/officeart/2005/8/layout/hierarchy2"/>
    <dgm:cxn modelId="{268DF5F9-E6D2-4EE7-9317-F2D4D0509743}" type="presParOf" srcId="{70281CE7-EF0E-4544-B588-E843A18DD2C9}" destId="{C45EFA00-ED8B-4981-A12C-5F10089BC2D6}" srcOrd="0" destOrd="0" presId="urn:microsoft.com/office/officeart/2005/8/layout/hierarchy2"/>
    <dgm:cxn modelId="{C8D6B9B3-51D2-4303-91D5-EF7D311A68B5}" type="presParOf" srcId="{C0FF813F-F99C-44A7-BBFA-02B2661DA11D}" destId="{D6EA3D52-840B-446C-BC36-EC6842B369CA}" srcOrd="1" destOrd="0" presId="urn:microsoft.com/office/officeart/2005/8/layout/hierarchy2"/>
    <dgm:cxn modelId="{09D497AD-55AF-45C7-A777-ABA0B2972A18}" type="presParOf" srcId="{D6EA3D52-840B-446C-BC36-EC6842B369CA}" destId="{2230843B-B4AA-4D1A-8310-9FC2AFB2903B}" srcOrd="0" destOrd="0" presId="urn:microsoft.com/office/officeart/2005/8/layout/hierarchy2"/>
    <dgm:cxn modelId="{7FDCF33B-674A-457D-8B94-2691918D0052}" type="presParOf" srcId="{D6EA3D52-840B-446C-BC36-EC6842B369CA}" destId="{6D9DFD85-750C-4C49-B386-60736C0AE72C}" srcOrd="1" destOrd="0" presId="urn:microsoft.com/office/officeart/2005/8/layout/hierarchy2"/>
    <dgm:cxn modelId="{FC4CBACA-B3D0-4447-8373-CA5A1A734B46}" type="presParOf" srcId="{C0FF813F-F99C-44A7-BBFA-02B2661DA11D}" destId="{53C9F6C3-F512-4F24-A857-0A48CDBBD49B}" srcOrd="2" destOrd="0" presId="urn:microsoft.com/office/officeart/2005/8/layout/hierarchy2"/>
    <dgm:cxn modelId="{57254C33-66F1-461A-B4D7-DC66F9736EC5}" type="presParOf" srcId="{53C9F6C3-F512-4F24-A857-0A48CDBBD49B}" destId="{C4A130F1-8E8E-48BB-A959-DF90335B0A8B}" srcOrd="0" destOrd="0" presId="urn:microsoft.com/office/officeart/2005/8/layout/hierarchy2"/>
    <dgm:cxn modelId="{FDE58027-3942-4686-9944-73F4A31410A7}" type="presParOf" srcId="{C0FF813F-F99C-44A7-BBFA-02B2661DA11D}" destId="{4A3506BB-0284-4B99-9548-A5FDED5B8353}" srcOrd="3" destOrd="0" presId="urn:microsoft.com/office/officeart/2005/8/layout/hierarchy2"/>
    <dgm:cxn modelId="{128F9192-7AC8-4FFC-9CD3-8BAE28DBE7BB}" type="presParOf" srcId="{4A3506BB-0284-4B99-9548-A5FDED5B8353}" destId="{DC39AC12-8B76-45CD-BC52-568403851CB1}" srcOrd="0" destOrd="0" presId="urn:microsoft.com/office/officeart/2005/8/layout/hierarchy2"/>
    <dgm:cxn modelId="{780F93BE-3769-442A-A81F-A99D89C0BF09}" type="presParOf" srcId="{4A3506BB-0284-4B99-9548-A5FDED5B8353}" destId="{C78374DA-B088-4F7A-85A1-3CE1962D68BC}" srcOrd="1" destOrd="0" presId="urn:microsoft.com/office/officeart/2005/8/layout/hierarchy2"/>
    <dgm:cxn modelId="{C2A0530C-79C3-4E01-A88E-F9F38258C41B}" type="presParOf" srcId="{C0FF813F-F99C-44A7-BBFA-02B2661DA11D}" destId="{90547770-9590-4CF2-BA8B-A0D23D7B0A08}" srcOrd="4" destOrd="0" presId="urn:microsoft.com/office/officeart/2005/8/layout/hierarchy2"/>
    <dgm:cxn modelId="{BA3F2340-9DD7-4260-8922-51DADE1EA751}" type="presParOf" srcId="{90547770-9590-4CF2-BA8B-A0D23D7B0A08}" destId="{1D6DF4A5-CD7C-4FA8-AD92-888F673BB789}" srcOrd="0" destOrd="0" presId="urn:microsoft.com/office/officeart/2005/8/layout/hierarchy2"/>
    <dgm:cxn modelId="{A647CAEE-73D7-460A-AAA1-95E37F172A75}" type="presParOf" srcId="{C0FF813F-F99C-44A7-BBFA-02B2661DA11D}" destId="{82AE40A2-7E56-4BD3-A525-88BDC89FFAB4}" srcOrd="5" destOrd="0" presId="urn:microsoft.com/office/officeart/2005/8/layout/hierarchy2"/>
    <dgm:cxn modelId="{0BDDDB76-43EE-45D3-9A6A-40BA2BF5B823}" type="presParOf" srcId="{82AE40A2-7E56-4BD3-A525-88BDC89FFAB4}" destId="{93A9900D-6567-455F-9731-F4153A0D5892}" srcOrd="0" destOrd="0" presId="urn:microsoft.com/office/officeart/2005/8/layout/hierarchy2"/>
    <dgm:cxn modelId="{1E80E0DB-B3E4-46EA-9D00-3A62F41EED96}" type="presParOf" srcId="{82AE40A2-7E56-4BD3-A525-88BDC89FFAB4}" destId="{8F64105D-DF9B-4F20-AC44-99470F414F57}" srcOrd="1" destOrd="0" presId="urn:microsoft.com/office/officeart/2005/8/layout/hierarchy2"/>
    <dgm:cxn modelId="{219BCA5A-CC46-4C90-B1CA-EBA8C4EB96D4}" type="presParOf" srcId="{C0FF813F-F99C-44A7-BBFA-02B2661DA11D}" destId="{F7788F1E-A98A-4930-9256-DE8F66BEF3DC}" srcOrd="6" destOrd="0" presId="urn:microsoft.com/office/officeart/2005/8/layout/hierarchy2"/>
    <dgm:cxn modelId="{FEBACD6F-8B01-4EBE-A414-4324F7F74C13}" type="presParOf" srcId="{F7788F1E-A98A-4930-9256-DE8F66BEF3DC}" destId="{4C2D40DE-8A44-4324-BEEE-BEA1ADC55EA5}" srcOrd="0" destOrd="0" presId="urn:microsoft.com/office/officeart/2005/8/layout/hierarchy2"/>
    <dgm:cxn modelId="{A9BAB7FE-A699-409B-996B-01E5E4B759E3}" type="presParOf" srcId="{C0FF813F-F99C-44A7-BBFA-02B2661DA11D}" destId="{D7EE1E5B-BEE9-49A1-BE7E-20535CBAD283}" srcOrd="7" destOrd="0" presId="urn:microsoft.com/office/officeart/2005/8/layout/hierarchy2"/>
    <dgm:cxn modelId="{B42DF87C-ED9C-4FBA-8870-6B2F2F626A1D}" type="presParOf" srcId="{D7EE1E5B-BEE9-49A1-BE7E-20535CBAD283}" destId="{C7B9A1D2-34A6-4E97-A3CE-5BCDAA578C17}" srcOrd="0" destOrd="0" presId="urn:microsoft.com/office/officeart/2005/8/layout/hierarchy2"/>
    <dgm:cxn modelId="{2323B4DA-BE55-4649-AF62-C4B239C04175}" type="presParOf" srcId="{D7EE1E5B-BEE9-49A1-BE7E-20535CBAD283}" destId="{71529753-0CB8-439A-AEC3-B218AAF98509}" srcOrd="1" destOrd="0" presId="urn:microsoft.com/office/officeart/2005/8/layout/hierarchy2"/>
    <dgm:cxn modelId="{A6922280-E650-4630-8AE9-090896C1F430}" type="presParOf" srcId="{E6E085E8-B59E-469B-9C09-A463DC7B5DC4}" destId="{5117D4EB-FBC9-4051-87F4-7A96EA299CFF}" srcOrd="2" destOrd="0" presId="urn:microsoft.com/office/officeart/2005/8/layout/hierarchy2"/>
    <dgm:cxn modelId="{F5115738-7802-4E3B-8512-5D932B75640F}" type="presParOf" srcId="{5117D4EB-FBC9-4051-87F4-7A96EA299CFF}" destId="{A9D731FF-E6A7-4512-B241-5916202B3368}" srcOrd="0" destOrd="0" presId="urn:microsoft.com/office/officeart/2005/8/layout/hierarchy2"/>
    <dgm:cxn modelId="{718DDC1F-1F50-44A8-8BE5-FF0FFB41174A}" type="presParOf" srcId="{E6E085E8-B59E-469B-9C09-A463DC7B5DC4}" destId="{1AD661CD-EE08-40A7-BF51-EC18CC006FA7}" srcOrd="3" destOrd="0" presId="urn:microsoft.com/office/officeart/2005/8/layout/hierarchy2"/>
    <dgm:cxn modelId="{C52C5E44-6BDA-4B1A-9981-F2CE8DDF8EA5}" type="presParOf" srcId="{1AD661CD-EE08-40A7-BF51-EC18CC006FA7}" destId="{1A1E4E1D-57C2-497F-8567-4BA86735A701}" srcOrd="0" destOrd="0" presId="urn:microsoft.com/office/officeart/2005/8/layout/hierarchy2"/>
    <dgm:cxn modelId="{999C3BA6-3B87-4CF1-98A3-A2A4C8E1BB67}" type="presParOf" srcId="{1AD661CD-EE08-40A7-BF51-EC18CC006FA7}" destId="{46D713B4-DAA3-4A0F-B37E-891086BE5EEF}" srcOrd="1" destOrd="0" presId="urn:microsoft.com/office/officeart/2005/8/layout/hierarchy2"/>
    <dgm:cxn modelId="{B38B4508-3497-43AC-B328-CEDF1A8B6892}" type="presParOf" srcId="{46D713B4-DAA3-4A0F-B37E-891086BE5EEF}" destId="{53787CAA-6E43-4BC6-9D0E-37EBEBBBA7D0}" srcOrd="0" destOrd="0" presId="urn:microsoft.com/office/officeart/2005/8/layout/hierarchy2"/>
    <dgm:cxn modelId="{D91A9C61-B23A-4A3C-9C38-C74168B6A5FE}" type="presParOf" srcId="{53787CAA-6E43-4BC6-9D0E-37EBEBBBA7D0}" destId="{308D3592-5326-4D79-8CE8-59A2F31F58AF}" srcOrd="0" destOrd="0" presId="urn:microsoft.com/office/officeart/2005/8/layout/hierarchy2"/>
    <dgm:cxn modelId="{85DD69CB-F03A-46E5-A43D-866A0314C10A}" type="presParOf" srcId="{46D713B4-DAA3-4A0F-B37E-891086BE5EEF}" destId="{4122643E-620D-4980-B428-FABCDC46415C}" srcOrd="1" destOrd="0" presId="urn:microsoft.com/office/officeart/2005/8/layout/hierarchy2"/>
    <dgm:cxn modelId="{49132E88-C951-41D5-8220-32D81B944F22}" type="presParOf" srcId="{4122643E-620D-4980-B428-FABCDC46415C}" destId="{0A95C77D-6623-4062-A7A4-FCB986D45DC2}" srcOrd="0" destOrd="0" presId="urn:microsoft.com/office/officeart/2005/8/layout/hierarchy2"/>
    <dgm:cxn modelId="{36A4C290-AD23-43EC-BBA8-FBCE9B4CC273}" type="presParOf" srcId="{4122643E-620D-4980-B428-FABCDC46415C}" destId="{553CC979-4E0A-416A-898C-00C6C035AE4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42271C-0913-4449-A0AD-E5CED445D0B2}" type="doc">
      <dgm:prSet loTypeId="urn:microsoft.com/office/officeart/2005/8/layout/hierarchy2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8ED64B68-7139-4E49-99D0-7E4668CD5CFD}">
      <dgm:prSet phldrT="[Texto]"/>
      <dgm:spPr/>
      <dgm:t>
        <a:bodyPr/>
        <a:lstStyle/>
        <a:p>
          <a:r>
            <a:rPr lang="es-EC" dirty="0"/>
            <a:t>Cisplatino semanal (40 mg/m2)</a:t>
          </a:r>
        </a:p>
      </dgm:t>
    </dgm:pt>
    <dgm:pt modelId="{68E40FC7-A0C4-499F-AA81-806178F44C61}" type="parTrans" cxnId="{8BDD72BD-E65A-4CDD-BAC2-74B20F90E9A3}">
      <dgm:prSet/>
      <dgm:spPr/>
      <dgm:t>
        <a:bodyPr/>
        <a:lstStyle/>
        <a:p>
          <a:endParaRPr lang="es-EC"/>
        </a:p>
      </dgm:t>
    </dgm:pt>
    <dgm:pt modelId="{E2699C99-BCC6-4BEF-A117-EE2A9F153DD4}" type="sibTrans" cxnId="{8BDD72BD-E65A-4CDD-BAC2-74B20F90E9A3}">
      <dgm:prSet/>
      <dgm:spPr/>
      <dgm:t>
        <a:bodyPr/>
        <a:lstStyle/>
        <a:p>
          <a:endParaRPr lang="es-EC"/>
        </a:p>
      </dgm:t>
    </dgm:pt>
    <dgm:pt modelId="{22DD25C5-56C6-40CB-92A8-AE11F1A2258E}">
      <dgm:prSet phldrT="[Texto]"/>
      <dgm:spPr/>
      <dgm:t>
        <a:bodyPr/>
        <a:lstStyle/>
        <a:p>
          <a:r>
            <a:rPr lang="es-EC" dirty="0"/>
            <a:t>Más alta de finalización (71 % VS 60%)</a:t>
          </a:r>
        </a:p>
      </dgm:t>
    </dgm:pt>
    <dgm:pt modelId="{F3FB6DAF-D19B-4069-B6E8-155BB50DFA30}" type="parTrans" cxnId="{BA5CEE2F-3AAE-4AB0-9B89-9311A21CC656}">
      <dgm:prSet/>
      <dgm:spPr/>
      <dgm:t>
        <a:bodyPr/>
        <a:lstStyle/>
        <a:p>
          <a:endParaRPr lang="es-EC"/>
        </a:p>
      </dgm:t>
    </dgm:pt>
    <dgm:pt modelId="{5579AF9F-DF60-47A7-8631-264F5625D68E}" type="sibTrans" cxnId="{BA5CEE2F-3AAE-4AB0-9B89-9311A21CC656}">
      <dgm:prSet/>
      <dgm:spPr/>
      <dgm:t>
        <a:bodyPr/>
        <a:lstStyle/>
        <a:p>
          <a:endParaRPr lang="es-EC"/>
        </a:p>
      </dgm:t>
    </dgm:pt>
    <dgm:pt modelId="{E341EFBD-51E0-4FF3-96FB-530BED16D4F5}">
      <dgm:prSet phldrT="[Texto]"/>
      <dgm:spPr/>
      <dgm:t>
        <a:bodyPr/>
        <a:lstStyle/>
        <a:p>
          <a:r>
            <a:rPr lang="es-EC" dirty="0"/>
            <a:t>Náusea, vómito</a:t>
          </a:r>
        </a:p>
      </dgm:t>
    </dgm:pt>
    <dgm:pt modelId="{E3B69525-AB6A-4BB5-B14C-5F15E680766A}" type="parTrans" cxnId="{C3BEE85F-3F9C-4F8D-B595-837877E0D895}">
      <dgm:prSet/>
      <dgm:spPr/>
      <dgm:t>
        <a:bodyPr/>
        <a:lstStyle/>
        <a:p>
          <a:endParaRPr lang="es-EC"/>
        </a:p>
      </dgm:t>
    </dgm:pt>
    <dgm:pt modelId="{F11E44F2-226B-4509-BF60-611ED25EB1E2}" type="sibTrans" cxnId="{C3BEE85F-3F9C-4F8D-B595-837877E0D895}">
      <dgm:prSet/>
      <dgm:spPr/>
      <dgm:t>
        <a:bodyPr/>
        <a:lstStyle/>
        <a:p>
          <a:endParaRPr lang="es-EC"/>
        </a:p>
      </dgm:t>
    </dgm:pt>
    <dgm:pt modelId="{9EC79995-822D-4AB7-B374-F57730DF0C12}">
      <dgm:prSet phldrT="[Texto]"/>
      <dgm:spPr/>
      <dgm:t>
        <a:bodyPr/>
        <a:lstStyle/>
        <a:p>
          <a:r>
            <a:rPr lang="es-EC" dirty="0"/>
            <a:t>Toxicidad renal (mantener EU100 ML/H)</a:t>
          </a:r>
        </a:p>
      </dgm:t>
    </dgm:pt>
    <dgm:pt modelId="{98477AB2-A844-4B81-9B20-B702760C8231}" type="parTrans" cxnId="{B3521CFD-E7C8-446B-B42D-3E64EE8762AC}">
      <dgm:prSet/>
      <dgm:spPr/>
      <dgm:t>
        <a:bodyPr/>
        <a:lstStyle/>
        <a:p>
          <a:endParaRPr lang="es-EC"/>
        </a:p>
      </dgm:t>
    </dgm:pt>
    <dgm:pt modelId="{661453ED-CF3E-4273-A9DC-2406DC655F25}" type="sibTrans" cxnId="{B3521CFD-E7C8-446B-B42D-3E64EE8762AC}">
      <dgm:prSet/>
      <dgm:spPr/>
      <dgm:t>
        <a:bodyPr/>
        <a:lstStyle/>
        <a:p>
          <a:endParaRPr lang="es-EC"/>
        </a:p>
      </dgm:t>
    </dgm:pt>
    <dgm:pt modelId="{0458E18D-453C-49C9-8CC2-BAD23C9EB20F}">
      <dgm:prSet phldrT="[Texto]"/>
      <dgm:spPr/>
      <dgm:t>
        <a:bodyPr/>
        <a:lstStyle/>
        <a:p>
          <a:r>
            <a:rPr lang="es-ES" dirty="0"/>
            <a:t>Toxicidad hematológica menos grave (grado 3/4) (26% VS 43%)</a:t>
          </a:r>
          <a:endParaRPr lang="es-EC" dirty="0"/>
        </a:p>
      </dgm:t>
    </dgm:pt>
    <dgm:pt modelId="{25323B65-A341-48E4-9EBB-31814B2F48E8}" type="parTrans" cxnId="{F40FD904-8A99-46F6-932E-CDB33C424F4C}">
      <dgm:prSet/>
      <dgm:spPr/>
      <dgm:t>
        <a:bodyPr/>
        <a:lstStyle/>
        <a:p>
          <a:endParaRPr lang="es-EC"/>
        </a:p>
      </dgm:t>
    </dgm:pt>
    <dgm:pt modelId="{747E5D26-0AEB-411C-9FBF-6ACFCC895277}" type="sibTrans" cxnId="{F40FD904-8A99-46F6-932E-CDB33C424F4C}">
      <dgm:prSet/>
      <dgm:spPr/>
      <dgm:t>
        <a:bodyPr/>
        <a:lstStyle/>
        <a:p>
          <a:endParaRPr lang="es-EC"/>
        </a:p>
      </dgm:t>
    </dgm:pt>
    <dgm:pt modelId="{03381841-F00C-46E3-BEDA-7F19DC758E05}">
      <dgm:prSet phldrT="[Texto]"/>
      <dgm:spPr/>
      <dgm:t>
        <a:bodyPr/>
        <a:lstStyle/>
        <a:p>
          <a:r>
            <a:rPr lang="es-EC" dirty="0"/>
            <a:t>Alteración </a:t>
          </a:r>
          <a:r>
            <a:rPr lang="es-EC" dirty="0" err="1"/>
            <a:t>electrolitica</a:t>
          </a:r>
          <a:endParaRPr lang="es-EC" dirty="0"/>
        </a:p>
      </dgm:t>
    </dgm:pt>
    <dgm:pt modelId="{0AA05F81-43EA-442F-B1EA-38C6E4ADE0D0}" type="parTrans" cxnId="{2AEB3CB5-4077-4975-AABF-560C6A6E74DD}">
      <dgm:prSet/>
      <dgm:spPr/>
      <dgm:t>
        <a:bodyPr/>
        <a:lstStyle/>
        <a:p>
          <a:endParaRPr lang="es-EC"/>
        </a:p>
      </dgm:t>
    </dgm:pt>
    <dgm:pt modelId="{66C83C7B-D853-4DD9-917F-3489073A9278}" type="sibTrans" cxnId="{2AEB3CB5-4077-4975-AABF-560C6A6E74DD}">
      <dgm:prSet/>
      <dgm:spPr/>
      <dgm:t>
        <a:bodyPr/>
        <a:lstStyle/>
        <a:p>
          <a:endParaRPr lang="es-EC"/>
        </a:p>
      </dgm:t>
    </dgm:pt>
    <dgm:pt modelId="{50641D17-7DDA-47A9-88DD-021652D8373F}">
      <dgm:prSet phldrT="[Texto]"/>
      <dgm:spPr/>
      <dgm:t>
        <a:bodyPr/>
        <a:lstStyle/>
        <a:p>
          <a:r>
            <a:rPr lang="es-EC" dirty="0"/>
            <a:t>Tasa de respuesta completa similar (67% vs 70%)</a:t>
          </a:r>
        </a:p>
      </dgm:t>
    </dgm:pt>
    <dgm:pt modelId="{0D43D036-A919-4FA2-ACD3-4BEF287265EC}" type="parTrans" cxnId="{7C395BF6-1B9C-4FC1-B855-6935E88F2704}">
      <dgm:prSet/>
      <dgm:spPr/>
      <dgm:t>
        <a:bodyPr/>
        <a:lstStyle/>
        <a:p>
          <a:endParaRPr lang="es-EC"/>
        </a:p>
      </dgm:t>
    </dgm:pt>
    <dgm:pt modelId="{76A951F2-2FB5-4ABD-9FAC-5944C8FB00B1}" type="sibTrans" cxnId="{7C395BF6-1B9C-4FC1-B855-6935E88F2704}">
      <dgm:prSet/>
      <dgm:spPr/>
      <dgm:t>
        <a:bodyPr/>
        <a:lstStyle/>
        <a:p>
          <a:endParaRPr lang="es-EC"/>
        </a:p>
      </dgm:t>
    </dgm:pt>
    <dgm:pt modelId="{B80DA2CB-D1E2-4D8B-8965-D4D10F38C30F}">
      <dgm:prSet phldrT="[Texto]"/>
      <dgm:spPr/>
      <dgm:t>
        <a:bodyPr/>
        <a:lstStyle/>
        <a:p>
          <a:r>
            <a:rPr lang="es-EC" dirty="0"/>
            <a:t>Neuropatía</a:t>
          </a:r>
        </a:p>
      </dgm:t>
    </dgm:pt>
    <dgm:pt modelId="{57CC6013-BCBB-4FBF-8A43-AB42D5EAD69A}" type="parTrans" cxnId="{09E1DE02-4282-4ADE-9EAF-9BD461C23853}">
      <dgm:prSet/>
      <dgm:spPr/>
      <dgm:t>
        <a:bodyPr/>
        <a:lstStyle/>
        <a:p>
          <a:endParaRPr lang="es-EC"/>
        </a:p>
      </dgm:t>
    </dgm:pt>
    <dgm:pt modelId="{13B7CF10-08D2-4CB3-954C-B192922209A0}" type="sibTrans" cxnId="{09E1DE02-4282-4ADE-9EAF-9BD461C23853}">
      <dgm:prSet/>
      <dgm:spPr/>
      <dgm:t>
        <a:bodyPr/>
        <a:lstStyle/>
        <a:p>
          <a:endParaRPr lang="es-EC"/>
        </a:p>
      </dgm:t>
    </dgm:pt>
    <dgm:pt modelId="{7A94EA6D-F44C-4629-A8FA-C6817A598BB7}">
      <dgm:prSet phldrT="[Texto]"/>
      <dgm:spPr/>
      <dgm:t>
        <a:bodyPr/>
        <a:lstStyle/>
        <a:p>
          <a:r>
            <a:rPr lang="es-EC" dirty="0"/>
            <a:t>Ototoxicidad</a:t>
          </a:r>
        </a:p>
      </dgm:t>
    </dgm:pt>
    <dgm:pt modelId="{270CD2D8-8CDB-4B08-95CA-0A0BDD74150F}" type="parTrans" cxnId="{CC1BED25-1F96-4E2B-877A-40F3243EF24E}">
      <dgm:prSet/>
      <dgm:spPr/>
      <dgm:t>
        <a:bodyPr/>
        <a:lstStyle/>
        <a:p>
          <a:endParaRPr lang="es-EC"/>
        </a:p>
      </dgm:t>
    </dgm:pt>
    <dgm:pt modelId="{9B68632F-63FC-4F80-A22E-E2AC4A7E5AAD}" type="sibTrans" cxnId="{CC1BED25-1F96-4E2B-877A-40F3243EF24E}">
      <dgm:prSet/>
      <dgm:spPr/>
      <dgm:t>
        <a:bodyPr/>
        <a:lstStyle/>
        <a:p>
          <a:endParaRPr lang="es-EC"/>
        </a:p>
      </dgm:t>
    </dgm:pt>
    <dgm:pt modelId="{34D7F661-0EA9-454C-9AE8-42FFFB49336E}" type="pres">
      <dgm:prSet presAssocID="{ED42271C-0913-4449-A0AD-E5CED445D0B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9C68656-1F99-44DA-B7B6-896D328A6D5E}" type="pres">
      <dgm:prSet presAssocID="{8ED64B68-7139-4E49-99D0-7E4668CD5CFD}" presName="root1" presStyleCnt="0"/>
      <dgm:spPr/>
    </dgm:pt>
    <dgm:pt modelId="{DF87B98C-51A6-49AE-8251-BFF0952BC9DE}" type="pres">
      <dgm:prSet presAssocID="{8ED64B68-7139-4E49-99D0-7E4668CD5CFD}" presName="LevelOneTextNode" presStyleLbl="node0" presStyleIdx="0" presStyleCnt="1">
        <dgm:presLayoutVars>
          <dgm:chPref val="3"/>
        </dgm:presLayoutVars>
      </dgm:prSet>
      <dgm:spPr/>
    </dgm:pt>
    <dgm:pt modelId="{8E22A588-635E-4836-B670-10647D5F1C80}" type="pres">
      <dgm:prSet presAssocID="{8ED64B68-7139-4E49-99D0-7E4668CD5CFD}" presName="level2hierChild" presStyleCnt="0"/>
      <dgm:spPr/>
    </dgm:pt>
    <dgm:pt modelId="{C8976458-CD81-4E2D-9A1E-C3616692A4F5}" type="pres">
      <dgm:prSet presAssocID="{F3FB6DAF-D19B-4069-B6E8-155BB50DFA30}" presName="conn2-1" presStyleLbl="parChTrans1D2" presStyleIdx="0" presStyleCnt="3"/>
      <dgm:spPr/>
    </dgm:pt>
    <dgm:pt modelId="{B4036CC4-09E7-48F1-8A1D-699666E54E12}" type="pres">
      <dgm:prSet presAssocID="{F3FB6DAF-D19B-4069-B6E8-155BB50DFA30}" presName="connTx" presStyleLbl="parChTrans1D2" presStyleIdx="0" presStyleCnt="3"/>
      <dgm:spPr/>
    </dgm:pt>
    <dgm:pt modelId="{5E125B82-2236-47E4-BE3D-8A927D3DB86C}" type="pres">
      <dgm:prSet presAssocID="{22DD25C5-56C6-40CB-92A8-AE11F1A2258E}" presName="root2" presStyleCnt="0"/>
      <dgm:spPr/>
    </dgm:pt>
    <dgm:pt modelId="{B0019678-BE59-4549-A9F6-AF386F44C215}" type="pres">
      <dgm:prSet presAssocID="{22DD25C5-56C6-40CB-92A8-AE11F1A2258E}" presName="LevelTwoTextNode" presStyleLbl="node2" presStyleIdx="0" presStyleCnt="3">
        <dgm:presLayoutVars>
          <dgm:chPref val="3"/>
        </dgm:presLayoutVars>
      </dgm:prSet>
      <dgm:spPr/>
    </dgm:pt>
    <dgm:pt modelId="{DC89D739-2984-4F9C-82B7-71C50C3E64BC}" type="pres">
      <dgm:prSet presAssocID="{22DD25C5-56C6-40CB-92A8-AE11F1A2258E}" presName="level3hierChild" presStyleCnt="0"/>
      <dgm:spPr/>
    </dgm:pt>
    <dgm:pt modelId="{1F6D57F8-9CBD-447C-8E2A-8F92F9713200}" type="pres">
      <dgm:prSet presAssocID="{E3B69525-AB6A-4BB5-B14C-5F15E680766A}" presName="conn2-1" presStyleLbl="parChTrans1D3" presStyleIdx="0" presStyleCnt="5"/>
      <dgm:spPr/>
    </dgm:pt>
    <dgm:pt modelId="{CFF8BC22-1389-46D4-B107-0EFC68F48C7D}" type="pres">
      <dgm:prSet presAssocID="{E3B69525-AB6A-4BB5-B14C-5F15E680766A}" presName="connTx" presStyleLbl="parChTrans1D3" presStyleIdx="0" presStyleCnt="5"/>
      <dgm:spPr/>
    </dgm:pt>
    <dgm:pt modelId="{A0DB090F-A9F2-4B9F-8DCC-729A7B320357}" type="pres">
      <dgm:prSet presAssocID="{E341EFBD-51E0-4FF3-96FB-530BED16D4F5}" presName="root2" presStyleCnt="0"/>
      <dgm:spPr/>
    </dgm:pt>
    <dgm:pt modelId="{5EEC0722-C511-4C90-92AF-934D0AF2E982}" type="pres">
      <dgm:prSet presAssocID="{E341EFBD-51E0-4FF3-96FB-530BED16D4F5}" presName="LevelTwoTextNode" presStyleLbl="node3" presStyleIdx="0" presStyleCnt="5">
        <dgm:presLayoutVars>
          <dgm:chPref val="3"/>
        </dgm:presLayoutVars>
      </dgm:prSet>
      <dgm:spPr/>
    </dgm:pt>
    <dgm:pt modelId="{AB079A4B-E6F2-455B-B4B3-F83D88D2ACFF}" type="pres">
      <dgm:prSet presAssocID="{E341EFBD-51E0-4FF3-96FB-530BED16D4F5}" presName="level3hierChild" presStyleCnt="0"/>
      <dgm:spPr/>
    </dgm:pt>
    <dgm:pt modelId="{82FA5C56-37E3-4F03-9B13-9DBDC3C34F2C}" type="pres">
      <dgm:prSet presAssocID="{98477AB2-A844-4B81-9B20-B702760C8231}" presName="conn2-1" presStyleLbl="parChTrans1D3" presStyleIdx="1" presStyleCnt="5"/>
      <dgm:spPr/>
    </dgm:pt>
    <dgm:pt modelId="{6695BEFA-06C7-4E89-A090-1FB5F79933A9}" type="pres">
      <dgm:prSet presAssocID="{98477AB2-A844-4B81-9B20-B702760C8231}" presName="connTx" presStyleLbl="parChTrans1D3" presStyleIdx="1" presStyleCnt="5"/>
      <dgm:spPr/>
    </dgm:pt>
    <dgm:pt modelId="{FB93F858-1A77-4EA7-B178-8F6305C69F6F}" type="pres">
      <dgm:prSet presAssocID="{9EC79995-822D-4AB7-B374-F57730DF0C12}" presName="root2" presStyleCnt="0"/>
      <dgm:spPr/>
    </dgm:pt>
    <dgm:pt modelId="{FD55EB68-938D-41D3-9B9B-17081F39F30B}" type="pres">
      <dgm:prSet presAssocID="{9EC79995-822D-4AB7-B374-F57730DF0C12}" presName="LevelTwoTextNode" presStyleLbl="node3" presStyleIdx="1" presStyleCnt="5">
        <dgm:presLayoutVars>
          <dgm:chPref val="3"/>
        </dgm:presLayoutVars>
      </dgm:prSet>
      <dgm:spPr/>
    </dgm:pt>
    <dgm:pt modelId="{58A70ADA-7D73-4595-8370-5E11FEC611CE}" type="pres">
      <dgm:prSet presAssocID="{9EC79995-822D-4AB7-B374-F57730DF0C12}" presName="level3hierChild" presStyleCnt="0"/>
      <dgm:spPr/>
    </dgm:pt>
    <dgm:pt modelId="{FC5B5275-FCD1-48A4-AD03-A7AA1D61E4A3}" type="pres">
      <dgm:prSet presAssocID="{25323B65-A341-48E4-9EBB-31814B2F48E8}" presName="conn2-1" presStyleLbl="parChTrans1D2" presStyleIdx="1" presStyleCnt="3"/>
      <dgm:spPr/>
    </dgm:pt>
    <dgm:pt modelId="{780FA3F3-5FA2-4105-8B86-D61633B4E6D6}" type="pres">
      <dgm:prSet presAssocID="{25323B65-A341-48E4-9EBB-31814B2F48E8}" presName="connTx" presStyleLbl="parChTrans1D2" presStyleIdx="1" presStyleCnt="3"/>
      <dgm:spPr/>
    </dgm:pt>
    <dgm:pt modelId="{7A3D247D-7D69-47D0-AEE5-BF89B80ED00D}" type="pres">
      <dgm:prSet presAssocID="{0458E18D-453C-49C9-8CC2-BAD23C9EB20F}" presName="root2" presStyleCnt="0"/>
      <dgm:spPr/>
    </dgm:pt>
    <dgm:pt modelId="{0FC3E68E-C99C-410A-8D19-F75FFA6213C1}" type="pres">
      <dgm:prSet presAssocID="{0458E18D-453C-49C9-8CC2-BAD23C9EB20F}" presName="LevelTwoTextNode" presStyleLbl="node2" presStyleIdx="1" presStyleCnt="3">
        <dgm:presLayoutVars>
          <dgm:chPref val="3"/>
        </dgm:presLayoutVars>
      </dgm:prSet>
      <dgm:spPr/>
    </dgm:pt>
    <dgm:pt modelId="{5EC1223E-9909-40AC-816D-E0000920E959}" type="pres">
      <dgm:prSet presAssocID="{0458E18D-453C-49C9-8CC2-BAD23C9EB20F}" presName="level3hierChild" presStyleCnt="0"/>
      <dgm:spPr/>
    </dgm:pt>
    <dgm:pt modelId="{CA62D08A-FB3C-4976-9AE9-589A734CF8FC}" type="pres">
      <dgm:prSet presAssocID="{0AA05F81-43EA-442F-B1EA-38C6E4ADE0D0}" presName="conn2-1" presStyleLbl="parChTrans1D3" presStyleIdx="2" presStyleCnt="5"/>
      <dgm:spPr/>
    </dgm:pt>
    <dgm:pt modelId="{CFDDD455-6400-4400-BF18-6929B2B05298}" type="pres">
      <dgm:prSet presAssocID="{0AA05F81-43EA-442F-B1EA-38C6E4ADE0D0}" presName="connTx" presStyleLbl="parChTrans1D3" presStyleIdx="2" presStyleCnt="5"/>
      <dgm:spPr/>
    </dgm:pt>
    <dgm:pt modelId="{3936D6A7-CB4D-4EB9-887E-057A071602DB}" type="pres">
      <dgm:prSet presAssocID="{03381841-F00C-46E3-BEDA-7F19DC758E05}" presName="root2" presStyleCnt="0"/>
      <dgm:spPr/>
    </dgm:pt>
    <dgm:pt modelId="{B925180B-D088-419D-8F52-C82E94E3C552}" type="pres">
      <dgm:prSet presAssocID="{03381841-F00C-46E3-BEDA-7F19DC758E05}" presName="LevelTwoTextNode" presStyleLbl="node3" presStyleIdx="2" presStyleCnt="5">
        <dgm:presLayoutVars>
          <dgm:chPref val="3"/>
        </dgm:presLayoutVars>
      </dgm:prSet>
      <dgm:spPr/>
    </dgm:pt>
    <dgm:pt modelId="{21CA82F9-FFB5-47B5-BEBC-73485F8C267F}" type="pres">
      <dgm:prSet presAssocID="{03381841-F00C-46E3-BEDA-7F19DC758E05}" presName="level3hierChild" presStyleCnt="0"/>
      <dgm:spPr/>
    </dgm:pt>
    <dgm:pt modelId="{B24F94F8-3743-4F6A-B824-79BAF2F661D9}" type="pres">
      <dgm:prSet presAssocID="{57CC6013-BCBB-4FBF-8A43-AB42D5EAD69A}" presName="conn2-1" presStyleLbl="parChTrans1D3" presStyleIdx="3" presStyleCnt="5"/>
      <dgm:spPr/>
    </dgm:pt>
    <dgm:pt modelId="{DB1D3C3F-6417-4B08-AEEF-F22C05A681CB}" type="pres">
      <dgm:prSet presAssocID="{57CC6013-BCBB-4FBF-8A43-AB42D5EAD69A}" presName="connTx" presStyleLbl="parChTrans1D3" presStyleIdx="3" presStyleCnt="5"/>
      <dgm:spPr/>
    </dgm:pt>
    <dgm:pt modelId="{30BE865A-D565-4DA7-BA92-31AC7F4823A4}" type="pres">
      <dgm:prSet presAssocID="{B80DA2CB-D1E2-4D8B-8965-D4D10F38C30F}" presName="root2" presStyleCnt="0"/>
      <dgm:spPr/>
    </dgm:pt>
    <dgm:pt modelId="{124A4695-0AEB-4A21-AD3D-B777FC165503}" type="pres">
      <dgm:prSet presAssocID="{B80DA2CB-D1E2-4D8B-8965-D4D10F38C30F}" presName="LevelTwoTextNode" presStyleLbl="node3" presStyleIdx="3" presStyleCnt="5">
        <dgm:presLayoutVars>
          <dgm:chPref val="3"/>
        </dgm:presLayoutVars>
      </dgm:prSet>
      <dgm:spPr/>
    </dgm:pt>
    <dgm:pt modelId="{7A482331-B08E-4A0A-87BB-54E95925DB8F}" type="pres">
      <dgm:prSet presAssocID="{B80DA2CB-D1E2-4D8B-8965-D4D10F38C30F}" presName="level3hierChild" presStyleCnt="0"/>
      <dgm:spPr/>
    </dgm:pt>
    <dgm:pt modelId="{DDA7826C-F094-4409-9B17-A08CA6C13734}" type="pres">
      <dgm:prSet presAssocID="{0D43D036-A919-4FA2-ACD3-4BEF287265EC}" presName="conn2-1" presStyleLbl="parChTrans1D2" presStyleIdx="2" presStyleCnt="3"/>
      <dgm:spPr/>
    </dgm:pt>
    <dgm:pt modelId="{14E8DEB0-6FD8-48E9-9CFF-4F5B10A7B6B5}" type="pres">
      <dgm:prSet presAssocID="{0D43D036-A919-4FA2-ACD3-4BEF287265EC}" presName="connTx" presStyleLbl="parChTrans1D2" presStyleIdx="2" presStyleCnt="3"/>
      <dgm:spPr/>
    </dgm:pt>
    <dgm:pt modelId="{8A38F45C-6BAC-465F-B779-88B28719599F}" type="pres">
      <dgm:prSet presAssocID="{50641D17-7DDA-47A9-88DD-021652D8373F}" presName="root2" presStyleCnt="0"/>
      <dgm:spPr/>
    </dgm:pt>
    <dgm:pt modelId="{8894E836-EBEA-42E8-B5C4-C0FB44F31DF4}" type="pres">
      <dgm:prSet presAssocID="{50641D17-7DDA-47A9-88DD-021652D8373F}" presName="LevelTwoTextNode" presStyleLbl="node2" presStyleIdx="2" presStyleCnt="3">
        <dgm:presLayoutVars>
          <dgm:chPref val="3"/>
        </dgm:presLayoutVars>
      </dgm:prSet>
      <dgm:spPr/>
    </dgm:pt>
    <dgm:pt modelId="{ED9D0204-22C8-4074-B454-CF7237F73839}" type="pres">
      <dgm:prSet presAssocID="{50641D17-7DDA-47A9-88DD-021652D8373F}" presName="level3hierChild" presStyleCnt="0"/>
      <dgm:spPr/>
    </dgm:pt>
    <dgm:pt modelId="{34D20579-3B7F-4FA4-A9C8-B8B2947D6047}" type="pres">
      <dgm:prSet presAssocID="{270CD2D8-8CDB-4B08-95CA-0A0BDD74150F}" presName="conn2-1" presStyleLbl="parChTrans1D3" presStyleIdx="4" presStyleCnt="5"/>
      <dgm:spPr/>
    </dgm:pt>
    <dgm:pt modelId="{CA5916CA-5AD4-4A69-8E2B-684B6DBE76C1}" type="pres">
      <dgm:prSet presAssocID="{270CD2D8-8CDB-4B08-95CA-0A0BDD74150F}" presName="connTx" presStyleLbl="parChTrans1D3" presStyleIdx="4" presStyleCnt="5"/>
      <dgm:spPr/>
    </dgm:pt>
    <dgm:pt modelId="{107785D8-697C-4D86-9771-25028EF48A01}" type="pres">
      <dgm:prSet presAssocID="{7A94EA6D-F44C-4629-A8FA-C6817A598BB7}" presName="root2" presStyleCnt="0"/>
      <dgm:spPr/>
    </dgm:pt>
    <dgm:pt modelId="{C536C8F7-8BD2-4A70-8FE9-143B7B3E02DB}" type="pres">
      <dgm:prSet presAssocID="{7A94EA6D-F44C-4629-A8FA-C6817A598BB7}" presName="LevelTwoTextNode" presStyleLbl="node3" presStyleIdx="4" presStyleCnt="5">
        <dgm:presLayoutVars>
          <dgm:chPref val="3"/>
        </dgm:presLayoutVars>
      </dgm:prSet>
      <dgm:spPr/>
    </dgm:pt>
    <dgm:pt modelId="{D374B34F-55DC-4CE3-98D4-76F33AB66EF8}" type="pres">
      <dgm:prSet presAssocID="{7A94EA6D-F44C-4629-A8FA-C6817A598BB7}" presName="level3hierChild" presStyleCnt="0"/>
      <dgm:spPr/>
    </dgm:pt>
  </dgm:ptLst>
  <dgm:cxnLst>
    <dgm:cxn modelId="{09E1DE02-4282-4ADE-9EAF-9BD461C23853}" srcId="{0458E18D-453C-49C9-8CC2-BAD23C9EB20F}" destId="{B80DA2CB-D1E2-4D8B-8965-D4D10F38C30F}" srcOrd="1" destOrd="0" parTransId="{57CC6013-BCBB-4FBF-8A43-AB42D5EAD69A}" sibTransId="{13B7CF10-08D2-4CB3-954C-B192922209A0}"/>
    <dgm:cxn modelId="{F40FD904-8A99-46F6-932E-CDB33C424F4C}" srcId="{8ED64B68-7139-4E49-99D0-7E4668CD5CFD}" destId="{0458E18D-453C-49C9-8CC2-BAD23C9EB20F}" srcOrd="1" destOrd="0" parTransId="{25323B65-A341-48E4-9EBB-31814B2F48E8}" sibTransId="{747E5D26-0AEB-411C-9FBF-6ACFCC895277}"/>
    <dgm:cxn modelId="{6F48611F-5047-4258-9163-613F634BC8B9}" type="presOf" srcId="{E3B69525-AB6A-4BB5-B14C-5F15E680766A}" destId="{1F6D57F8-9CBD-447C-8E2A-8F92F9713200}" srcOrd="0" destOrd="0" presId="urn:microsoft.com/office/officeart/2005/8/layout/hierarchy2"/>
    <dgm:cxn modelId="{769C8C21-73AC-495F-996D-BEEA34F9D902}" type="presOf" srcId="{0AA05F81-43EA-442F-B1EA-38C6E4ADE0D0}" destId="{CA62D08A-FB3C-4976-9AE9-589A734CF8FC}" srcOrd="0" destOrd="0" presId="urn:microsoft.com/office/officeart/2005/8/layout/hierarchy2"/>
    <dgm:cxn modelId="{CC1BED25-1F96-4E2B-877A-40F3243EF24E}" srcId="{50641D17-7DDA-47A9-88DD-021652D8373F}" destId="{7A94EA6D-F44C-4629-A8FA-C6817A598BB7}" srcOrd="0" destOrd="0" parTransId="{270CD2D8-8CDB-4B08-95CA-0A0BDD74150F}" sibTransId="{9B68632F-63FC-4F80-A22E-E2AC4A7E5AAD}"/>
    <dgm:cxn modelId="{503C9429-CDA1-4340-9715-E149CA1CF1F5}" type="presOf" srcId="{25323B65-A341-48E4-9EBB-31814B2F48E8}" destId="{780FA3F3-5FA2-4105-8B86-D61633B4E6D6}" srcOrd="1" destOrd="0" presId="urn:microsoft.com/office/officeart/2005/8/layout/hierarchy2"/>
    <dgm:cxn modelId="{BA5CEE2F-3AAE-4AB0-9B89-9311A21CC656}" srcId="{8ED64B68-7139-4E49-99D0-7E4668CD5CFD}" destId="{22DD25C5-56C6-40CB-92A8-AE11F1A2258E}" srcOrd="0" destOrd="0" parTransId="{F3FB6DAF-D19B-4069-B6E8-155BB50DFA30}" sibTransId="{5579AF9F-DF60-47A7-8631-264F5625D68E}"/>
    <dgm:cxn modelId="{D6B44639-8A5C-45B2-9875-66D774E192B6}" type="presOf" srcId="{7A94EA6D-F44C-4629-A8FA-C6817A598BB7}" destId="{C536C8F7-8BD2-4A70-8FE9-143B7B3E02DB}" srcOrd="0" destOrd="0" presId="urn:microsoft.com/office/officeart/2005/8/layout/hierarchy2"/>
    <dgm:cxn modelId="{E1512D5E-3887-4832-BD90-6D98D0B9FF53}" type="presOf" srcId="{E341EFBD-51E0-4FF3-96FB-530BED16D4F5}" destId="{5EEC0722-C511-4C90-92AF-934D0AF2E982}" srcOrd="0" destOrd="0" presId="urn:microsoft.com/office/officeart/2005/8/layout/hierarchy2"/>
    <dgm:cxn modelId="{C3BEE85F-3F9C-4F8D-B595-837877E0D895}" srcId="{22DD25C5-56C6-40CB-92A8-AE11F1A2258E}" destId="{E341EFBD-51E0-4FF3-96FB-530BED16D4F5}" srcOrd="0" destOrd="0" parTransId="{E3B69525-AB6A-4BB5-B14C-5F15E680766A}" sibTransId="{F11E44F2-226B-4509-BF60-611ED25EB1E2}"/>
    <dgm:cxn modelId="{53C28B61-D1FC-46C6-9EED-473FA2AE2112}" type="presOf" srcId="{57CC6013-BCBB-4FBF-8A43-AB42D5EAD69A}" destId="{DB1D3C3F-6417-4B08-AEEF-F22C05A681CB}" srcOrd="1" destOrd="0" presId="urn:microsoft.com/office/officeart/2005/8/layout/hierarchy2"/>
    <dgm:cxn modelId="{B9031144-D595-4D36-A12F-E13402A28D12}" type="presOf" srcId="{ED42271C-0913-4449-A0AD-E5CED445D0B2}" destId="{34D7F661-0EA9-454C-9AE8-42FFFB49336E}" srcOrd="0" destOrd="0" presId="urn:microsoft.com/office/officeart/2005/8/layout/hierarchy2"/>
    <dgm:cxn modelId="{2B211568-314B-4C35-821A-262858A9841D}" type="presOf" srcId="{57CC6013-BCBB-4FBF-8A43-AB42D5EAD69A}" destId="{B24F94F8-3743-4F6A-B824-79BAF2F661D9}" srcOrd="0" destOrd="0" presId="urn:microsoft.com/office/officeart/2005/8/layout/hierarchy2"/>
    <dgm:cxn modelId="{3B735D68-6810-4261-9A93-E2F6FB77B109}" type="presOf" srcId="{8ED64B68-7139-4E49-99D0-7E4668CD5CFD}" destId="{DF87B98C-51A6-49AE-8251-BFF0952BC9DE}" srcOrd="0" destOrd="0" presId="urn:microsoft.com/office/officeart/2005/8/layout/hierarchy2"/>
    <dgm:cxn modelId="{3400A769-864C-4CE7-A5F1-10D45A33287D}" type="presOf" srcId="{98477AB2-A844-4B81-9B20-B702760C8231}" destId="{6695BEFA-06C7-4E89-A090-1FB5F79933A9}" srcOrd="1" destOrd="0" presId="urn:microsoft.com/office/officeart/2005/8/layout/hierarchy2"/>
    <dgm:cxn modelId="{DBDA596F-10D1-4DDF-8DCF-219C2219AA63}" type="presOf" srcId="{0458E18D-453C-49C9-8CC2-BAD23C9EB20F}" destId="{0FC3E68E-C99C-410A-8D19-F75FFA6213C1}" srcOrd="0" destOrd="0" presId="urn:microsoft.com/office/officeart/2005/8/layout/hierarchy2"/>
    <dgm:cxn modelId="{CFA8E874-D387-4114-A85E-CBC0AD545283}" type="presOf" srcId="{25323B65-A341-48E4-9EBB-31814B2F48E8}" destId="{FC5B5275-FCD1-48A4-AD03-A7AA1D61E4A3}" srcOrd="0" destOrd="0" presId="urn:microsoft.com/office/officeart/2005/8/layout/hierarchy2"/>
    <dgm:cxn modelId="{34B00D56-A5A4-4A50-8BDE-DCF31E9322DE}" type="presOf" srcId="{F3FB6DAF-D19B-4069-B6E8-155BB50DFA30}" destId="{C8976458-CD81-4E2D-9A1E-C3616692A4F5}" srcOrd="0" destOrd="0" presId="urn:microsoft.com/office/officeart/2005/8/layout/hierarchy2"/>
    <dgm:cxn modelId="{35D6C38E-6D58-43C9-9247-94351CED3CC3}" type="presOf" srcId="{B80DA2CB-D1E2-4D8B-8965-D4D10F38C30F}" destId="{124A4695-0AEB-4A21-AD3D-B777FC165503}" srcOrd="0" destOrd="0" presId="urn:microsoft.com/office/officeart/2005/8/layout/hierarchy2"/>
    <dgm:cxn modelId="{6921BBA4-2B2B-4BCE-A762-7BA36ED1A756}" type="presOf" srcId="{0D43D036-A919-4FA2-ACD3-4BEF287265EC}" destId="{DDA7826C-F094-4409-9B17-A08CA6C13734}" srcOrd="0" destOrd="0" presId="urn:microsoft.com/office/officeart/2005/8/layout/hierarchy2"/>
    <dgm:cxn modelId="{2AEB3CB5-4077-4975-AABF-560C6A6E74DD}" srcId="{0458E18D-453C-49C9-8CC2-BAD23C9EB20F}" destId="{03381841-F00C-46E3-BEDA-7F19DC758E05}" srcOrd="0" destOrd="0" parTransId="{0AA05F81-43EA-442F-B1EA-38C6E4ADE0D0}" sibTransId="{66C83C7B-D853-4DD9-917F-3489073A9278}"/>
    <dgm:cxn modelId="{8BDD72BD-E65A-4CDD-BAC2-74B20F90E9A3}" srcId="{ED42271C-0913-4449-A0AD-E5CED445D0B2}" destId="{8ED64B68-7139-4E49-99D0-7E4668CD5CFD}" srcOrd="0" destOrd="0" parTransId="{68E40FC7-A0C4-499F-AA81-806178F44C61}" sibTransId="{E2699C99-BCC6-4BEF-A117-EE2A9F153DD4}"/>
    <dgm:cxn modelId="{7ABE78BD-AD59-4193-84B6-4FC8C423960B}" type="presOf" srcId="{50641D17-7DDA-47A9-88DD-021652D8373F}" destId="{8894E836-EBEA-42E8-B5C4-C0FB44F31DF4}" srcOrd="0" destOrd="0" presId="urn:microsoft.com/office/officeart/2005/8/layout/hierarchy2"/>
    <dgm:cxn modelId="{14F890BE-2A2C-41D6-A4A2-EEC3C01B992D}" type="presOf" srcId="{0D43D036-A919-4FA2-ACD3-4BEF287265EC}" destId="{14E8DEB0-6FD8-48E9-9CFF-4F5B10A7B6B5}" srcOrd="1" destOrd="0" presId="urn:microsoft.com/office/officeart/2005/8/layout/hierarchy2"/>
    <dgm:cxn modelId="{BF3E91C6-8D34-463B-88A1-A48256DF8238}" type="presOf" srcId="{270CD2D8-8CDB-4B08-95CA-0A0BDD74150F}" destId="{CA5916CA-5AD4-4A69-8E2B-684B6DBE76C1}" srcOrd="1" destOrd="0" presId="urn:microsoft.com/office/officeart/2005/8/layout/hierarchy2"/>
    <dgm:cxn modelId="{3B59BAC8-1C98-4834-A704-26E260457345}" type="presOf" srcId="{270CD2D8-8CDB-4B08-95CA-0A0BDD74150F}" destId="{34D20579-3B7F-4FA4-A9C8-B8B2947D6047}" srcOrd="0" destOrd="0" presId="urn:microsoft.com/office/officeart/2005/8/layout/hierarchy2"/>
    <dgm:cxn modelId="{F3A377D5-4196-4899-87BD-6FDA1E43C416}" type="presOf" srcId="{0AA05F81-43EA-442F-B1EA-38C6E4ADE0D0}" destId="{CFDDD455-6400-4400-BF18-6929B2B05298}" srcOrd="1" destOrd="0" presId="urn:microsoft.com/office/officeart/2005/8/layout/hierarchy2"/>
    <dgm:cxn modelId="{8E7405D7-0413-41A3-AE6A-81DBF7D0A35D}" type="presOf" srcId="{03381841-F00C-46E3-BEDA-7F19DC758E05}" destId="{B925180B-D088-419D-8F52-C82E94E3C552}" srcOrd="0" destOrd="0" presId="urn:microsoft.com/office/officeart/2005/8/layout/hierarchy2"/>
    <dgm:cxn modelId="{C22E0BD7-77B9-43B3-A9C7-C83371D6DC80}" type="presOf" srcId="{22DD25C5-56C6-40CB-92A8-AE11F1A2258E}" destId="{B0019678-BE59-4549-A9F6-AF386F44C215}" srcOrd="0" destOrd="0" presId="urn:microsoft.com/office/officeart/2005/8/layout/hierarchy2"/>
    <dgm:cxn modelId="{B0B9CEE3-3C9D-4C31-A912-15CC6CBD06F0}" type="presOf" srcId="{F3FB6DAF-D19B-4069-B6E8-155BB50DFA30}" destId="{B4036CC4-09E7-48F1-8A1D-699666E54E12}" srcOrd="1" destOrd="0" presId="urn:microsoft.com/office/officeart/2005/8/layout/hierarchy2"/>
    <dgm:cxn modelId="{F9550AE9-5890-4256-B33A-1D2D04DF78E0}" type="presOf" srcId="{9EC79995-822D-4AB7-B374-F57730DF0C12}" destId="{FD55EB68-938D-41D3-9B9B-17081F39F30B}" srcOrd="0" destOrd="0" presId="urn:microsoft.com/office/officeart/2005/8/layout/hierarchy2"/>
    <dgm:cxn modelId="{FA6758EF-533C-4F2F-BC1E-F7193A09FFBD}" type="presOf" srcId="{98477AB2-A844-4B81-9B20-B702760C8231}" destId="{82FA5C56-37E3-4F03-9B13-9DBDC3C34F2C}" srcOrd="0" destOrd="0" presId="urn:microsoft.com/office/officeart/2005/8/layout/hierarchy2"/>
    <dgm:cxn modelId="{7C395BF6-1B9C-4FC1-B855-6935E88F2704}" srcId="{8ED64B68-7139-4E49-99D0-7E4668CD5CFD}" destId="{50641D17-7DDA-47A9-88DD-021652D8373F}" srcOrd="2" destOrd="0" parTransId="{0D43D036-A919-4FA2-ACD3-4BEF287265EC}" sibTransId="{76A951F2-2FB5-4ABD-9FAC-5944C8FB00B1}"/>
    <dgm:cxn modelId="{8D25E1F6-22EC-4A1F-B7F3-9FD3E8832C7E}" type="presOf" srcId="{E3B69525-AB6A-4BB5-B14C-5F15E680766A}" destId="{CFF8BC22-1389-46D4-B107-0EFC68F48C7D}" srcOrd="1" destOrd="0" presId="urn:microsoft.com/office/officeart/2005/8/layout/hierarchy2"/>
    <dgm:cxn modelId="{B3521CFD-E7C8-446B-B42D-3E64EE8762AC}" srcId="{22DD25C5-56C6-40CB-92A8-AE11F1A2258E}" destId="{9EC79995-822D-4AB7-B374-F57730DF0C12}" srcOrd="1" destOrd="0" parTransId="{98477AB2-A844-4B81-9B20-B702760C8231}" sibTransId="{661453ED-CF3E-4273-A9DC-2406DC655F25}"/>
    <dgm:cxn modelId="{62D555C1-8E7D-4009-A51E-30BFC15A3F24}" type="presParOf" srcId="{34D7F661-0EA9-454C-9AE8-42FFFB49336E}" destId="{29C68656-1F99-44DA-B7B6-896D328A6D5E}" srcOrd="0" destOrd="0" presId="urn:microsoft.com/office/officeart/2005/8/layout/hierarchy2"/>
    <dgm:cxn modelId="{706EDD85-0FE3-4BDF-A021-1F73FA83C676}" type="presParOf" srcId="{29C68656-1F99-44DA-B7B6-896D328A6D5E}" destId="{DF87B98C-51A6-49AE-8251-BFF0952BC9DE}" srcOrd="0" destOrd="0" presId="urn:microsoft.com/office/officeart/2005/8/layout/hierarchy2"/>
    <dgm:cxn modelId="{8A4E21C5-D604-4A0D-8193-91937842CB88}" type="presParOf" srcId="{29C68656-1F99-44DA-B7B6-896D328A6D5E}" destId="{8E22A588-635E-4836-B670-10647D5F1C80}" srcOrd="1" destOrd="0" presId="urn:microsoft.com/office/officeart/2005/8/layout/hierarchy2"/>
    <dgm:cxn modelId="{74F01741-5414-46CC-B58D-AED11E0FE063}" type="presParOf" srcId="{8E22A588-635E-4836-B670-10647D5F1C80}" destId="{C8976458-CD81-4E2D-9A1E-C3616692A4F5}" srcOrd="0" destOrd="0" presId="urn:microsoft.com/office/officeart/2005/8/layout/hierarchy2"/>
    <dgm:cxn modelId="{53F6D405-8645-4A69-A711-93C42C33FAA8}" type="presParOf" srcId="{C8976458-CD81-4E2D-9A1E-C3616692A4F5}" destId="{B4036CC4-09E7-48F1-8A1D-699666E54E12}" srcOrd="0" destOrd="0" presId="urn:microsoft.com/office/officeart/2005/8/layout/hierarchy2"/>
    <dgm:cxn modelId="{0C78BBE8-2F8D-4FC9-ADDF-5FAFDD354A61}" type="presParOf" srcId="{8E22A588-635E-4836-B670-10647D5F1C80}" destId="{5E125B82-2236-47E4-BE3D-8A927D3DB86C}" srcOrd="1" destOrd="0" presId="urn:microsoft.com/office/officeart/2005/8/layout/hierarchy2"/>
    <dgm:cxn modelId="{D1760B84-CE81-4520-A8C4-50EC6E838770}" type="presParOf" srcId="{5E125B82-2236-47E4-BE3D-8A927D3DB86C}" destId="{B0019678-BE59-4549-A9F6-AF386F44C215}" srcOrd="0" destOrd="0" presId="urn:microsoft.com/office/officeart/2005/8/layout/hierarchy2"/>
    <dgm:cxn modelId="{B27312C8-CCD7-4DF3-8635-4186E277E0EE}" type="presParOf" srcId="{5E125B82-2236-47E4-BE3D-8A927D3DB86C}" destId="{DC89D739-2984-4F9C-82B7-71C50C3E64BC}" srcOrd="1" destOrd="0" presId="urn:microsoft.com/office/officeart/2005/8/layout/hierarchy2"/>
    <dgm:cxn modelId="{9962E0DA-33F0-4CD3-B5E5-50EC1F9F3C68}" type="presParOf" srcId="{DC89D739-2984-4F9C-82B7-71C50C3E64BC}" destId="{1F6D57F8-9CBD-447C-8E2A-8F92F9713200}" srcOrd="0" destOrd="0" presId="urn:microsoft.com/office/officeart/2005/8/layout/hierarchy2"/>
    <dgm:cxn modelId="{7182932C-6813-4B98-B97E-F91030628708}" type="presParOf" srcId="{1F6D57F8-9CBD-447C-8E2A-8F92F9713200}" destId="{CFF8BC22-1389-46D4-B107-0EFC68F48C7D}" srcOrd="0" destOrd="0" presId="urn:microsoft.com/office/officeart/2005/8/layout/hierarchy2"/>
    <dgm:cxn modelId="{C67C44DA-18E8-403D-B25C-B50D42981FBF}" type="presParOf" srcId="{DC89D739-2984-4F9C-82B7-71C50C3E64BC}" destId="{A0DB090F-A9F2-4B9F-8DCC-729A7B320357}" srcOrd="1" destOrd="0" presId="urn:microsoft.com/office/officeart/2005/8/layout/hierarchy2"/>
    <dgm:cxn modelId="{31BF8465-619C-4497-AE17-01980091C759}" type="presParOf" srcId="{A0DB090F-A9F2-4B9F-8DCC-729A7B320357}" destId="{5EEC0722-C511-4C90-92AF-934D0AF2E982}" srcOrd="0" destOrd="0" presId="urn:microsoft.com/office/officeart/2005/8/layout/hierarchy2"/>
    <dgm:cxn modelId="{917FF2EC-9263-431F-9617-6D79546A902F}" type="presParOf" srcId="{A0DB090F-A9F2-4B9F-8DCC-729A7B320357}" destId="{AB079A4B-E6F2-455B-B4B3-F83D88D2ACFF}" srcOrd="1" destOrd="0" presId="urn:microsoft.com/office/officeart/2005/8/layout/hierarchy2"/>
    <dgm:cxn modelId="{82E98C66-6A6F-445B-9285-718C00D93846}" type="presParOf" srcId="{DC89D739-2984-4F9C-82B7-71C50C3E64BC}" destId="{82FA5C56-37E3-4F03-9B13-9DBDC3C34F2C}" srcOrd="2" destOrd="0" presId="urn:microsoft.com/office/officeart/2005/8/layout/hierarchy2"/>
    <dgm:cxn modelId="{0EF7F6E3-C71F-4F25-9207-7DA94665ACF0}" type="presParOf" srcId="{82FA5C56-37E3-4F03-9B13-9DBDC3C34F2C}" destId="{6695BEFA-06C7-4E89-A090-1FB5F79933A9}" srcOrd="0" destOrd="0" presId="urn:microsoft.com/office/officeart/2005/8/layout/hierarchy2"/>
    <dgm:cxn modelId="{1CEFA344-13E4-4C75-9B00-DA18906DF4E7}" type="presParOf" srcId="{DC89D739-2984-4F9C-82B7-71C50C3E64BC}" destId="{FB93F858-1A77-4EA7-B178-8F6305C69F6F}" srcOrd="3" destOrd="0" presId="urn:microsoft.com/office/officeart/2005/8/layout/hierarchy2"/>
    <dgm:cxn modelId="{B6D24E87-C84A-4D9B-8ED5-044EA8DB93D0}" type="presParOf" srcId="{FB93F858-1A77-4EA7-B178-8F6305C69F6F}" destId="{FD55EB68-938D-41D3-9B9B-17081F39F30B}" srcOrd="0" destOrd="0" presId="urn:microsoft.com/office/officeart/2005/8/layout/hierarchy2"/>
    <dgm:cxn modelId="{46686F48-4B88-430D-A4D3-46CC41268F47}" type="presParOf" srcId="{FB93F858-1A77-4EA7-B178-8F6305C69F6F}" destId="{58A70ADA-7D73-4595-8370-5E11FEC611CE}" srcOrd="1" destOrd="0" presId="urn:microsoft.com/office/officeart/2005/8/layout/hierarchy2"/>
    <dgm:cxn modelId="{8AB4F25D-FD77-4079-9692-A18DA1BE7178}" type="presParOf" srcId="{8E22A588-635E-4836-B670-10647D5F1C80}" destId="{FC5B5275-FCD1-48A4-AD03-A7AA1D61E4A3}" srcOrd="2" destOrd="0" presId="urn:microsoft.com/office/officeart/2005/8/layout/hierarchy2"/>
    <dgm:cxn modelId="{043019D1-A7A1-47FC-B824-F915C185F7EE}" type="presParOf" srcId="{FC5B5275-FCD1-48A4-AD03-A7AA1D61E4A3}" destId="{780FA3F3-5FA2-4105-8B86-D61633B4E6D6}" srcOrd="0" destOrd="0" presId="urn:microsoft.com/office/officeart/2005/8/layout/hierarchy2"/>
    <dgm:cxn modelId="{49656922-1668-4391-AEFE-6D5F4F989513}" type="presParOf" srcId="{8E22A588-635E-4836-B670-10647D5F1C80}" destId="{7A3D247D-7D69-47D0-AEE5-BF89B80ED00D}" srcOrd="3" destOrd="0" presId="urn:microsoft.com/office/officeart/2005/8/layout/hierarchy2"/>
    <dgm:cxn modelId="{5021A7AF-E12C-4424-9366-0F5DE50C56C5}" type="presParOf" srcId="{7A3D247D-7D69-47D0-AEE5-BF89B80ED00D}" destId="{0FC3E68E-C99C-410A-8D19-F75FFA6213C1}" srcOrd="0" destOrd="0" presId="urn:microsoft.com/office/officeart/2005/8/layout/hierarchy2"/>
    <dgm:cxn modelId="{2BB7DA8C-EFF2-40DF-A70E-95BACB5DB848}" type="presParOf" srcId="{7A3D247D-7D69-47D0-AEE5-BF89B80ED00D}" destId="{5EC1223E-9909-40AC-816D-E0000920E959}" srcOrd="1" destOrd="0" presId="urn:microsoft.com/office/officeart/2005/8/layout/hierarchy2"/>
    <dgm:cxn modelId="{56EA2CB6-D785-47D8-90C5-92052A77312B}" type="presParOf" srcId="{5EC1223E-9909-40AC-816D-E0000920E959}" destId="{CA62D08A-FB3C-4976-9AE9-589A734CF8FC}" srcOrd="0" destOrd="0" presId="urn:microsoft.com/office/officeart/2005/8/layout/hierarchy2"/>
    <dgm:cxn modelId="{A66E65B0-8DAC-4CFA-815D-54F2FCD1D499}" type="presParOf" srcId="{CA62D08A-FB3C-4976-9AE9-589A734CF8FC}" destId="{CFDDD455-6400-4400-BF18-6929B2B05298}" srcOrd="0" destOrd="0" presId="urn:microsoft.com/office/officeart/2005/8/layout/hierarchy2"/>
    <dgm:cxn modelId="{752D28FE-3B54-48B4-A137-D71818F703F0}" type="presParOf" srcId="{5EC1223E-9909-40AC-816D-E0000920E959}" destId="{3936D6A7-CB4D-4EB9-887E-057A071602DB}" srcOrd="1" destOrd="0" presId="urn:microsoft.com/office/officeart/2005/8/layout/hierarchy2"/>
    <dgm:cxn modelId="{F9DF32B1-D503-4EB8-A8DB-097E4EE35FBD}" type="presParOf" srcId="{3936D6A7-CB4D-4EB9-887E-057A071602DB}" destId="{B925180B-D088-419D-8F52-C82E94E3C552}" srcOrd="0" destOrd="0" presId="urn:microsoft.com/office/officeart/2005/8/layout/hierarchy2"/>
    <dgm:cxn modelId="{D143A9EC-774A-4BA4-AE25-E14796CDDEF1}" type="presParOf" srcId="{3936D6A7-CB4D-4EB9-887E-057A071602DB}" destId="{21CA82F9-FFB5-47B5-BEBC-73485F8C267F}" srcOrd="1" destOrd="0" presId="urn:microsoft.com/office/officeart/2005/8/layout/hierarchy2"/>
    <dgm:cxn modelId="{E64F8841-C41A-4976-8165-2A8AF367AD35}" type="presParOf" srcId="{5EC1223E-9909-40AC-816D-E0000920E959}" destId="{B24F94F8-3743-4F6A-B824-79BAF2F661D9}" srcOrd="2" destOrd="0" presId="urn:microsoft.com/office/officeart/2005/8/layout/hierarchy2"/>
    <dgm:cxn modelId="{3CBD0C40-3934-48D4-8FAC-0772DBD86F34}" type="presParOf" srcId="{B24F94F8-3743-4F6A-B824-79BAF2F661D9}" destId="{DB1D3C3F-6417-4B08-AEEF-F22C05A681CB}" srcOrd="0" destOrd="0" presId="urn:microsoft.com/office/officeart/2005/8/layout/hierarchy2"/>
    <dgm:cxn modelId="{FB75F765-EFE6-4CB7-8D06-3F0709FEF216}" type="presParOf" srcId="{5EC1223E-9909-40AC-816D-E0000920E959}" destId="{30BE865A-D565-4DA7-BA92-31AC7F4823A4}" srcOrd="3" destOrd="0" presId="urn:microsoft.com/office/officeart/2005/8/layout/hierarchy2"/>
    <dgm:cxn modelId="{1C04FB8E-A0D5-44B2-B9E5-8198E75C2F4D}" type="presParOf" srcId="{30BE865A-D565-4DA7-BA92-31AC7F4823A4}" destId="{124A4695-0AEB-4A21-AD3D-B777FC165503}" srcOrd="0" destOrd="0" presId="urn:microsoft.com/office/officeart/2005/8/layout/hierarchy2"/>
    <dgm:cxn modelId="{06B524CF-006A-4CE1-AB47-84F7EBBA25FC}" type="presParOf" srcId="{30BE865A-D565-4DA7-BA92-31AC7F4823A4}" destId="{7A482331-B08E-4A0A-87BB-54E95925DB8F}" srcOrd="1" destOrd="0" presId="urn:microsoft.com/office/officeart/2005/8/layout/hierarchy2"/>
    <dgm:cxn modelId="{6EF93A0D-8266-4F49-97CF-5A52D827B4EE}" type="presParOf" srcId="{8E22A588-635E-4836-B670-10647D5F1C80}" destId="{DDA7826C-F094-4409-9B17-A08CA6C13734}" srcOrd="4" destOrd="0" presId="urn:microsoft.com/office/officeart/2005/8/layout/hierarchy2"/>
    <dgm:cxn modelId="{D755F8D0-5AC1-4F7A-9F91-812AE8DDD760}" type="presParOf" srcId="{DDA7826C-F094-4409-9B17-A08CA6C13734}" destId="{14E8DEB0-6FD8-48E9-9CFF-4F5B10A7B6B5}" srcOrd="0" destOrd="0" presId="urn:microsoft.com/office/officeart/2005/8/layout/hierarchy2"/>
    <dgm:cxn modelId="{12CC414F-9C7A-4914-9A08-054D237DD509}" type="presParOf" srcId="{8E22A588-635E-4836-B670-10647D5F1C80}" destId="{8A38F45C-6BAC-465F-B779-88B28719599F}" srcOrd="5" destOrd="0" presId="urn:microsoft.com/office/officeart/2005/8/layout/hierarchy2"/>
    <dgm:cxn modelId="{7144CA86-83C2-4118-9319-36563F089D4F}" type="presParOf" srcId="{8A38F45C-6BAC-465F-B779-88B28719599F}" destId="{8894E836-EBEA-42E8-B5C4-C0FB44F31DF4}" srcOrd="0" destOrd="0" presId="urn:microsoft.com/office/officeart/2005/8/layout/hierarchy2"/>
    <dgm:cxn modelId="{79A17DD0-BA64-488B-BFFC-AD6A3E6EB867}" type="presParOf" srcId="{8A38F45C-6BAC-465F-B779-88B28719599F}" destId="{ED9D0204-22C8-4074-B454-CF7237F73839}" srcOrd="1" destOrd="0" presId="urn:microsoft.com/office/officeart/2005/8/layout/hierarchy2"/>
    <dgm:cxn modelId="{62D6EB0B-5D1E-4157-8DDE-183422B9AB1B}" type="presParOf" srcId="{ED9D0204-22C8-4074-B454-CF7237F73839}" destId="{34D20579-3B7F-4FA4-A9C8-B8B2947D6047}" srcOrd="0" destOrd="0" presId="urn:microsoft.com/office/officeart/2005/8/layout/hierarchy2"/>
    <dgm:cxn modelId="{5A0DCA7D-65E3-4E6F-BE38-3A3E4300745C}" type="presParOf" srcId="{34D20579-3B7F-4FA4-A9C8-B8B2947D6047}" destId="{CA5916CA-5AD4-4A69-8E2B-684B6DBE76C1}" srcOrd="0" destOrd="0" presId="urn:microsoft.com/office/officeart/2005/8/layout/hierarchy2"/>
    <dgm:cxn modelId="{63ADCECF-5BDE-4B90-92D2-5084208B6CAD}" type="presParOf" srcId="{ED9D0204-22C8-4074-B454-CF7237F73839}" destId="{107785D8-697C-4D86-9771-25028EF48A01}" srcOrd="1" destOrd="0" presId="urn:microsoft.com/office/officeart/2005/8/layout/hierarchy2"/>
    <dgm:cxn modelId="{85FFCB35-3685-4EAA-B190-B0A6670C0B7E}" type="presParOf" srcId="{107785D8-697C-4D86-9771-25028EF48A01}" destId="{C536C8F7-8BD2-4A70-8FE9-143B7B3E02DB}" srcOrd="0" destOrd="0" presId="urn:microsoft.com/office/officeart/2005/8/layout/hierarchy2"/>
    <dgm:cxn modelId="{204AAA91-3E90-455B-956F-CA70C6CBA1B9}" type="presParOf" srcId="{107785D8-697C-4D86-9771-25028EF48A01}" destId="{D374B34F-55DC-4CE3-98D4-76F33AB66EF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7729DC-3F1C-4745-BB42-A8674BC23B0D}" type="doc">
      <dgm:prSet loTypeId="urn:microsoft.com/office/officeart/2005/8/layout/hierarchy2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14C17BAD-0D41-4D0C-8659-D66F2BB5DB52}">
      <dgm:prSet phldrT="[Texto]"/>
      <dgm:spPr/>
      <dgm:t>
        <a:bodyPr/>
        <a:lstStyle/>
        <a:p>
          <a:r>
            <a:rPr lang="es-EC" dirty="0"/>
            <a:t>Carboplatino (100mg/m2)</a:t>
          </a:r>
        </a:p>
      </dgm:t>
    </dgm:pt>
    <dgm:pt modelId="{441795B9-F358-4036-8F0D-488E57F073E8}" type="parTrans" cxnId="{1F1F983E-9D05-45B4-8B61-6CC81937F39F}">
      <dgm:prSet/>
      <dgm:spPr/>
      <dgm:t>
        <a:bodyPr/>
        <a:lstStyle/>
        <a:p>
          <a:endParaRPr lang="es-EC"/>
        </a:p>
      </dgm:t>
    </dgm:pt>
    <dgm:pt modelId="{7B8EB0A2-1A37-4C32-9359-41F0A8AA5030}" type="sibTrans" cxnId="{1F1F983E-9D05-45B4-8B61-6CC81937F39F}">
      <dgm:prSet/>
      <dgm:spPr/>
      <dgm:t>
        <a:bodyPr/>
        <a:lstStyle/>
        <a:p>
          <a:endParaRPr lang="es-EC"/>
        </a:p>
      </dgm:t>
    </dgm:pt>
    <dgm:pt modelId="{672D8B30-04F0-44A1-B1C2-FB28FB43294F}">
      <dgm:prSet phldrT="[Texto]"/>
      <dgm:spPr/>
      <dgm:t>
        <a:bodyPr/>
        <a:lstStyle/>
        <a:p>
          <a:r>
            <a:rPr lang="es-ES" dirty="0"/>
            <a:t>Tasa de respuesta general similar (90%vs 88%)</a:t>
          </a:r>
          <a:endParaRPr lang="es-EC" dirty="0"/>
        </a:p>
      </dgm:t>
    </dgm:pt>
    <dgm:pt modelId="{36C10590-0018-488A-952B-66D6CF290EAC}" type="parTrans" cxnId="{6CA6B6D9-1A90-41C2-97D0-EC63CB045CA1}">
      <dgm:prSet/>
      <dgm:spPr/>
      <dgm:t>
        <a:bodyPr/>
        <a:lstStyle/>
        <a:p>
          <a:endParaRPr lang="es-EC"/>
        </a:p>
      </dgm:t>
    </dgm:pt>
    <dgm:pt modelId="{630AB9D4-4A55-4F1A-9C80-229FE387EE72}" type="sibTrans" cxnId="{6CA6B6D9-1A90-41C2-97D0-EC63CB045CA1}">
      <dgm:prSet/>
      <dgm:spPr/>
      <dgm:t>
        <a:bodyPr/>
        <a:lstStyle/>
        <a:p>
          <a:endParaRPr lang="es-EC"/>
        </a:p>
      </dgm:t>
    </dgm:pt>
    <dgm:pt modelId="{AA4CCC1B-1E65-42F9-A7EF-05E7CA285FE1}">
      <dgm:prSet phldrT="[Texto]"/>
      <dgm:spPr/>
      <dgm:t>
        <a:bodyPr/>
        <a:lstStyle/>
        <a:p>
          <a:r>
            <a:rPr lang="es-EC" dirty="0"/>
            <a:t>Toxicidad hematológica</a:t>
          </a:r>
        </a:p>
      </dgm:t>
    </dgm:pt>
    <dgm:pt modelId="{8B44A5EC-67B4-4192-8517-B8AC77228DD5}" type="parTrans" cxnId="{CAA7AF04-37EE-4A84-BB47-2D00249978FC}">
      <dgm:prSet/>
      <dgm:spPr/>
      <dgm:t>
        <a:bodyPr/>
        <a:lstStyle/>
        <a:p>
          <a:endParaRPr lang="es-EC"/>
        </a:p>
      </dgm:t>
    </dgm:pt>
    <dgm:pt modelId="{E1EC209F-FA21-457B-9BAD-2B48BB26A821}" type="sibTrans" cxnId="{CAA7AF04-37EE-4A84-BB47-2D00249978FC}">
      <dgm:prSet/>
      <dgm:spPr/>
      <dgm:t>
        <a:bodyPr/>
        <a:lstStyle/>
        <a:p>
          <a:endParaRPr lang="es-EC"/>
        </a:p>
      </dgm:t>
    </dgm:pt>
    <dgm:pt modelId="{29F9964F-39D6-4BF1-9501-0C22865C6396}">
      <dgm:prSet phldrT="[Texto]"/>
      <dgm:spPr/>
      <dgm:t>
        <a:bodyPr/>
        <a:lstStyle/>
        <a:p>
          <a:r>
            <a:rPr lang="es-EC" dirty="0"/>
            <a:t>Hiperuricemia</a:t>
          </a:r>
        </a:p>
      </dgm:t>
    </dgm:pt>
    <dgm:pt modelId="{750039C8-CDB8-4370-AEA2-630F210A6DEC}" type="parTrans" cxnId="{5E0D9DD3-1555-44D8-B5C1-D1A82E792503}">
      <dgm:prSet/>
      <dgm:spPr/>
      <dgm:t>
        <a:bodyPr/>
        <a:lstStyle/>
        <a:p>
          <a:endParaRPr lang="es-EC"/>
        </a:p>
      </dgm:t>
    </dgm:pt>
    <dgm:pt modelId="{68A2452F-D03A-4536-97CE-777C3F196EB4}" type="sibTrans" cxnId="{5E0D9DD3-1555-44D8-B5C1-D1A82E792503}">
      <dgm:prSet/>
      <dgm:spPr/>
      <dgm:t>
        <a:bodyPr/>
        <a:lstStyle/>
        <a:p>
          <a:endParaRPr lang="es-EC"/>
        </a:p>
      </dgm:t>
    </dgm:pt>
    <dgm:pt modelId="{060470F3-D533-4C35-844E-77A5E9B17135}">
      <dgm:prSet phldrT="[Texto]"/>
      <dgm:spPr/>
      <dgm:t>
        <a:bodyPr/>
        <a:lstStyle/>
        <a:p>
          <a:r>
            <a:rPr lang="es-ES" dirty="0"/>
            <a:t>Ninguna diferencia en los resultados de supervivencia</a:t>
          </a:r>
          <a:endParaRPr lang="es-EC" dirty="0"/>
        </a:p>
      </dgm:t>
    </dgm:pt>
    <dgm:pt modelId="{D71D488D-4BC6-40C3-837D-7FAA96E3EEC2}" type="parTrans" cxnId="{64D00A54-17D6-4306-B5CA-759F07D1E0A6}">
      <dgm:prSet/>
      <dgm:spPr/>
      <dgm:t>
        <a:bodyPr/>
        <a:lstStyle/>
        <a:p>
          <a:endParaRPr lang="es-EC"/>
        </a:p>
      </dgm:t>
    </dgm:pt>
    <dgm:pt modelId="{F79C4E34-204F-457A-8183-944023A56886}" type="sibTrans" cxnId="{64D00A54-17D6-4306-B5CA-759F07D1E0A6}">
      <dgm:prSet/>
      <dgm:spPr/>
      <dgm:t>
        <a:bodyPr/>
        <a:lstStyle/>
        <a:p>
          <a:endParaRPr lang="es-EC"/>
        </a:p>
      </dgm:t>
    </dgm:pt>
    <dgm:pt modelId="{04156504-31A5-42E2-84BB-BAE16BF59EF7}">
      <dgm:prSet phldrT="[Texto]"/>
      <dgm:spPr/>
      <dgm:t>
        <a:bodyPr/>
        <a:lstStyle/>
        <a:p>
          <a:r>
            <a:rPr lang="es-EC" dirty="0"/>
            <a:t>Alteración de a función </a:t>
          </a:r>
          <a:r>
            <a:rPr lang="es-EC" dirty="0" err="1"/>
            <a:t>hepátca</a:t>
          </a:r>
          <a:endParaRPr lang="es-EC" dirty="0"/>
        </a:p>
      </dgm:t>
    </dgm:pt>
    <dgm:pt modelId="{76BE7A7E-6234-4604-9BC3-0B4D1539F60C}" type="parTrans" cxnId="{0744E093-E7FD-4362-A5B0-C52449C77B84}">
      <dgm:prSet/>
      <dgm:spPr/>
      <dgm:t>
        <a:bodyPr/>
        <a:lstStyle/>
        <a:p>
          <a:endParaRPr lang="es-EC"/>
        </a:p>
      </dgm:t>
    </dgm:pt>
    <dgm:pt modelId="{CD3087C8-8B50-40D1-9CD3-B61677AE0E56}" type="sibTrans" cxnId="{0744E093-E7FD-4362-A5B0-C52449C77B84}">
      <dgm:prSet/>
      <dgm:spPr/>
      <dgm:t>
        <a:bodyPr/>
        <a:lstStyle/>
        <a:p>
          <a:endParaRPr lang="es-EC"/>
        </a:p>
      </dgm:t>
    </dgm:pt>
    <dgm:pt modelId="{D5DA53F9-53CA-4FA7-965E-B9E12DFBAAA3}">
      <dgm:prSet phldrT="[Texto]"/>
      <dgm:spPr/>
      <dgm:t>
        <a:bodyPr/>
        <a:lstStyle/>
        <a:p>
          <a:r>
            <a:rPr lang="es-ES" dirty="0"/>
            <a:t>No hay diferencia en la incidencia de toxicidad grave</a:t>
          </a:r>
          <a:endParaRPr lang="es-EC" dirty="0"/>
        </a:p>
      </dgm:t>
    </dgm:pt>
    <dgm:pt modelId="{AE7FCCB1-B392-4876-8B78-D0339F14CB08}" type="parTrans" cxnId="{62E0EEE3-19FD-44DC-B677-491399CC9E9D}">
      <dgm:prSet/>
      <dgm:spPr/>
      <dgm:t>
        <a:bodyPr/>
        <a:lstStyle/>
        <a:p>
          <a:endParaRPr lang="es-EC"/>
        </a:p>
      </dgm:t>
    </dgm:pt>
    <dgm:pt modelId="{DD488944-9183-40F9-9CE4-CFFDD6C78603}" type="sibTrans" cxnId="{62E0EEE3-19FD-44DC-B677-491399CC9E9D}">
      <dgm:prSet/>
      <dgm:spPr/>
      <dgm:t>
        <a:bodyPr/>
        <a:lstStyle/>
        <a:p>
          <a:endParaRPr lang="es-EC"/>
        </a:p>
      </dgm:t>
    </dgm:pt>
    <dgm:pt modelId="{62DC61A5-84FA-43A7-B0F7-AA91C83EE558}">
      <dgm:prSet phldrT="[Texto]"/>
      <dgm:spPr/>
      <dgm:t>
        <a:bodyPr/>
        <a:lstStyle/>
        <a:p>
          <a:r>
            <a:rPr lang="es-EC" dirty="0"/>
            <a:t>Alteración electrolitos</a:t>
          </a:r>
        </a:p>
      </dgm:t>
    </dgm:pt>
    <dgm:pt modelId="{7DCA2C1B-9FDD-447E-86F0-D9B373F987A5}" type="parTrans" cxnId="{78CA0688-CB21-483F-9DCC-3B6C19451F7B}">
      <dgm:prSet/>
      <dgm:spPr/>
      <dgm:t>
        <a:bodyPr/>
        <a:lstStyle/>
        <a:p>
          <a:endParaRPr lang="es-EC"/>
        </a:p>
      </dgm:t>
    </dgm:pt>
    <dgm:pt modelId="{649ABB0D-B941-43D3-ACBE-4F9B938B80B0}" type="sibTrans" cxnId="{78CA0688-CB21-483F-9DCC-3B6C19451F7B}">
      <dgm:prSet/>
      <dgm:spPr/>
      <dgm:t>
        <a:bodyPr/>
        <a:lstStyle/>
        <a:p>
          <a:endParaRPr lang="es-EC"/>
        </a:p>
      </dgm:t>
    </dgm:pt>
    <dgm:pt modelId="{02C129A1-29A2-4CD5-866F-01382F6B5B3C}" type="pres">
      <dgm:prSet presAssocID="{6C7729DC-3F1C-4745-BB42-A8674BC23B0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6204FAC-999B-4933-9D2A-363283885BCF}" type="pres">
      <dgm:prSet presAssocID="{14C17BAD-0D41-4D0C-8659-D66F2BB5DB52}" presName="root1" presStyleCnt="0"/>
      <dgm:spPr/>
    </dgm:pt>
    <dgm:pt modelId="{2AF6D59E-1CD5-4A97-A7C9-7976867E6D63}" type="pres">
      <dgm:prSet presAssocID="{14C17BAD-0D41-4D0C-8659-D66F2BB5DB52}" presName="LevelOneTextNode" presStyleLbl="node0" presStyleIdx="0" presStyleCnt="1">
        <dgm:presLayoutVars>
          <dgm:chPref val="3"/>
        </dgm:presLayoutVars>
      </dgm:prSet>
      <dgm:spPr/>
    </dgm:pt>
    <dgm:pt modelId="{B03CAE03-E7A0-4177-9F52-719D1F10E981}" type="pres">
      <dgm:prSet presAssocID="{14C17BAD-0D41-4D0C-8659-D66F2BB5DB52}" presName="level2hierChild" presStyleCnt="0"/>
      <dgm:spPr/>
    </dgm:pt>
    <dgm:pt modelId="{A4282D1F-B4F0-4CAC-BD7D-1809FFD42E47}" type="pres">
      <dgm:prSet presAssocID="{36C10590-0018-488A-952B-66D6CF290EAC}" presName="conn2-1" presStyleLbl="parChTrans1D2" presStyleIdx="0" presStyleCnt="3"/>
      <dgm:spPr/>
    </dgm:pt>
    <dgm:pt modelId="{45092638-0A15-4D58-AC79-C0A43C880618}" type="pres">
      <dgm:prSet presAssocID="{36C10590-0018-488A-952B-66D6CF290EAC}" presName="connTx" presStyleLbl="parChTrans1D2" presStyleIdx="0" presStyleCnt="3"/>
      <dgm:spPr/>
    </dgm:pt>
    <dgm:pt modelId="{830DF6FF-FD2B-41F5-8161-CAF3181C1864}" type="pres">
      <dgm:prSet presAssocID="{672D8B30-04F0-44A1-B1C2-FB28FB43294F}" presName="root2" presStyleCnt="0"/>
      <dgm:spPr/>
    </dgm:pt>
    <dgm:pt modelId="{82F13EF2-BFDE-4F0A-9237-A2D8C6C9B43F}" type="pres">
      <dgm:prSet presAssocID="{672D8B30-04F0-44A1-B1C2-FB28FB43294F}" presName="LevelTwoTextNode" presStyleLbl="node2" presStyleIdx="0" presStyleCnt="3">
        <dgm:presLayoutVars>
          <dgm:chPref val="3"/>
        </dgm:presLayoutVars>
      </dgm:prSet>
      <dgm:spPr/>
    </dgm:pt>
    <dgm:pt modelId="{277CAAAC-F8E8-4985-B044-7401D3E860AC}" type="pres">
      <dgm:prSet presAssocID="{672D8B30-04F0-44A1-B1C2-FB28FB43294F}" presName="level3hierChild" presStyleCnt="0"/>
      <dgm:spPr/>
    </dgm:pt>
    <dgm:pt modelId="{DC6BA630-D842-4C20-AD4B-A12459710A2D}" type="pres">
      <dgm:prSet presAssocID="{8B44A5EC-67B4-4192-8517-B8AC77228DD5}" presName="conn2-1" presStyleLbl="parChTrans1D3" presStyleIdx="0" presStyleCnt="4"/>
      <dgm:spPr/>
    </dgm:pt>
    <dgm:pt modelId="{195F130C-B284-43A8-AFED-503B35A18400}" type="pres">
      <dgm:prSet presAssocID="{8B44A5EC-67B4-4192-8517-B8AC77228DD5}" presName="connTx" presStyleLbl="parChTrans1D3" presStyleIdx="0" presStyleCnt="4"/>
      <dgm:spPr/>
    </dgm:pt>
    <dgm:pt modelId="{81967F52-A96A-49AE-9AA5-5981C999D2A7}" type="pres">
      <dgm:prSet presAssocID="{AA4CCC1B-1E65-42F9-A7EF-05E7CA285FE1}" presName="root2" presStyleCnt="0"/>
      <dgm:spPr/>
    </dgm:pt>
    <dgm:pt modelId="{884DC47B-E557-4A7F-9594-F79C81ECD890}" type="pres">
      <dgm:prSet presAssocID="{AA4CCC1B-1E65-42F9-A7EF-05E7CA285FE1}" presName="LevelTwoTextNode" presStyleLbl="node3" presStyleIdx="0" presStyleCnt="4">
        <dgm:presLayoutVars>
          <dgm:chPref val="3"/>
        </dgm:presLayoutVars>
      </dgm:prSet>
      <dgm:spPr/>
    </dgm:pt>
    <dgm:pt modelId="{BCFC7F46-949F-4EE3-BE5C-76C04AFFA602}" type="pres">
      <dgm:prSet presAssocID="{AA4CCC1B-1E65-42F9-A7EF-05E7CA285FE1}" presName="level3hierChild" presStyleCnt="0"/>
      <dgm:spPr/>
    </dgm:pt>
    <dgm:pt modelId="{87969701-4D43-4DF7-AB58-58E3C8154359}" type="pres">
      <dgm:prSet presAssocID="{750039C8-CDB8-4370-AEA2-630F210A6DEC}" presName="conn2-1" presStyleLbl="parChTrans1D3" presStyleIdx="1" presStyleCnt="4"/>
      <dgm:spPr/>
    </dgm:pt>
    <dgm:pt modelId="{861C2DE0-3577-4D23-A691-130036DDB1B3}" type="pres">
      <dgm:prSet presAssocID="{750039C8-CDB8-4370-AEA2-630F210A6DEC}" presName="connTx" presStyleLbl="parChTrans1D3" presStyleIdx="1" presStyleCnt="4"/>
      <dgm:spPr/>
    </dgm:pt>
    <dgm:pt modelId="{84B457D6-8F9B-4935-96FC-18B703F24F22}" type="pres">
      <dgm:prSet presAssocID="{29F9964F-39D6-4BF1-9501-0C22865C6396}" presName="root2" presStyleCnt="0"/>
      <dgm:spPr/>
    </dgm:pt>
    <dgm:pt modelId="{8A859FCA-0FEB-4508-AAE4-9E0F34222ED7}" type="pres">
      <dgm:prSet presAssocID="{29F9964F-39D6-4BF1-9501-0C22865C6396}" presName="LevelTwoTextNode" presStyleLbl="node3" presStyleIdx="1" presStyleCnt="4">
        <dgm:presLayoutVars>
          <dgm:chPref val="3"/>
        </dgm:presLayoutVars>
      </dgm:prSet>
      <dgm:spPr/>
    </dgm:pt>
    <dgm:pt modelId="{2A390739-B453-4B32-86EE-5BF21C9BCF3C}" type="pres">
      <dgm:prSet presAssocID="{29F9964F-39D6-4BF1-9501-0C22865C6396}" presName="level3hierChild" presStyleCnt="0"/>
      <dgm:spPr/>
    </dgm:pt>
    <dgm:pt modelId="{8BF1BBDD-FEA8-4E35-9734-90C9B837A251}" type="pres">
      <dgm:prSet presAssocID="{D71D488D-4BC6-40C3-837D-7FAA96E3EEC2}" presName="conn2-1" presStyleLbl="parChTrans1D2" presStyleIdx="1" presStyleCnt="3"/>
      <dgm:spPr/>
    </dgm:pt>
    <dgm:pt modelId="{D50B5D5C-7141-443B-8E52-CCF4205100D2}" type="pres">
      <dgm:prSet presAssocID="{D71D488D-4BC6-40C3-837D-7FAA96E3EEC2}" presName="connTx" presStyleLbl="parChTrans1D2" presStyleIdx="1" presStyleCnt="3"/>
      <dgm:spPr/>
    </dgm:pt>
    <dgm:pt modelId="{E6C89382-C47B-4740-B963-A80940CD39CD}" type="pres">
      <dgm:prSet presAssocID="{060470F3-D533-4C35-844E-77A5E9B17135}" presName="root2" presStyleCnt="0"/>
      <dgm:spPr/>
    </dgm:pt>
    <dgm:pt modelId="{C934C819-6824-415A-B290-CA2676B99718}" type="pres">
      <dgm:prSet presAssocID="{060470F3-D533-4C35-844E-77A5E9B17135}" presName="LevelTwoTextNode" presStyleLbl="node2" presStyleIdx="1" presStyleCnt="3">
        <dgm:presLayoutVars>
          <dgm:chPref val="3"/>
        </dgm:presLayoutVars>
      </dgm:prSet>
      <dgm:spPr/>
    </dgm:pt>
    <dgm:pt modelId="{08AA5A9D-755A-4F18-943A-E5712F2D8A28}" type="pres">
      <dgm:prSet presAssocID="{060470F3-D533-4C35-844E-77A5E9B17135}" presName="level3hierChild" presStyleCnt="0"/>
      <dgm:spPr/>
    </dgm:pt>
    <dgm:pt modelId="{C0415801-9E35-4D74-A578-6DB15F4AE74F}" type="pres">
      <dgm:prSet presAssocID="{76BE7A7E-6234-4604-9BC3-0B4D1539F60C}" presName="conn2-1" presStyleLbl="parChTrans1D3" presStyleIdx="2" presStyleCnt="4"/>
      <dgm:spPr/>
    </dgm:pt>
    <dgm:pt modelId="{D1311021-936E-4358-8A1C-BC3FBF1F7EDC}" type="pres">
      <dgm:prSet presAssocID="{76BE7A7E-6234-4604-9BC3-0B4D1539F60C}" presName="connTx" presStyleLbl="parChTrans1D3" presStyleIdx="2" presStyleCnt="4"/>
      <dgm:spPr/>
    </dgm:pt>
    <dgm:pt modelId="{AF3F5C17-F84C-4D9C-B82E-2D2D3C64600B}" type="pres">
      <dgm:prSet presAssocID="{04156504-31A5-42E2-84BB-BAE16BF59EF7}" presName="root2" presStyleCnt="0"/>
      <dgm:spPr/>
    </dgm:pt>
    <dgm:pt modelId="{58B7233C-D110-47AB-BB3C-05E9EFC2E2FD}" type="pres">
      <dgm:prSet presAssocID="{04156504-31A5-42E2-84BB-BAE16BF59EF7}" presName="LevelTwoTextNode" presStyleLbl="node3" presStyleIdx="2" presStyleCnt="4">
        <dgm:presLayoutVars>
          <dgm:chPref val="3"/>
        </dgm:presLayoutVars>
      </dgm:prSet>
      <dgm:spPr/>
    </dgm:pt>
    <dgm:pt modelId="{394B2964-7A0C-42B4-9849-51DCDB365CF0}" type="pres">
      <dgm:prSet presAssocID="{04156504-31A5-42E2-84BB-BAE16BF59EF7}" presName="level3hierChild" presStyleCnt="0"/>
      <dgm:spPr/>
    </dgm:pt>
    <dgm:pt modelId="{30294E4D-D740-49A3-9CB5-EA45F0E78638}" type="pres">
      <dgm:prSet presAssocID="{AE7FCCB1-B392-4876-8B78-D0339F14CB08}" presName="conn2-1" presStyleLbl="parChTrans1D2" presStyleIdx="2" presStyleCnt="3"/>
      <dgm:spPr/>
    </dgm:pt>
    <dgm:pt modelId="{1BACF14B-7DB2-470D-B7AB-DC892FC1F2CA}" type="pres">
      <dgm:prSet presAssocID="{AE7FCCB1-B392-4876-8B78-D0339F14CB08}" presName="connTx" presStyleLbl="parChTrans1D2" presStyleIdx="2" presStyleCnt="3"/>
      <dgm:spPr/>
    </dgm:pt>
    <dgm:pt modelId="{4A8F9D2B-06B2-4E4B-B4D4-A1F881D15FA4}" type="pres">
      <dgm:prSet presAssocID="{D5DA53F9-53CA-4FA7-965E-B9E12DFBAAA3}" presName="root2" presStyleCnt="0"/>
      <dgm:spPr/>
    </dgm:pt>
    <dgm:pt modelId="{D64B3518-5B7E-45D8-9227-25F83EC2544D}" type="pres">
      <dgm:prSet presAssocID="{D5DA53F9-53CA-4FA7-965E-B9E12DFBAAA3}" presName="LevelTwoTextNode" presStyleLbl="node2" presStyleIdx="2" presStyleCnt="3">
        <dgm:presLayoutVars>
          <dgm:chPref val="3"/>
        </dgm:presLayoutVars>
      </dgm:prSet>
      <dgm:spPr/>
    </dgm:pt>
    <dgm:pt modelId="{26E507E0-CCFD-476F-AEE2-2A5C862D2743}" type="pres">
      <dgm:prSet presAssocID="{D5DA53F9-53CA-4FA7-965E-B9E12DFBAAA3}" presName="level3hierChild" presStyleCnt="0"/>
      <dgm:spPr/>
    </dgm:pt>
    <dgm:pt modelId="{372D0F3E-98C9-4BAA-B23C-DBA7E54AD02F}" type="pres">
      <dgm:prSet presAssocID="{7DCA2C1B-9FDD-447E-86F0-D9B373F987A5}" presName="conn2-1" presStyleLbl="parChTrans1D3" presStyleIdx="3" presStyleCnt="4"/>
      <dgm:spPr/>
    </dgm:pt>
    <dgm:pt modelId="{9AA331A4-5745-4830-B4F2-D26EC759210A}" type="pres">
      <dgm:prSet presAssocID="{7DCA2C1B-9FDD-447E-86F0-D9B373F987A5}" presName="connTx" presStyleLbl="parChTrans1D3" presStyleIdx="3" presStyleCnt="4"/>
      <dgm:spPr/>
    </dgm:pt>
    <dgm:pt modelId="{5E0D7E87-4A01-4270-B0F8-A04ACBB65E6D}" type="pres">
      <dgm:prSet presAssocID="{62DC61A5-84FA-43A7-B0F7-AA91C83EE558}" presName="root2" presStyleCnt="0"/>
      <dgm:spPr/>
    </dgm:pt>
    <dgm:pt modelId="{2C7EE5A2-06F7-4423-AC96-86DA62A7E536}" type="pres">
      <dgm:prSet presAssocID="{62DC61A5-84FA-43A7-B0F7-AA91C83EE558}" presName="LevelTwoTextNode" presStyleLbl="node3" presStyleIdx="3" presStyleCnt="4">
        <dgm:presLayoutVars>
          <dgm:chPref val="3"/>
        </dgm:presLayoutVars>
      </dgm:prSet>
      <dgm:spPr/>
    </dgm:pt>
    <dgm:pt modelId="{B70FE3A4-A49E-44B3-B60D-B77B1F1BF6E9}" type="pres">
      <dgm:prSet presAssocID="{62DC61A5-84FA-43A7-B0F7-AA91C83EE558}" presName="level3hierChild" presStyleCnt="0"/>
      <dgm:spPr/>
    </dgm:pt>
  </dgm:ptLst>
  <dgm:cxnLst>
    <dgm:cxn modelId="{95A87F03-31C0-48E5-907E-079EE29E49CA}" type="presOf" srcId="{8B44A5EC-67B4-4192-8517-B8AC77228DD5}" destId="{DC6BA630-D842-4C20-AD4B-A12459710A2D}" srcOrd="0" destOrd="0" presId="urn:microsoft.com/office/officeart/2005/8/layout/hierarchy2"/>
    <dgm:cxn modelId="{CAA7AF04-37EE-4A84-BB47-2D00249978FC}" srcId="{672D8B30-04F0-44A1-B1C2-FB28FB43294F}" destId="{AA4CCC1B-1E65-42F9-A7EF-05E7CA285FE1}" srcOrd="0" destOrd="0" parTransId="{8B44A5EC-67B4-4192-8517-B8AC77228DD5}" sibTransId="{E1EC209F-FA21-457B-9BAD-2B48BB26A821}"/>
    <dgm:cxn modelId="{E63E4E24-BD12-4886-986C-1310DF847245}" type="presOf" srcId="{36C10590-0018-488A-952B-66D6CF290EAC}" destId="{45092638-0A15-4D58-AC79-C0A43C880618}" srcOrd="1" destOrd="0" presId="urn:microsoft.com/office/officeart/2005/8/layout/hierarchy2"/>
    <dgm:cxn modelId="{E2D89525-CDB8-46E5-9D25-6768196CF4F4}" type="presOf" srcId="{62DC61A5-84FA-43A7-B0F7-AA91C83EE558}" destId="{2C7EE5A2-06F7-4423-AC96-86DA62A7E536}" srcOrd="0" destOrd="0" presId="urn:microsoft.com/office/officeart/2005/8/layout/hierarchy2"/>
    <dgm:cxn modelId="{1F1F983E-9D05-45B4-8B61-6CC81937F39F}" srcId="{6C7729DC-3F1C-4745-BB42-A8674BC23B0D}" destId="{14C17BAD-0D41-4D0C-8659-D66F2BB5DB52}" srcOrd="0" destOrd="0" parTransId="{441795B9-F358-4036-8F0D-488E57F073E8}" sibTransId="{7B8EB0A2-1A37-4C32-9359-41F0A8AA5030}"/>
    <dgm:cxn modelId="{EF7E6167-6886-4DDB-A4A7-7A047D803B5D}" type="presOf" srcId="{D71D488D-4BC6-40C3-837D-7FAA96E3EEC2}" destId="{8BF1BBDD-FEA8-4E35-9734-90C9B837A251}" srcOrd="0" destOrd="0" presId="urn:microsoft.com/office/officeart/2005/8/layout/hierarchy2"/>
    <dgm:cxn modelId="{DD1E6C6D-4AE3-4473-B7F7-2AC00E83944D}" type="presOf" srcId="{672D8B30-04F0-44A1-B1C2-FB28FB43294F}" destId="{82F13EF2-BFDE-4F0A-9237-A2D8C6C9B43F}" srcOrd="0" destOrd="0" presId="urn:microsoft.com/office/officeart/2005/8/layout/hierarchy2"/>
    <dgm:cxn modelId="{64D00A54-17D6-4306-B5CA-759F07D1E0A6}" srcId="{14C17BAD-0D41-4D0C-8659-D66F2BB5DB52}" destId="{060470F3-D533-4C35-844E-77A5E9B17135}" srcOrd="1" destOrd="0" parTransId="{D71D488D-4BC6-40C3-837D-7FAA96E3EEC2}" sibTransId="{F79C4E34-204F-457A-8183-944023A56886}"/>
    <dgm:cxn modelId="{C159DC54-C895-4590-B225-386295439100}" type="presOf" srcId="{AE7FCCB1-B392-4876-8B78-D0339F14CB08}" destId="{30294E4D-D740-49A3-9CB5-EA45F0E78638}" srcOrd="0" destOrd="0" presId="urn:microsoft.com/office/officeart/2005/8/layout/hierarchy2"/>
    <dgm:cxn modelId="{78CA0688-CB21-483F-9DCC-3B6C19451F7B}" srcId="{D5DA53F9-53CA-4FA7-965E-B9E12DFBAAA3}" destId="{62DC61A5-84FA-43A7-B0F7-AA91C83EE558}" srcOrd="0" destOrd="0" parTransId="{7DCA2C1B-9FDD-447E-86F0-D9B373F987A5}" sibTransId="{649ABB0D-B941-43D3-ACBE-4F9B938B80B0}"/>
    <dgm:cxn modelId="{A2729F8A-65C4-4A78-B5DE-58DC5567BA69}" type="presOf" srcId="{AE7FCCB1-B392-4876-8B78-D0339F14CB08}" destId="{1BACF14B-7DB2-470D-B7AB-DC892FC1F2CA}" srcOrd="1" destOrd="0" presId="urn:microsoft.com/office/officeart/2005/8/layout/hierarchy2"/>
    <dgm:cxn modelId="{0744E093-E7FD-4362-A5B0-C52449C77B84}" srcId="{060470F3-D533-4C35-844E-77A5E9B17135}" destId="{04156504-31A5-42E2-84BB-BAE16BF59EF7}" srcOrd="0" destOrd="0" parTransId="{76BE7A7E-6234-4604-9BC3-0B4D1539F60C}" sibTransId="{CD3087C8-8B50-40D1-9CD3-B61677AE0E56}"/>
    <dgm:cxn modelId="{2CE132A0-C1CE-4B0C-B623-7CD3FD0EA9CB}" type="presOf" srcId="{750039C8-CDB8-4370-AEA2-630F210A6DEC}" destId="{861C2DE0-3577-4D23-A691-130036DDB1B3}" srcOrd="1" destOrd="0" presId="urn:microsoft.com/office/officeart/2005/8/layout/hierarchy2"/>
    <dgm:cxn modelId="{FBA1DFA0-D3AA-4523-94E9-618F02FCDA72}" type="presOf" srcId="{8B44A5EC-67B4-4192-8517-B8AC77228DD5}" destId="{195F130C-B284-43A8-AFED-503B35A18400}" srcOrd="1" destOrd="0" presId="urn:microsoft.com/office/officeart/2005/8/layout/hierarchy2"/>
    <dgm:cxn modelId="{01B0F0B6-12AA-43BB-9BF3-E24F655E2D70}" type="presOf" srcId="{76BE7A7E-6234-4604-9BC3-0B4D1539F60C}" destId="{C0415801-9E35-4D74-A578-6DB15F4AE74F}" srcOrd="0" destOrd="0" presId="urn:microsoft.com/office/officeart/2005/8/layout/hierarchy2"/>
    <dgm:cxn modelId="{EEF98FC4-D5BD-41C4-BC2E-0A529505145C}" type="presOf" srcId="{AA4CCC1B-1E65-42F9-A7EF-05E7CA285FE1}" destId="{884DC47B-E557-4A7F-9594-F79C81ECD890}" srcOrd="0" destOrd="0" presId="urn:microsoft.com/office/officeart/2005/8/layout/hierarchy2"/>
    <dgm:cxn modelId="{91EE86C7-E4EF-44B2-80DC-BCE5C45BE863}" type="presOf" srcId="{7DCA2C1B-9FDD-447E-86F0-D9B373F987A5}" destId="{9AA331A4-5745-4830-B4F2-D26EC759210A}" srcOrd="1" destOrd="0" presId="urn:microsoft.com/office/officeart/2005/8/layout/hierarchy2"/>
    <dgm:cxn modelId="{0DFA31D1-BF20-4048-82E4-52976D657307}" type="presOf" srcId="{060470F3-D533-4C35-844E-77A5E9B17135}" destId="{C934C819-6824-415A-B290-CA2676B99718}" srcOrd="0" destOrd="0" presId="urn:microsoft.com/office/officeart/2005/8/layout/hierarchy2"/>
    <dgm:cxn modelId="{5E0D9DD3-1555-44D8-B5C1-D1A82E792503}" srcId="{672D8B30-04F0-44A1-B1C2-FB28FB43294F}" destId="{29F9964F-39D6-4BF1-9501-0C22865C6396}" srcOrd="1" destOrd="0" parTransId="{750039C8-CDB8-4370-AEA2-630F210A6DEC}" sibTransId="{68A2452F-D03A-4536-97CE-777C3F196EB4}"/>
    <dgm:cxn modelId="{25A630D5-FA3F-466C-B409-50CEBC008D5C}" type="presOf" srcId="{D5DA53F9-53CA-4FA7-965E-B9E12DFBAAA3}" destId="{D64B3518-5B7E-45D8-9227-25F83EC2544D}" srcOrd="0" destOrd="0" presId="urn:microsoft.com/office/officeart/2005/8/layout/hierarchy2"/>
    <dgm:cxn modelId="{DBFFA8D5-726E-43A7-A9C1-167051CE0E69}" type="presOf" srcId="{76BE7A7E-6234-4604-9BC3-0B4D1539F60C}" destId="{D1311021-936E-4358-8A1C-BC3FBF1F7EDC}" srcOrd="1" destOrd="0" presId="urn:microsoft.com/office/officeart/2005/8/layout/hierarchy2"/>
    <dgm:cxn modelId="{9B5B44D7-5F58-46B8-BAE1-AC88C6E33CD7}" type="presOf" srcId="{29F9964F-39D6-4BF1-9501-0C22865C6396}" destId="{8A859FCA-0FEB-4508-AAE4-9E0F34222ED7}" srcOrd="0" destOrd="0" presId="urn:microsoft.com/office/officeart/2005/8/layout/hierarchy2"/>
    <dgm:cxn modelId="{6CA6B6D9-1A90-41C2-97D0-EC63CB045CA1}" srcId="{14C17BAD-0D41-4D0C-8659-D66F2BB5DB52}" destId="{672D8B30-04F0-44A1-B1C2-FB28FB43294F}" srcOrd="0" destOrd="0" parTransId="{36C10590-0018-488A-952B-66D6CF290EAC}" sibTransId="{630AB9D4-4A55-4F1A-9C80-229FE387EE72}"/>
    <dgm:cxn modelId="{8923FCD9-F3D8-4491-BDA0-EFDD7E89654C}" type="presOf" srcId="{750039C8-CDB8-4370-AEA2-630F210A6DEC}" destId="{87969701-4D43-4DF7-AB58-58E3C8154359}" srcOrd="0" destOrd="0" presId="urn:microsoft.com/office/officeart/2005/8/layout/hierarchy2"/>
    <dgm:cxn modelId="{BC9247DD-AE8B-491A-95BE-C661ECF737FC}" type="presOf" srcId="{6C7729DC-3F1C-4745-BB42-A8674BC23B0D}" destId="{02C129A1-29A2-4CD5-866F-01382F6B5B3C}" srcOrd="0" destOrd="0" presId="urn:microsoft.com/office/officeart/2005/8/layout/hierarchy2"/>
    <dgm:cxn modelId="{DAC01BE2-806D-44F5-B66E-AD8C7F638D4D}" type="presOf" srcId="{D71D488D-4BC6-40C3-837D-7FAA96E3EEC2}" destId="{D50B5D5C-7141-443B-8E52-CCF4205100D2}" srcOrd="1" destOrd="0" presId="urn:microsoft.com/office/officeart/2005/8/layout/hierarchy2"/>
    <dgm:cxn modelId="{9FF925E3-D694-442B-9CE8-9ACA9C9314E2}" type="presOf" srcId="{14C17BAD-0D41-4D0C-8659-D66F2BB5DB52}" destId="{2AF6D59E-1CD5-4A97-A7C9-7976867E6D63}" srcOrd="0" destOrd="0" presId="urn:microsoft.com/office/officeart/2005/8/layout/hierarchy2"/>
    <dgm:cxn modelId="{62E0EEE3-19FD-44DC-B677-491399CC9E9D}" srcId="{14C17BAD-0D41-4D0C-8659-D66F2BB5DB52}" destId="{D5DA53F9-53CA-4FA7-965E-B9E12DFBAAA3}" srcOrd="2" destOrd="0" parTransId="{AE7FCCB1-B392-4876-8B78-D0339F14CB08}" sibTransId="{DD488944-9183-40F9-9CE4-CFFDD6C78603}"/>
    <dgm:cxn modelId="{52A737E4-5A67-499C-A999-A8ACC81A23FA}" type="presOf" srcId="{36C10590-0018-488A-952B-66D6CF290EAC}" destId="{A4282D1F-B4F0-4CAC-BD7D-1809FFD42E47}" srcOrd="0" destOrd="0" presId="urn:microsoft.com/office/officeart/2005/8/layout/hierarchy2"/>
    <dgm:cxn modelId="{A02C33EE-C74F-4779-B806-E20421A20E4D}" type="presOf" srcId="{7DCA2C1B-9FDD-447E-86F0-D9B373F987A5}" destId="{372D0F3E-98C9-4BAA-B23C-DBA7E54AD02F}" srcOrd="0" destOrd="0" presId="urn:microsoft.com/office/officeart/2005/8/layout/hierarchy2"/>
    <dgm:cxn modelId="{886604FE-B4FD-4690-8BC9-16A86384064F}" type="presOf" srcId="{04156504-31A5-42E2-84BB-BAE16BF59EF7}" destId="{58B7233C-D110-47AB-BB3C-05E9EFC2E2FD}" srcOrd="0" destOrd="0" presId="urn:microsoft.com/office/officeart/2005/8/layout/hierarchy2"/>
    <dgm:cxn modelId="{36F11567-333E-4437-834C-DF5EC660B6D3}" type="presParOf" srcId="{02C129A1-29A2-4CD5-866F-01382F6B5B3C}" destId="{F6204FAC-999B-4933-9D2A-363283885BCF}" srcOrd="0" destOrd="0" presId="urn:microsoft.com/office/officeart/2005/8/layout/hierarchy2"/>
    <dgm:cxn modelId="{7FE9DD24-74F8-445B-8C5E-DD24CBC84492}" type="presParOf" srcId="{F6204FAC-999B-4933-9D2A-363283885BCF}" destId="{2AF6D59E-1CD5-4A97-A7C9-7976867E6D63}" srcOrd="0" destOrd="0" presId="urn:microsoft.com/office/officeart/2005/8/layout/hierarchy2"/>
    <dgm:cxn modelId="{258DA760-3ACC-44AC-B0FF-0B0A31E852A7}" type="presParOf" srcId="{F6204FAC-999B-4933-9D2A-363283885BCF}" destId="{B03CAE03-E7A0-4177-9F52-719D1F10E981}" srcOrd="1" destOrd="0" presId="urn:microsoft.com/office/officeart/2005/8/layout/hierarchy2"/>
    <dgm:cxn modelId="{9C6AC1B7-63FA-4525-AF07-34B4B883AC57}" type="presParOf" srcId="{B03CAE03-E7A0-4177-9F52-719D1F10E981}" destId="{A4282D1F-B4F0-4CAC-BD7D-1809FFD42E47}" srcOrd="0" destOrd="0" presId="urn:microsoft.com/office/officeart/2005/8/layout/hierarchy2"/>
    <dgm:cxn modelId="{9D055E36-54E5-4C94-AE72-C5EF924E3B36}" type="presParOf" srcId="{A4282D1F-B4F0-4CAC-BD7D-1809FFD42E47}" destId="{45092638-0A15-4D58-AC79-C0A43C880618}" srcOrd="0" destOrd="0" presId="urn:microsoft.com/office/officeart/2005/8/layout/hierarchy2"/>
    <dgm:cxn modelId="{79797CC4-9C1B-49B6-8569-406034B2839C}" type="presParOf" srcId="{B03CAE03-E7A0-4177-9F52-719D1F10E981}" destId="{830DF6FF-FD2B-41F5-8161-CAF3181C1864}" srcOrd="1" destOrd="0" presId="urn:microsoft.com/office/officeart/2005/8/layout/hierarchy2"/>
    <dgm:cxn modelId="{E8011D73-40A6-4203-A5B7-82F6767F3527}" type="presParOf" srcId="{830DF6FF-FD2B-41F5-8161-CAF3181C1864}" destId="{82F13EF2-BFDE-4F0A-9237-A2D8C6C9B43F}" srcOrd="0" destOrd="0" presId="urn:microsoft.com/office/officeart/2005/8/layout/hierarchy2"/>
    <dgm:cxn modelId="{25DFCDC3-86B5-49F8-B28D-593C11CD6D75}" type="presParOf" srcId="{830DF6FF-FD2B-41F5-8161-CAF3181C1864}" destId="{277CAAAC-F8E8-4985-B044-7401D3E860AC}" srcOrd="1" destOrd="0" presId="urn:microsoft.com/office/officeart/2005/8/layout/hierarchy2"/>
    <dgm:cxn modelId="{88206606-540E-472F-AE87-2C6C49156EAA}" type="presParOf" srcId="{277CAAAC-F8E8-4985-B044-7401D3E860AC}" destId="{DC6BA630-D842-4C20-AD4B-A12459710A2D}" srcOrd="0" destOrd="0" presId="urn:microsoft.com/office/officeart/2005/8/layout/hierarchy2"/>
    <dgm:cxn modelId="{81445E20-741F-4482-B58C-FB55D03D51BB}" type="presParOf" srcId="{DC6BA630-D842-4C20-AD4B-A12459710A2D}" destId="{195F130C-B284-43A8-AFED-503B35A18400}" srcOrd="0" destOrd="0" presId="urn:microsoft.com/office/officeart/2005/8/layout/hierarchy2"/>
    <dgm:cxn modelId="{BA75C603-9C58-445D-BE1A-8B7DB62AE336}" type="presParOf" srcId="{277CAAAC-F8E8-4985-B044-7401D3E860AC}" destId="{81967F52-A96A-49AE-9AA5-5981C999D2A7}" srcOrd="1" destOrd="0" presId="urn:microsoft.com/office/officeart/2005/8/layout/hierarchy2"/>
    <dgm:cxn modelId="{AF41C4B6-4294-455B-BFEF-912AE04B7863}" type="presParOf" srcId="{81967F52-A96A-49AE-9AA5-5981C999D2A7}" destId="{884DC47B-E557-4A7F-9594-F79C81ECD890}" srcOrd="0" destOrd="0" presId="urn:microsoft.com/office/officeart/2005/8/layout/hierarchy2"/>
    <dgm:cxn modelId="{8B99E915-BB98-4123-A591-2AB896189549}" type="presParOf" srcId="{81967F52-A96A-49AE-9AA5-5981C999D2A7}" destId="{BCFC7F46-949F-4EE3-BE5C-76C04AFFA602}" srcOrd="1" destOrd="0" presId="urn:microsoft.com/office/officeart/2005/8/layout/hierarchy2"/>
    <dgm:cxn modelId="{61D0D38F-46CD-4F3A-B9D5-A4FE149A3B47}" type="presParOf" srcId="{277CAAAC-F8E8-4985-B044-7401D3E860AC}" destId="{87969701-4D43-4DF7-AB58-58E3C8154359}" srcOrd="2" destOrd="0" presId="urn:microsoft.com/office/officeart/2005/8/layout/hierarchy2"/>
    <dgm:cxn modelId="{34E4AED6-E429-4E2D-A28D-8C146E7904F1}" type="presParOf" srcId="{87969701-4D43-4DF7-AB58-58E3C8154359}" destId="{861C2DE0-3577-4D23-A691-130036DDB1B3}" srcOrd="0" destOrd="0" presId="urn:microsoft.com/office/officeart/2005/8/layout/hierarchy2"/>
    <dgm:cxn modelId="{75C146E6-84DD-4E8F-A8C1-939820B315C5}" type="presParOf" srcId="{277CAAAC-F8E8-4985-B044-7401D3E860AC}" destId="{84B457D6-8F9B-4935-96FC-18B703F24F22}" srcOrd="3" destOrd="0" presId="urn:microsoft.com/office/officeart/2005/8/layout/hierarchy2"/>
    <dgm:cxn modelId="{C625439F-F0B5-485B-B653-BE4D5B553D87}" type="presParOf" srcId="{84B457D6-8F9B-4935-96FC-18B703F24F22}" destId="{8A859FCA-0FEB-4508-AAE4-9E0F34222ED7}" srcOrd="0" destOrd="0" presId="urn:microsoft.com/office/officeart/2005/8/layout/hierarchy2"/>
    <dgm:cxn modelId="{7E16269A-71EB-46B5-B8FE-59FEF84F36E2}" type="presParOf" srcId="{84B457D6-8F9B-4935-96FC-18B703F24F22}" destId="{2A390739-B453-4B32-86EE-5BF21C9BCF3C}" srcOrd="1" destOrd="0" presId="urn:microsoft.com/office/officeart/2005/8/layout/hierarchy2"/>
    <dgm:cxn modelId="{556CF69D-D363-45A8-AAE2-92A4DDE00232}" type="presParOf" srcId="{B03CAE03-E7A0-4177-9F52-719D1F10E981}" destId="{8BF1BBDD-FEA8-4E35-9734-90C9B837A251}" srcOrd="2" destOrd="0" presId="urn:microsoft.com/office/officeart/2005/8/layout/hierarchy2"/>
    <dgm:cxn modelId="{1DE8FEF3-B846-4BFE-814F-600CF349A9A9}" type="presParOf" srcId="{8BF1BBDD-FEA8-4E35-9734-90C9B837A251}" destId="{D50B5D5C-7141-443B-8E52-CCF4205100D2}" srcOrd="0" destOrd="0" presId="urn:microsoft.com/office/officeart/2005/8/layout/hierarchy2"/>
    <dgm:cxn modelId="{0B5B9497-6EE3-4A6D-A2A7-DF5D19CC3772}" type="presParOf" srcId="{B03CAE03-E7A0-4177-9F52-719D1F10E981}" destId="{E6C89382-C47B-4740-B963-A80940CD39CD}" srcOrd="3" destOrd="0" presId="urn:microsoft.com/office/officeart/2005/8/layout/hierarchy2"/>
    <dgm:cxn modelId="{9A68D3E4-663C-4B1C-A10E-EB9E19EC3CFD}" type="presParOf" srcId="{E6C89382-C47B-4740-B963-A80940CD39CD}" destId="{C934C819-6824-415A-B290-CA2676B99718}" srcOrd="0" destOrd="0" presId="urn:microsoft.com/office/officeart/2005/8/layout/hierarchy2"/>
    <dgm:cxn modelId="{405A7599-9171-48B4-9F65-9AFF3F674102}" type="presParOf" srcId="{E6C89382-C47B-4740-B963-A80940CD39CD}" destId="{08AA5A9D-755A-4F18-943A-E5712F2D8A28}" srcOrd="1" destOrd="0" presId="urn:microsoft.com/office/officeart/2005/8/layout/hierarchy2"/>
    <dgm:cxn modelId="{3E0B4E84-1E31-4633-B211-6C0B1ACB8B0B}" type="presParOf" srcId="{08AA5A9D-755A-4F18-943A-E5712F2D8A28}" destId="{C0415801-9E35-4D74-A578-6DB15F4AE74F}" srcOrd="0" destOrd="0" presId="urn:microsoft.com/office/officeart/2005/8/layout/hierarchy2"/>
    <dgm:cxn modelId="{47A9A5B1-AF73-456A-886B-F5F3795331B2}" type="presParOf" srcId="{C0415801-9E35-4D74-A578-6DB15F4AE74F}" destId="{D1311021-936E-4358-8A1C-BC3FBF1F7EDC}" srcOrd="0" destOrd="0" presId="urn:microsoft.com/office/officeart/2005/8/layout/hierarchy2"/>
    <dgm:cxn modelId="{CB55437E-45B1-4CEE-AB48-AE5DE9E752C0}" type="presParOf" srcId="{08AA5A9D-755A-4F18-943A-E5712F2D8A28}" destId="{AF3F5C17-F84C-4D9C-B82E-2D2D3C64600B}" srcOrd="1" destOrd="0" presId="urn:microsoft.com/office/officeart/2005/8/layout/hierarchy2"/>
    <dgm:cxn modelId="{3D7B8139-E432-45E4-9EC9-5EDA9CBB6341}" type="presParOf" srcId="{AF3F5C17-F84C-4D9C-B82E-2D2D3C64600B}" destId="{58B7233C-D110-47AB-BB3C-05E9EFC2E2FD}" srcOrd="0" destOrd="0" presId="urn:microsoft.com/office/officeart/2005/8/layout/hierarchy2"/>
    <dgm:cxn modelId="{3D86218C-9BEB-4AA8-A9E2-567F3E0A1FE4}" type="presParOf" srcId="{AF3F5C17-F84C-4D9C-B82E-2D2D3C64600B}" destId="{394B2964-7A0C-42B4-9849-51DCDB365CF0}" srcOrd="1" destOrd="0" presId="urn:microsoft.com/office/officeart/2005/8/layout/hierarchy2"/>
    <dgm:cxn modelId="{083DFD23-8274-4CB8-87F7-851053E9097F}" type="presParOf" srcId="{B03CAE03-E7A0-4177-9F52-719D1F10E981}" destId="{30294E4D-D740-49A3-9CB5-EA45F0E78638}" srcOrd="4" destOrd="0" presId="urn:microsoft.com/office/officeart/2005/8/layout/hierarchy2"/>
    <dgm:cxn modelId="{C0F480E4-587D-4AC1-9CF3-242FBC434DC0}" type="presParOf" srcId="{30294E4D-D740-49A3-9CB5-EA45F0E78638}" destId="{1BACF14B-7DB2-470D-B7AB-DC892FC1F2CA}" srcOrd="0" destOrd="0" presId="urn:microsoft.com/office/officeart/2005/8/layout/hierarchy2"/>
    <dgm:cxn modelId="{29358862-E94E-4ED4-81E4-E990C61BC83E}" type="presParOf" srcId="{B03CAE03-E7A0-4177-9F52-719D1F10E981}" destId="{4A8F9D2B-06B2-4E4B-B4D4-A1F881D15FA4}" srcOrd="5" destOrd="0" presId="urn:microsoft.com/office/officeart/2005/8/layout/hierarchy2"/>
    <dgm:cxn modelId="{C46C92DC-E2C5-4B9C-AE3C-94EDD68BB46A}" type="presParOf" srcId="{4A8F9D2B-06B2-4E4B-B4D4-A1F881D15FA4}" destId="{D64B3518-5B7E-45D8-9227-25F83EC2544D}" srcOrd="0" destOrd="0" presId="urn:microsoft.com/office/officeart/2005/8/layout/hierarchy2"/>
    <dgm:cxn modelId="{A5E917C3-3A7A-48DB-97A9-3B019264739C}" type="presParOf" srcId="{4A8F9D2B-06B2-4E4B-B4D4-A1F881D15FA4}" destId="{26E507E0-CCFD-476F-AEE2-2A5C862D2743}" srcOrd="1" destOrd="0" presId="urn:microsoft.com/office/officeart/2005/8/layout/hierarchy2"/>
    <dgm:cxn modelId="{0BA1B6BB-BDB9-4745-A112-53CB8A1C1D05}" type="presParOf" srcId="{26E507E0-CCFD-476F-AEE2-2A5C862D2743}" destId="{372D0F3E-98C9-4BAA-B23C-DBA7E54AD02F}" srcOrd="0" destOrd="0" presId="urn:microsoft.com/office/officeart/2005/8/layout/hierarchy2"/>
    <dgm:cxn modelId="{F50F1AF4-735C-4939-9A92-5BADF8B6610E}" type="presParOf" srcId="{372D0F3E-98C9-4BAA-B23C-DBA7E54AD02F}" destId="{9AA331A4-5745-4830-B4F2-D26EC759210A}" srcOrd="0" destOrd="0" presId="urn:microsoft.com/office/officeart/2005/8/layout/hierarchy2"/>
    <dgm:cxn modelId="{14CA83EA-4D47-4868-B154-DC097CF004AC}" type="presParOf" srcId="{26E507E0-CCFD-476F-AEE2-2A5C862D2743}" destId="{5E0D7E87-4A01-4270-B0F8-A04ACBB65E6D}" srcOrd="1" destOrd="0" presId="urn:microsoft.com/office/officeart/2005/8/layout/hierarchy2"/>
    <dgm:cxn modelId="{47B035EA-E8DF-4CD2-A18F-FF0433E6C53B}" type="presParOf" srcId="{5E0D7E87-4A01-4270-B0F8-A04ACBB65E6D}" destId="{2C7EE5A2-06F7-4423-AC96-86DA62A7E536}" srcOrd="0" destOrd="0" presId="urn:microsoft.com/office/officeart/2005/8/layout/hierarchy2"/>
    <dgm:cxn modelId="{89353DD6-DCF4-448D-A806-3990AD21082C}" type="presParOf" srcId="{5E0D7E87-4A01-4270-B0F8-A04ACBB65E6D}" destId="{B70FE3A4-A49E-44B3-B60D-B77B1F1BF6E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F5A6002-D261-49F7-A832-613FD0A7C5BB}" type="doc">
      <dgm:prSet loTypeId="urn:microsoft.com/office/officeart/2005/8/layout/hierarchy2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13DC2A32-4B78-46BF-A030-3F9EFC834BA4}">
      <dgm:prSet phldrT="[Texto]"/>
      <dgm:spPr/>
      <dgm:t>
        <a:bodyPr/>
        <a:lstStyle/>
        <a:p>
          <a:r>
            <a:rPr lang="es-EC" dirty="0" err="1"/>
            <a:t>Paclitaxel</a:t>
          </a:r>
          <a:r>
            <a:rPr lang="es-EC" dirty="0"/>
            <a:t>/carboplatino</a:t>
          </a:r>
        </a:p>
      </dgm:t>
    </dgm:pt>
    <dgm:pt modelId="{1FF51152-F10E-4D96-B15B-650E5DBE2781}" type="parTrans" cxnId="{AEA4AFEB-8520-490F-86A7-7B0151B8EDE3}">
      <dgm:prSet/>
      <dgm:spPr/>
      <dgm:t>
        <a:bodyPr/>
        <a:lstStyle/>
        <a:p>
          <a:endParaRPr lang="es-EC"/>
        </a:p>
      </dgm:t>
    </dgm:pt>
    <dgm:pt modelId="{52434E3A-CBA9-4D0D-ADBC-72B275C4183C}" type="sibTrans" cxnId="{AEA4AFEB-8520-490F-86A7-7B0151B8EDE3}">
      <dgm:prSet/>
      <dgm:spPr/>
      <dgm:t>
        <a:bodyPr/>
        <a:lstStyle/>
        <a:p>
          <a:endParaRPr lang="es-EC"/>
        </a:p>
      </dgm:t>
    </dgm:pt>
    <dgm:pt modelId="{AD58397A-61CB-4C34-996C-B3DFC888381C}">
      <dgm:prSet phldrT="[Texto]"/>
      <dgm:spPr/>
      <dgm:t>
        <a:bodyPr/>
        <a:lstStyle/>
        <a:p>
          <a:r>
            <a:rPr lang="es-EC" dirty="0"/>
            <a:t>No acceso a radioterapia</a:t>
          </a:r>
        </a:p>
      </dgm:t>
    </dgm:pt>
    <dgm:pt modelId="{F603AD86-42CB-4C97-B197-3FCEA1B163E1}" type="parTrans" cxnId="{00338D7A-4EFD-4171-A669-23EFC7C2A22E}">
      <dgm:prSet/>
      <dgm:spPr/>
      <dgm:t>
        <a:bodyPr/>
        <a:lstStyle/>
        <a:p>
          <a:endParaRPr lang="es-EC"/>
        </a:p>
      </dgm:t>
    </dgm:pt>
    <dgm:pt modelId="{BF1AD036-6CF8-408E-A60A-545FDD875F08}" type="sibTrans" cxnId="{00338D7A-4EFD-4171-A669-23EFC7C2A22E}">
      <dgm:prSet/>
      <dgm:spPr/>
      <dgm:t>
        <a:bodyPr/>
        <a:lstStyle/>
        <a:p>
          <a:endParaRPr lang="es-EC"/>
        </a:p>
      </dgm:t>
    </dgm:pt>
    <dgm:pt modelId="{B6B134DE-DEB8-4ADF-9CE5-388EBC8E9C2A}">
      <dgm:prSet phldrT="[Texto]"/>
      <dgm:spPr/>
      <dgm:t>
        <a:bodyPr/>
        <a:lstStyle/>
        <a:p>
          <a:r>
            <a:rPr lang="es-EC" dirty="0"/>
            <a:t>Mayor progresión en 5 años</a:t>
          </a:r>
        </a:p>
      </dgm:t>
    </dgm:pt>
    <dgm:pt modelId="{F139781A-2555-455E-AEA4-071619AAE701}" type="parTrans" cxnId="{F00030F0-9A34-459E-B33C-527CB24C878F}">
      <dgm:prSet/>
      <dgm:spPr/>
      <dgm:t>
        <a:bodyPr/>
        <a:lstStyle/>
        <a:p>
          <a:endParaRPr lang="es-EC"/>
        </a:p>
      </dgm:t>
    </dgm:pt>
    <dgm:pt modelId="{8B607FB8-46E6-4644-8649-A23E0DFE3424}" type="sibTrans" cxnId="{F00030F0-9A34-459E-B33C-527CB24C878F}">
      <dgm:prSet/>
      <dgm:spPr/>
      <dgm:t>
        <a:bodyPr/>
        <a:lstStyle/>
        <a:p>
          <a:endParaRPr lang="es-EC"/>
        </a:p>
      </dgm:t>
    </dgm:pt>
    <dgm:pt modelId="{47E8E79E-4ED4-4AB4-8549-F6417EF202F1}">
      <dgm:prSet phldrT="[Texto]"/>
      <dgm:spPr/>
      <dgm:t>
        <a:bodyPr/>
        <a:lstStyle/>
        <a:p>
          <a:r>
            <a:rPr lang="es-EC" dirty="0"/>
            <a:t>Menor tasa de </a:t>
          </a:r>
          <a:r>
            <a:rPr lang="es-EC" dirty="0" err="1"/>
            <a:t>supervicencia</a:t>
          </a:r>
          <a:r>
            <a:rPr lang="es-EC" dirty="0"/>
            <a:t> (57 vs 66)</a:t>
          </a:r>
        </a:p>
      </dgm:t>
    </dgm:pt>
    <dgm:pt modelId="{88092621-CE7A-4C0F-8F9B-2AB5B5A1E17C}" type="parTrans" cxnId="{CB1DF1E9-B6EF-43A9-BB45-F39B3EFF8127}">
      <dgm:prSet/>
      <dgm:spPr/>
      <dgm:t>
        <a:bodyPr/>
        <a:lstStyle/>
        <a:p>
          <a:endParaRPr lang="es-EC"/>
        </a:p>
      </dgm:t>
    </dgm:pt>
    <dgm:pt modelId="{36FAA055-9DA9-471C-A821-A1CDE381EA1A}" type="sibTrans" cxnId="{CB1DF1E9-B6EF-43A9-BB45-F39B3EFF8127}">
      <dgm:prSet/>
      <dgm:spPr/>
      <dgm:t>
        <a:bodyPr/>
        <a:lstStyle/>
        <a:p>
          <a:endParaRPr lang="es-EC"/>
        </a:p>
      </dgm:t>
    </dgm:pt>
    <dgm:pt modelId="{846F8FD1-CCD1-43ED-B105-F9E033A9B8BD}">
      <dgm:prSet phldrT="[Texto]"/>
      <dgm:spPr/>
      <dgm:t>
        <a:bodyPr/>
        <a:lstStyle/>
        <a:p>
          <a:r>
            <a:rPr lang="es-EC" dirty="0"/>
            <a:t>Mujeres no candidatas a QT-RT</a:t>
          </a:r>
        </a:p>
      </dgm:t>
    </dgm:pt>
    <dgm:pt modelId="{8915C070-4110-4542-AF9F-526C906F01A2}" type="parTrans" cxnId="{16C8AF1C-1602-488C-ABAD-00A2F2ED6315}">
      <dgm:prSet/>
      <dgm:spPr/>
      <dgm:t>
        <a:bodyPr/>
        <a:lstStyle/>
        <a:p>
          <a:endParaRPr lang="es-EC"/>
        </a:p>
      </dgm:t>
    </dgm:pt>
    <dgm:pt modelId="{893275EF-FA03-40AF-BF3E-7E2BABBB8769}" type="sibTrans" cxnId="{16C8AF1C-1602-488C-ABAD-00A2F2ED6315}">
      <dgm:prSet/>
      <dgm:spPr/>
      <dgm:t>
        <a:bodyPr/>
        <a:lstStyle/>
        <a:p>
          <a:endParaRPr lang="es-EC"/>
        </a:p>
      </dgm:t>
    </dgm:pt>
    <dgm:pt modelId="{42E2984F-7145-4747-B164-CE2D4B20FD23}">
      <dgm:prSet phldrT="[Texto]"/>
      <dgm:spPr/>
      <dgm:t>
        <a:bodyPr/>
        <a:lstStyle/>
        <a:p>
          <a:r>
            <a:rPr lang="es-EC" dirty="0"/>
            <a:t>Mayor tasa de toxicidad (41% vs 23%)</a:t>
          </a:r>
        </a:p>
      </dgm:t>
    </dgm:pt>
    <dgm:pt modelId="{9A4D9B2E-CE1D-4286-82DC-5A590EEA524C}" type="parTrans" cxnId="{2F570FD7-B272-484E-89C1-82C362EABB57}">
      <dgm:prSet/>
      <dgm:spPr/>
      <dgm:t>
        <a:bodyPr/>
        <a:lstStyle/>
        <a:p>
          <a:endParaRPr lang="es-EC"/>
        </a:p>
      </dgm:t>
    </dgm:pt>
    <dgm:pt modelId="{2C78AF9D-3167-4472-BF92-1591B207481F}" type="sibTrans" cxnId="{2F570FD7-B272-484E-89C1-82C362EABB57}">
      <dgm:prSet/>
      <dgm:spPr/>
      <dgm:t>
        <a:bodyPr/>
        <a:lstStyle/>
        <a:p>
          <a:endParaRPr lang="es-EC"/>
        </a:p>
      </dgm:t>
    </dgm:pt>
    <dgm:pt modelId="{BE6FF089-E0D2-479F-8985-E3C53E572421}" type="pres">
      <dgm:prSet presAssocID="{2F5A6002-D261-49F7-A832-613FD0A7C5B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AD2B3C3-B3B2-4A16-B5C4-96587C502D40}" type="pres">
      <dgm:prSet presAssocID="{13DC2A32-4B78-46BF-A030-3F9EFC834BA4}" presName="root1" presStyleCnt="0"/>
      <dgm:spPr/>
    </dgm:pt>
    <dgm:pt modelId="{6A3C437B-F736-41EB-87DB-D3B2E2A00FDF}" type="pres">
      <dgm:prSet presAssocID="{13DC2A32-4B78-46BF-A030-3F9EFC834BA4}" presName="LevelOneTextNode" presStyleLbl="node0" presStyleIdx="0" presStyleCnt="1">
        <dgm:presLayoutVars>
          <dgm:chPref val="3"/>
        </dgm:presLayoutVars>
      </dgm:prSet>
      <dgm:spPr/>
    </dgm:pt>
    <dgm:pt modelId="{FB116A25-220E-42CF-AEBF-0176D173C59A}" type="pres">
      <dgm:prSet presAssocID="{13DC2A32-4B78-46BF-A030-3F9EFC834BA4}" presName="level2hierChild" presStyleCnt="0"/>
      <dgm:spPr/>
    </dgm:pt>
    <dgm:pt modelId="{D5F4AD49-2E2C-4C1E-A0AA-E24508EDAA59}" type="pres">
      <dgm:prSet presAssocID="{F603AD86-42CB-4C97-B197-3FCEA1B163E1}" presName="conn2-1" presStyleLbl="parChTrans1D2" presStyleIdx="0" presStyleCnt="2"/>
      <dgm:spPr/>
    </dgm:pt>
    <dgm:pt modelId="{73D01992-34D3-4AED-987F-483257977385}" type="pres">
      <dgm:prSet presAssocID="{F603AD86-42CB-4C97-B197-3FCEA1B163E1}" presName="connTx" presStyleLbl="parChTrans1D2" presStyleIdx="0" presStyleCnt="2"/>
      <dgm:spPr/>
    </dgm:pt>
    <dgm:pt modelId="{B417C340-E0B4-4393-9625-DB1E9D6CC785}" type="pres">
      <dgm:prSet presAssocID="{AD58397A-61CB-4C34-996C-B3DFC888381C}" presName="root2" presStyleCnt="0"/>
      <dgm:spPr/>
    </dgm:pt>
    <dgm:pt modelId="{14B6073A-300E-4DBC-A490-8B1FDCBE5200}" type="pres">
      <dgm:prSet presAssocID="{AD58397A-61CB-4C34-996C-B3DFC888381C}" presName="LevelTwoTextNode" presStyleLbl="node2" presStyleIdx="0" presStyleCnt="2">
        <dgm:presLayoutVars>
          <dgm:chPref val="3"/>
        </dgm:presLayoutVars>
      </dgm:prSet>
      <dgm:spPr/>
    </dgm:pt>
    <dgm:pt modelId="{C9F9B45B-E2DA-406E-9DEE-D86AD9227992}" type="pres">
      <dgm:prSet presAssocID="{AD58397A-61CB-4C34-996C-B3DFC888381C}" presName="level3hierChild" presStyleCnt="0"/>
      <dgm:spPr/>
    </dgm:pt>
    <dgm:pt modelId="{39388C6C-4310-4340-AD80-F889A19B7AE8}" type="pres">
      <dgm:prSet presAssocID="{F139781A-2555-455E-AEA4-071619AAE701}" presName="conn2-1" presStyleLbl="parChTrans1D3" presStyleIdx="0" presStyleCnt="3"/>
      <dgm:spPr/>
    </dgm:pt>
    <dgm:pt modelId="{F2E7D811-3FF2-4E01-9EAC-6A751D1B37FA}" type="pres">
      <dgm:prSet presAssocID="{F139781A-2555-455E-AEA4-071619AAE701}" presName="connTx" presStyleLbl="parChTrans1D3" presStyleIdx="0" presStyleCnt="3"/>
      <dgm:spPr/>
    </dgm:pt>
    <dgm:pt modelId="{4E1053AE-01B8-4945-851C-908A23D804AD}" type="pres">
      <dgm:prSet presAssocID="{B6B134DE-DEB8-4ADF-9CE5-388EBC8E9C2A}" presName="root2" presStyleCnt="0"/>
      <dgm:spPr/>
    </dgm:pt>
    <dgm:pt modelId="{6DF6BDD9-9D08-4D08-B263-8171C6168C96}" type="pres">
      <dgm:prSet presAssocID="{B6B134DE-DEB8-4ADF-9CE5-388EBC8E9C2A}" presName="LevelTwoTextNode" presStyleLbl="node3" presStyleIdx="0" presStyleCnt="3">
        <dgm:presLayoutVars>
          <dgm:chPref val="3"/>
        </dgm:presLayoutVars>
      </dgm:prSet>
      <dgm:spPr/>
    </dgm:pt>
    <dgm:pt modelId="{0CEB6591-2CE3-4CC8-9E5B-089BE6158758}" type="pres">
      <dgm:prSet presAssocID="{B6B134DE-DEB8-4ADF-9CE5-388EBC8E9C2A}" presName="level3hierChild" presStyleCnt="0"/>
      <dgm:spPr/>
    </dgm:pt>
    <dgm:pt modelId="{676FCECE-684F-4FF5-A736-EEDE27E78C61}" type="pres">
      <dgm:prSet presAssocID="{88092621-CE7A-4C0F-8F9B-2AB5B5A1E17C}" presName="conn2-1" presStyleLbl="parChTrans1D3" presStyleIdx="1" presStyleCnt="3"/>
      <dgm:spPr/>
    </dgm:pt>
    <dgm:pt modelId="{1212A2A3-DFC7-4B98-B66C-48BF52FE8974}" type="pres">
      <dgm:prSet presAssocID="{88092621-CE7A-4C0F-8F9B-2AB5B5A1E17C}" presName="connTx" presStyleLbl="parChTrans1D3" presStyleIdx="1" presStyleCnt="3"/>
      <dgm:spPr/>
    </dgm:pt>
    <dgm:pt modelId="{D3B8E07A-3E24-4591-A05B-B874C8827AD5}" type="pres">
      <dgm:prSet presAssocID="{47E8E79E-4ED4-4AB4-8549-F6417EF202F1}" presName="root2" presStyleCnt="0"/>
      <dgm:spPr/>
    </dgm:pt>
    <dgm:pt modelId="{D1A093F3-4546-4DD2-839C-0806AF89214C}" type="pres">
      <dgm:prSet presAssocID="{47E8E79E-4ED4-4AB4-8549-F6417EF202F1}" presName="LevelTwoTextNode" presStyleLbl="node3" presStyleIdx="1" presStyleCnt="3">
        <dgm:presLayoutVars>
          <dgm:chPref val="3"/>
        </dgm:presLayoutVars>
      </dgm:prSet>
      <dgm:spPr/>
    </dgm:pt>
    <dgm:pt modelId="{64864EE0-6519-4A11-B4FA-6411237F1596}" type="pres">
      <dgm:prSet presAssocID="{47E8E79E-4ED4-4AB4-8549-F6417EF202F1}" presName="level3hierChild" presStyleCnt="0"/>
      <dgm:spPr/>
    </dgm:pt>
    <dgm:pt modelId="{E1382CA6-6C2F-4597-8845-03C21C21E7AF}" type="pres">
      <dgm:prSet presAssocID="{8915C070-4110-4542-AF9F-526C906F01A2}" presName="conn2-1" presStyleLbl="parChTrans1D2" presStyleIdx="1" presStyleCnt="2"/>
      <dgm:spPr/>
    </dgm:pt>
    <dgm:pt modelId="{BDD0E62F-4AC8-4C69-9FF1-A85857ABB165}" type="pres">
      <dgm:prSet presAssocID="{8915C070-4110-4542-AF9F-526C906F01A2}" presName="connTx" presStyleLbl="parChTrans1D2" presStyleIdx="1" presStyleCnt="2"/>
      <dgm:spPr/>
    </dgm:pt>
    <dgm:pt modelId="{101CFB63-2581-4868-A056-0BF4C67B85FC}" type="pres">
      <dgm:prSet presAssocID="{846F8FD1-CCD1-43ED-B105-F9E033A9B8BD}" presName="root2" presStyleCnt="0"/>
      <dgm:spPr/>
    </dgm:pt>
    <dgm:pt modelId="{BBD55E14-0E44-4006-B882-492750C71D27}" type="pres">
      <dgm:prSet presAssocID="{846F8FD1-CCD1-43ED-B105-F9E033A9B8BD}" presName="LevelTwoTextNode" presStyleLbl="node2" presStyleIdx="1" presStyleCnt="2">
        <dgm:presLayoutVars>
          <dgm:chPref val="3"/>
        </dgm:presLayoutVars>
      </dgm:prSet>
      <dgm:spPr/>
    </dgm:pt>
    <dgm:pt modelId="{5A8601FD-69FB-4691-A26F-D59B6623A7EA}" type="pres">
      <dgm:prSet presAssocID="{846F8FD1-CCD1-43ED-B105-F9E033A9B8BD}" presName="level3hierChild" presStyleCnt="0"/>
      <dgm:spPr/>
    </dgm:pt>
    <dgm:pt modelId="{EC6B0568-69E8-46B9-BEFF-A86EC6E2E7BB}" type="pres">
      <dgm:prSet presAssocID="{9A4D9B2E-CE1D-4286-82DC-5A590EEA524C}" presName="conn2-1" presStyleLbl="parChTrans1D3" presStyleIdx="2" presStyleCnt="3"/>
      <dgm:spPr/>
    </dgm:pt>
    <dgm:pt modelId="{D2BD45FC-2044-4792-A59B-E5AEEA7EAB15}" type="pres">
      <dgm:prSet presAssocID="{9A4D9B2E-CE1D-4286-82DC-5A590EEA524C}" presName="connTx" presStyleLbl="parChTrans1D3" presStyleIdx="2" presStyleCnt="3"/>
      <dgm:spPr/>
    </dgm:pt>
    <dgm:pt modelId="{498E6EBB-5226-4C12-AFB0-284E569DFD0C}" type="pres">
      <dgm:prSet presAssocID="{42E2984F-7145-4747-B164-CE2D4B20FD23}" presName="root2" presStyleCnt="0"/>
      <dgm:spPr/>
    </dgm:pt>
    <dgm:pt modelId="{D0B8A7DE-AEDF-40FF-9BCC-88604103A50E}" type="pres">
      <dgm:prSet presAssocID="{42E2984F-7145-4747-B164-CE2D4B20FD23}" presName="LevelTwoTextNode" presStyleLbl="node3" presStyleIdx="2" presStyleCnt="3">
        <dgm:presLayoutVars>
          <dgm:chPref val="3"/>
        </dgm:presLayoutVars>
      </dgm:prSet>
      <dgm:spPr/>
    </dgm:pt>
    <dgm:pt modelId="{2CA48AD7-2DA6-4D48-BBB1-3B56BF1E4EA7}" type="pres">
      <dgm:prSet presAssocID="{42E2984F-7145-4747-B164-CE2D4B20FD23}" presName="level3hierChild" presStyleCnt="0"/>
      <dgm:spPr/>
    </dgm:pt>
  </dgm:ptLst>
  <dgm:cxnLst>
    <dgm:cxn modelId="{916FDF08-C598-4761-9B30-A7C9D0D8A217}" type="presOf" srcId="{B6B134DE-DEB8-4ADF-9CE5-388EBC8E9C2A}" destId="{6DF6BDD9-9D08-4D08-B263-8171C6168C96}" srcOrd="0" destOrd="0" presId="urn:microsoft.com/office/officeart/2005/8/layout/hierarchy2"/>
    <dgm:cxn modelId="{12051C18-51BA-470A-A9E8-ABE75F9A55A2}" type="presOf" srcId="{F139781A-2555-455E-AEA4-071619AAE701}" destId="{F2E7D811-3FF2-4E01-9EAC-6A751D1B37FA}" srcOrd="1" destOrd="0" presId="urn:microsoft.com/office/officeart/2005/8/layout/hierarchy2"/>
    <dgm:cxn modelId="{16C8AF1C-1602-488C-ABAD-00A2F2ED6315}" srcId="{13DC2A32-4B78-46BF-A030-3F9EFC834BA4}" destId="{846F8FD1-CCD1-43ED-B105-F9E033A9B8BD}" srcOrd="1" destOrd="0" parTransId="{8915C070-4110-4542-AF9F-526C906F01A2}" sibTransId="{893275EF-FA03-40AF-BF3E-7E2BABBB8769}"/>
    <dgm:cxn modelId="{C4424921-CFEA-4E37-BBC8-381795264B38}" type="presOf" srcId="{846F8FD1-CCD1-43ED-B105-F9E033A9B8BD}" destId="{BBD55E14-0E44-4006-B882-492750C71D27}" srcOrd="0" destOrd="0" presId="urn:microsoft.com/office/officeart/2005/8/layout/hierarchy2"/>
    <dgm:cxn modelId="{AF1AEB22-8705-4874-B9EF-C7731547FE59}" type="presOf" srcId="{F603AD86-42CB-4C97-B197-3FCEA1B163E1}" destId="{73D01992-34D3-4AED-987F-483257977385}" srcOrd="1" destOrd="0" presId="urn:microsoft.com/office/officeart/2005/8/layout/hierarchy2"/>
    <dgm:cxn modelId="{FF67D328-43B7-45AE-AEEF-983281E5958B}" type="presOf" srcId="{F603AD86-42CB-4C97-B197-3FCEA1B163E1}" destId="{D5F4AD49-2E2C-4C1E-A0AA-E24508EDAA59}" srcOrd="0" destOrd="0" presId="urn:microsoft.com/office/officeart/2005/8/layout/hierarchy2"/>
    <dgm:cxn modelId="{1DD48C2C-0CEC-469C-AAA2-4ADAF8DB1467}" type="presOf" srcId="{F139781A-2555-455E-AEA4-071619AAE701}" destId="{39388C6C-4310-4340-AD80-F889A19B7AE8}" srcOrd="0" destOrd="0" presId="urn:microsoft.com/office/officeart/2005/8/layout/hierarchy2"/>
    <dgm:cxn modelId="{E8644738-3CB8-4FCB-B577-560503B62445}" type="presOf" srcId="{9A4D9B2E-CE1D-4286-82DC-5A590EEA524C}" destId="{D2BD45FC-2044-4792-A59B-E5AEEA7EAB15}" srcOrd="1" destOrd="0" presId="urn:microsoft.com/office/officeart/2005/8/layout/hierarchy2"/>
    <dgm:cxn modelId="{8943413A-CB97-4090-9B53-6C6AAA01E8D5}" type="presOf" srcId="{42E2984F-7145-4747-B164-CE2D4B20FD23}" destId="{D0B8A7DE-AEDF-40FF-9BCC-88604103A50E}" srcOrd="0" destOrd="0" presId="urn:microsoft.com/office/officeart/2005/8/layout/hierarchy2"/>
    <dgm:cxn modelId="{E138AC6C-1530-44D8-9383-9DE6F1CE0A23}" type="presOf" srcId="{2F5A6002-D261-49F7-A832-613FD0A7C5BB}" destId="{BE6FF089-E0D2-479F-8985-E3C53E572421}" srcOrd="0" destOrd="0" presId="urn:microsoft.com/office/officeart/2005/8/layout/hierarchy2"/>
    <dgm:cxn modelId="{3E7A544F-9582-4C45-9323-380699AB3B8C}" type="presOf" srcId="{8915C070-4110-4542-AF9F-526C906F01A2}" destId="{E1382CA6-6C2F-4597-8845-03C21C21E7AF}" srcOrd="0" destOrd="0" presId="urn:microsoft.com/office/officeart/2005/8/layout/hierarchy2"/>
    <dgm:cxn modelId="{315ECC72-F3C4-4803-B055-E1D6814D0E2E}" type="presOf" srcId="{88092621-CE7A-4C0F-8F9B-2AB5B5A1E17C}" destId="{676FCECE-684F-4FF5-A736-EEDE27E78C61}" srcOrd="0" destOrd="0" presId="urn:microsoft.com/office/officeart/2005/8/layout/hierarchy2"/>
    <dgm:cxn modelId="{00338D7A-4EFD-4171-A669-23EFC7C2A22E}" srcId="{13DC2A32-4B78-46BF-A030-3F9EFC834BA4}" destId="{AD58397A-61CB-4C34-996C-B3DFC888381C}" srcOrd="0" destOrd="0" parTransId="{F603AD86-42CB-4C97-B197-3FCEA1B163E1}" sibTransId="{BF1AD036-6CF8-408E-A60A-545FDD875F08}"/>
    <dgm:cxn modelId="{08106F9D-D554-41FA-8837-459C5097A0BC}" type="presOf" srcId="{88092621-CE7A-4C0F-8F9B-2AB5B5A1E17C}" destId="{1212A2A3-DFC7-4B98-B66C-48BF52FE8974}" srcOrd="1" destOrd="0" presId="urn:microsoft.com/office/officeart/2005/8/layout/hierarchy2"/>
    <dgm:cxn modelId="{D7C56DB8-8684-4539-8A8B-C990816FF165}" type="presOf" srcId="{47E8E79E-4ED4-4AB4-8549-F6417EF202F1}" destId="{D1A093F3-4546-4DD2-839C-0806AF89214C}" srcOrd="0" destOrd="0" presId="urn:microsoft.com/office/officeart/2005/8/layout/hierarchy2"/>
    <dgm:cxn modelId="{BCEDDCB9-5AE4-42E3-B143-802EF5DEAC77}" type="presOf" srcId="{13DC2A32-4B78-46BF-A030-3F9EFC834BA4}" destId="{6A3C437B-F736-41EB-87DB-D3B2E2A00FDF}" srcOrd="0" destOrd="0" presId="urn:microsoft.com/office/officeart/2005/8/layout/hierarchy2"/>
    <dgm:cxn modelId="{2F570FD7-B272-484E-89C1-82C362EABB57}" srcId="{846F8FD1-CCD1-43ED-B105-F9E033A9B8BD}" destId="{42E2984F-7145-4747-B164-CE2D4B20FD23}" srcOrd="0" destOrd="0" parTransId="{9A4D9B2E-CE1D-4286-82DC-5A590EEA524C}" sibTransId="{2C78AF9D-3167-4472-BF92-1591B207481F}"/>
    <dgm:cxn modelId="{C6D0B5D8-F839-4620-883C-3AB4446D624F}" type="presOf" srcId="{9A4D9B2E-CE1D-4286-82DC-5A590EEA524C}" destId="{EC6B0568-69E8-46B9-BEFF-A86EC6E2E7BB}" srcOrd="0" destOrd="0" presId="urn:microsoft.com/office/officeart/2005/8/layout/hierarchy2"/>
    <dgm:cxn modelId="{B88319DB-E703-4896-BA69-32821B5A42F4}" type="presOf" srcId="{8915C070-4110-4542-AF9F-526C906F01A2}" destId="{BDD0E62F-4AC8-4C69-9FF1-A85857ABB165}" srcOrd="1" destOrd="0" presId="urn:microsoft.com/office/officeart/2005/8/layout/hierarchy2"/>
    <dgm:cxn modelId="{CB1DF1E9-B6EF-43A9-BB45-F39B3EFF8127}" srcId="{AD58397A-61CB-4C34-996C-B3DFC888381C}" destId="{47E8E79E-4ED4-4AB4-8549-F6417EF202F1}" srcOrd="1" destOrd="0" parTransId="{88092621-CE7A-4C0F-8F9B-2AB5B5A1E17C}" sibTransId="{36FAA055-9DA9-471C-A821-A1CDE381EA1A}"/>
    <dgm:cxn modelId="{AEA4AFEB-8520-490F-86A7-7B0151B8EDE3}" srcId="{2F5A6002-D261-49F7-A832-613FD0A7C5BB}" destId="{13DC2A32-4B78-46BF-A030-3F9EFC834BA4}" srcOrd="0" destOrd="0" parTransId="{1FF51152-F10E-4D96-B15B-650E5DBE2781}" sibTransId="{52434E3A-CBA9-4D0D-ADBC-72B275C4183C}"/>
    <dgm:cxn modelId="{577EC6EE-141C-4F2F-B477-AE57AA8601FB}" type="presOf" srcId="{AD58397A-61CB-4C34-996C-B3DFC888381C}" destId="{14B6073A-300E-4DBC-A490-8B1FDCBE5200}" srcOrd="0" destOrd="0" presId="urn:microsoft.com/office/officeart/2005/8/layout/hierarchy2"/>
    <dgm:cxn modelId="{F00030F0-9A34-459E-B33C-527CB24C878F}" srcId="{AD58397A-61CB-4C34-996C-B3DFC888381C}" destId="{B6B134DE-DEB8-4ADF-9CE5-388EBC8E9C2A}" srcOrd="0" destOrd="0" parTransId="{F139781A-2555-455E-AEA4-071619AAE701}" sibTransId="{8B607FB8-46E6-4644-8649-A23E0DFE3424}"/>
    <dgm:cxn modelId="{4E937185-70AD-4B37-95F6-20BF39ABC04E}" type="presParOf" srcId="{BE6FF089-E0D2-479F-8985-E3C53E572421}" destId="{8AD2B3C3-B3B2-4A16-B5C4-96587C502D40}" srcOrd="0" destOrd="0" presId="urn:microsoft.com/office/officeart/2005/8/layout/hierarchy2"/>
    <dgm:cxn modelId="{AA0F505E-4E3F-449A-9AB6-1503C29DF908}" type="presParOf" srcId="{8AD2B3C3-B3B2-4A16-B5C4-96587C502D40}" destId="{6A3C437B-F736-41EB-87DB-D3B2E2A00FDF}" srcOrd="0" destOrd="0" presId="urn:microsoft.com/office/officeart/2005/8/layout/hierarchy2"/>
    <dgm:cxn modelId="{BCD0063A-6A7A-46E0-B133-B69CEA5582CE}" type="presParOf" srcId="{8AD2B3C3-B3B2-4A16-B5C4-96587C502D40}" destId="{FB116A25-220E-42CF-AEBF-0176D173C59A}" srcOrd="1" destOrd="0" presId="urn:microsoft.com/office/officeart/2005/8/layout/hierarchy2"/>
    <dgm:cxn modelId="{C168F6BA-0CB0-4D69-99F9-0A45F9D2F7BE}" type="presParOf" srcId="{FB116A25-220E-42CF-AEBF-0176D173C59A}" destId="{D5F4AD49-2E2C-4C1E-A0AA-E24508EDAA59}" srcOrd="0" destOrd="0" presId="urn:microsoft.com/office/officeart/2005/8/layout/hierarchy2"/>
    <dgm:cxn modelId="{B5A5F5DC-3777-443C-8307-F309DB917273}" type="presParOf" srcId="{D5F4AD49-2E2C-4C1E-A0AA-E24508EDAA59}" destId="{73D01992-34D3-4AED-987F-483257977385}" srcOrd="0" destOrd="0" presId="urn:microsoft.com/office/officeart/2005/8/layout/hierarchy2"/>
    <dgm:cxn modelId="{009972C2-7B5E-4272-A911-95B432B865ED}" type="presParOf" srcId="{FB116A25-220E-42CF-AEBF-0176D173C59A}" destId="{B417C340-E0B4-4393-9625-DB1E9D6CC785}" srcOrd="1" destOrd="0" presId="urn:microsoft.com/office/officeart/2005/8/layout/hierarchy2"/>
    <dgm:cxn modelId="{C897DB3B-6DE0-49B5-8EE7-B7A9636F77ED}" type="presParOf" srcId="{B417C340-E0B4-4393-9625-DB1E9D6CC785}" destId="{14B6073A-300E-4DBC-A490-8B1FDCBE5200}" srcOrd="0" destOrd="0" presId="urn:microsoft.com/office/officeart/2005/8/layout/hierarchy2"/>
    <dgm:cxn modelId="{1F4B06F7-E6D2-4D83-987F-D2D3A7290A71}" type="presParOf" srcId="{B417C340-E0B4-4393-9625-DB1E9D6CC785}" destId="{C9F9B45B-E2DA-406E-9DEE-D86AD9227992}" srcOrd="1" destOrd="0" presId="urn:microsoft.com/office/officeart/2005/8/layout/hierarchy2"/>
    <dgm:cxn modelId="{05A5BD2C-D02B-40C2-8C75-FC41927AA1D8}" type="presParOf" srcId="{C9F9B45B-E2DA-406E-9DEE-D86AD9227992}" destId="{39388C6C-4310-4340-AD80-F889A19B7AE8}" srcOrd="0" destOrd="0" presId="urn:microsoft.com/office/officeart/2005/8/layout/hierarchy2"/>
    <dgm:cxn modelId="{516CD8FB-EB14-408C-8A52-AD602C34461C}" type="presParOf" srcId="{39388C6C-4310-4340-AD80-F889A19B7AE8}" destId="{F2E7D811-3FF2-4E01-9EAC-6A751D1B37FA}" srcOrd="0" destOrd="0" presId="urn:microsoft.com/office/officeart/2005/8/layout/hierarchy2"/>
    <dgm:cxn modelId="{BCF65D18-5A60-4964-B6B2-3E873941830C}" type="presParOf" srcId="{C9F9B45B-E2DA-406E-9DEE-D86AD9227992}" destId="{4E1053AE-01B8-4945-851C-908A23D804AD}" srcOrd="1" destOrd="0" presId="urn:microsoft.com/office/officeart/2005/8/layout/hierarchy2"/>
    <dgm:cxn modelId="{2F9B1DDA-6625-4E39-9B43-F19A0DCD013E}" type="presParOf" srcId="{4E1053AE-01B8-4945-851C-908A23D804AD}" destId="{6DF6BDD9-9D08-4D08-B263-8171C6168C96}" srcOrd="0" destOrd="0" presId="urn:microsoft.com/office/officeart/2005/8/layout/hierarchy2"/>
    <dgm:cxn modelId="{56DDC27D-3167-4923-92AA-D8F257339D6A}" type="presParOf" srcId="{4E1053AE-01B8-4945-851C-908A23D804AD}" destId="{0CEB6591-2CE3-4CC8-9E5B-089BE6158758}" srcOrd="1" destOrd="0" presId="urn:microsoft.com/office/officeart/2005/8/layout/hierarchy2"/>
    <dgm:cxn modelId="{1EA173CC-6A66-4A7A-B044-BC5EBC71E095}" type="presParOf" srcId="{C9F9B45B-E2DA-406E-9DEE-D86AD9227992}" destId="{676FCECE-684F-4FF5-A736-EEDE27E78C61}" srcOrd="2" destOrd="0" presId="urn:microsoft.com/office/officeart/2005/8/layout/hierarchy2"/>
    <dgm:cxn modelId="{347620D9-1B8B-49FE-BA44-7EDE82B9246F}" type="presParOf" srcId="{676FCECE-684F-4FF5-A736-EEDE27E78C61}" destId="{1212A2A3-DFC7-4B98-B66C-48BF52FE8974}" srcOrd="0" destOrd="0" presId="urn:microsoft.com/office/officeart/2005/8/layout/hierarchy2"/>
    <dgm:cxn modelId="{A8A6990B-1BE5-4716-8A7B-02192749EC50}" type="presParOf" srcId="{C9F9B45B-E2DA-406E-9DEE-D86AD9227992}" destId="{D3B8E07A-3E24-4591-A05B-B874C8827AD5}" srcOrd="3" destOrd="0" presId="urn:microsoft.com/office/officeart/2005/8/layout/hierarchy2"/>
    <dgm:cxn modelId="{BE6087E7-BEB6-4A6B-AAF8-F1EFEE6BD07A}" type="presParOf" srcId="{D3B8E07A-3E24-4591-A05B-B874C8827AD5}" destId="{D1A093F3-4546-4DD2-839C-0806AF89214C}" srcOrd="0" destOrd="0" presId="urn:microsoft.com/office/officeart/2005/8/layout/hierarchy2"/>
    <dgm:cxn modelId="{5313CDC4-A3B8-4AA7-8E20-2F93775CD534}" type="presParOf" srcId="{D3B8E07A-3E24-4591-A05B-B874C8827AD5}" destId="{64864EE0-6519-4A11-B4FA-6411237F1596}" srcOrd="1" destOrd="0" presId="urn:microsoft.com/office/officeart/2005/8/layout/hierarchy2"/>
    <dgm:cxn modelId="{2726A433-68C2-4158-9B00-882EB91828C9}" type="presParOf" srcId="{FB116A25-220E-42CF-AEBF-0176D173C59A}" destId="{E1382CA6-6C2F-4597-8845-03C21C21E7AF}" srcOrd="2" destOrd="0" presId="urn:microsoft.com/office/officeart/2005/8/layout/hierarchy2"/>
    <dgm:cxn modelId="{9D14A8AC-EEB5-4AD6-BEF6-8D8C066CD093}" type="presParOf" srcId="{E1382CA6-6C2F-4597-8845-03C21C21E7AF}" destId="{BDD0E62F-4AC8-4C69-9FF1-A85857ABB165}" srcOrd="0" destOrd="0" presId="urn:microsoft.com/office/officeart/2005/8/layout/hierarchy2"/>
    <dgm:cxn modelId="{3BB0D3C5-1A34-4C0D-B157-C074B2B42C52}" type="presParOf" srcId="{FB116A25-220E-42CF-AEBF-0176D173C59A}" destId="{101CFB63-2581-4868-A056-0BF4C67B85FC}" srcOrd="3" destOrd="0" presId="urn:microsoft.com/office/officeart/2005/8/layout/hierarchy2"/>
    <dgm:cxn modelId="{0F350F28-4673-4B93-A2E8-0F29281325AB}" type="presParOf" srcId="{101CFB63-2581-4868-A056-0BF4C67B85FC}" destId="{BBD55E14-0E44-4006-B882-492750C71D27}" srcOrd="0" destOrd="0" presId="urn:microsoft.com/office/officeart/2005/8/layout/hierarchy2"/>
    <dgm:cxn modelId="{AA5036D0-2989-46B6-AE34-DC3F0E2D27AD}" type="presParOf" srcId="{101CFB63-2581-4868-A056-0BF4C67B85FC}" destId="{5A8601FD-69FB-4691-A26F-D59B6623A7EA}" srcOrd="1" destOrd="0" presId="urn:microsoft.com/office/officeart/2005/8/layout/hierarchy2"/>
    <dgm:cxn modelId="{B9AFBA4A-A4F4-4793-AA11-CB433B326A67}" type="presParOf" srcId="{5A8601FD-69FB-4691-A26F-D59B6623A7EA}" destId="{EC6B0568-69E8-46B9-BEFF-A86EC6E2E7BB}" srcOrd="0" destOrd="0" presId="urn:microsoft.com/office/officeart/2005/8/layout/hierarchy2"/>
    <dgm:cxn modelId="{FFEF0F32-0514-4D6E-904A-503BFF2CC9AA}" type="presParOf" srcId="{EC6B0568-69E8-46B9-BEFF-A86EC6E2E7BB}" destId="{D2BD45FC-2044-4792-A59B-E5AEEA7EAB15}" srcOrd="0" destOrd="0" presId="urn:microsoft.com/office/officeart/2005/8/layout/hierarchy2"/>
    <dgm:cxn modelId="{45152C86-0FDB-4188-87D0-5C5CD3AC94A1}" type="presParOf" srcId="{5A8601FD-69FB-4691-A26F-D59B6623A7EA}" destId="{498E6EBB-5226-4C12-AFB0-284E569DFD0C}" srcOrd="1" destOrd="0" presId="urn:microsoft.com/office/officeart/2005/8/layout/hierarchy2"/>
    <dgm:cxn modelId="{0C58069F-79B9-431A-948D-52F5F78F267C}" type="presParOf" srcId="{498E6EBB-5226-4C12-AFB0-284E569DFD0C}" destId="{D0B8A7DE-AEDF-40FF-9BCC-88604103A50E}" srcOrd="0" destOrd="0" presId="urn:microsoft.com/office/officeart/2005/8/layout/hierarchy2"/>
    <dgm:cxn modelId="{CCCE84F9-BFB4-4845-9544-641B309698A3}" type="presParOf" srcId="{498E6EBB-5226-4C12-AFB0-284E569DFD0C}" destId="{2CA48AD7-2DA6-4D48-BBB1-3B56BF1E4EA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A53D253-07E0-4E3D-99B0-2F30A78E560B}" type="doc">
      <dgm:prSet loTypeId="urn:microsoft.com/office/officeart/2005/8/layout/vProcess5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3EA7D353-2F72-4DCE-87D9-FF4EB45D52D8}">
      <dgm:prSet phldrT="[Texto]"/>
      <dgm:spPr/>
      <dgm:t>
        <a:bodyPr/>
        <a:lstStyle/>
        <a:p>
          <a:r>
            <a:rPr lang="es-EC" dirty="0" err="1"/>
            <a:t>Paclitaxel</a:t>
          </a:r>
          <a:r>
            <a:rPr lang="es-EC" dirty="0"/>
            <a:t>/Carboplatino/Bevacizumab</a:t>
          </a:r>
        </a:p>
      </dgm:t>
    </dgm:pt>
    <dgm:pt modelId="{86480126-7831-441D-8483-C5394A4DB6AF}" type="parTrans" cxnId="{31B3C32E-6C69-484B-AFEA-4F5D848F791E}">
      <dgm:prSet/>
      <dgm:spPr/>
      <dgm:t>
        <a:bodyPr/>
        <a:lstStyle/>
        <a:p>
          <a:endParaRPr lang="es-EC"/>
        </a:p>
      </dgm:t>
    </dgm:pt>
    <dgm:pt modelId="{4A913915-9AC6-41F2-89FE-27EBD9440CC2}" type="sibTrans" cxnId="{31B3C32E-6C69-484B-AFEA-4F5D848F791E}">
      <dgm:prSet/>
      <dgm:spPr/>
      <dgm:t>
        <a:bodyPr/>
        <a:lstStyle/>
        <a:p>
          <a:endParaRPr lang="es-EC"/>
        </a:p>
      </dgm:t>
    </dgm:pt>
    <dgm:pt modelId="{0598FEDD-EEE6-43AA-A370-81E35DB04EED}">
      <dgm:prSet phldrT="[Texto]"/>
      <dgm:spPr/>
      <dgm:t>
        <a:bodyPr/>
        <a:lstStyle/>
        <a:p>
          <a:r>
            <a:rPr lang="es-EC" dirty="0" err="1"/>
            <a:t>Paclitaxel</a:t>
          </a:r>
          <a:r>
            <a:rPr lang="es-EC" dirty="0"/>
            <a:t>/Carboplatino</a:t>
          </a:r>
        </a:p>
      </dgm:t>
    </dgm:pt>
    <dgm:pt modelId="{03C1EFE4-50E0-44DC-A912-655BA3EAA4C4}" type="parTrans" cxnId="{AEC80D4A-3470-4E89-B776-323EE8774CD3}">
      <dgm:prSet/>
      <dgm:spPr/>
      <dgm:t>
        <a:bodyPr/>
        <a:lstStyle/>
        <a:p>
          <a:endParaRPr lang="es-EC"/>
        </a:p>
      </dgm:t>
    </dgm:pt>
    <dgm:pt modelId="{A98A32A9-0B41-4C2C-900C-F9BCCC23ECA6}" type="sibTrans" cxnId="{AEC80D4A-3470-4E89-B776-323EE8774CD3}">
      <dgm:prSet/>
      <dgm:spPr/>
      <dgm:t>
        <a:bodyPr/>
        <a:lstStyle/>
        <a:p>
          <a:endParaRPr lang="es-EC"/>
        </a:p>
      </dgm:t>
    </dgm:pt>
    <dgm:pt modelId="{BF5D9D8F-75D6-4829-8301-368BEA47B8F9}">
      <dgm:prSet phldrT="[Texto]"/>
      <dgm:spPr/>
      <dgm:t>
        <a:bodyPr/>
        <a:lstStyle/>
        <a:p>
          <a:r>
            <a:rPr lang="es-EC" dirty="0" err="1"/>
            <a:t>Gemcitabina</a:t>
          </a:r>
          <a:r>
            <a:rPr lang="es-EC" dirty="0"/>
            <a:t> </a:t>
          </a:r>
        </a:p>
      </dgm:t>
    </dgm:pt>
    <dgm:pt modelId="{B565B387-0F46-4821-87AE-13743A9FE65E}" type="parTrans" cxnId="{FCE8B64F-74C1-473C-888F-354BAA27521C}">
      <dgm:prSet/>
      <dgm:spPr/>
      <dgm:t>
        <a:bodyPr/>
        <a:lstStyle/>
        <a:p>
          <a:endParaRPr lang="es-EC"/>
        </a:p>
      </dgm:t>
    </dgm:pt>
    <dgm:pt modelId="{C2089443-11C1-4D9E-8E8D-957B49A2F2C4}" type="sibTrans" cxnId="{FCE8B64F-74C1-473C-888F-354BAA27521C}">
      <dgm:prSet/>
      <dgm:spPr/>
      <dgm:t>
        <a:bodyPr/>
        <a:lstStyle/>
        <a:p>
          <a:endParaRPr lang="es-EC"/>
        </a:p>
      </dgm:t>
    </dgm:pt>
    <dgm:pt modelId="{935D7C7F-58EC-44CE-90FC-1C862A905062}">
      <dgm:prSet phldrT="[Texto]"/>
      <dgm:spPr/>
      <dgm:t>
        <a:bodyPr/>
        <a:lstStyle/>
        <a:p>
          <a:r>
            <a:rPr lang="es-EC" dirty="0"/>
            <a:t>Cisplatino- 5 </a:t>
          </a:r>
          <a:r>
            <a:rPr lang="es-EC" dirty="0" err="1"/>
            <a:t>Fluoracilo</a:t>
          </a:r>
          <a:endParaRPr lang="es-EC" dirty="0"/>
        </a:p>
      </dgm:t>
    </dgm:pt>
    <dgm:pt modelId="{8EF1EB1B-6D4B-4CEC-8B91-AC4EC5CEBA84}" type="parTrans" cxnId="{8A535448-5232-44E2-BD04-AEE40AC8DCF4}">
      <dgm:prSet/>
      <dgm:spPr/>
      <dgm:t>
        <a:bodyPr/>
        <a:lstStyle/>
        <a:p>
          <a:endParaRPr lang="es-EC"/>
        </a:p>
      </dgm:t>
    </dgm:pt>
    <dgm:pt modelId="{BACA4FAF-3FA7-42FD-98D3-5DB873004C9C}" type="sibTrans" cxnId="{8A535448-5232-44E2-BD04-AEE40AC8DCF4}">
      <dgm:prSet/>
      <dgm:spPr/>
      <dgm:t>
        <a:bodyPr/>
        <a:lstStyle/>
        <a:p>
          <a:endParaRPr lang="es-EC"/>
        </a:p>
      </dgm:t>
    </dgm:pt>
    <dgm:pt modelId="{2D2EF009-F287-4139-9C5A-F07B9A7AB5C5}" type="pres">
      <dgm:prSet presAssocID="{2A53D253-07E0-4E3D-99B0-2F30A78E560B}" presName="outerComposite" presStyleCnt="0">
        <dgm:presLayoutVars>
          <dgm:chMax val="5"/>
          <dgm:dir/>
          <dgm:resizeHandles val="exact"/>
        </dgm:presLayoutVars>
      </dgm:prSet>
      <dgm:spPr/>
    </dgm:pt>
    <dgm:pt modelId="{B8380057-5335-45FA-9F80-3963F29D7416}" type="pres">
      <dgm:prSet presAssocID="{2A53D253-07E0-4E3D-99B0-2F30A78E560B}" presName="dummyMaxCanvas" presStyleCnt="0">
        <dgm:presLayoutVars/>
      </dgm:prSet>
      <dgm:spPr/>
    </dgm:pt>
    <dgm:pt modelId="{906863C6-BDF9-49F9-86DF-067E8036E92A}" type="pres">
      <dgm:prSet presAssocID="{2A53D253-07E0-4E3D-99B0-2F30A78E560B}" presName="FourNodes_1" presStyleLbl="node1" presStyleIdx="0" presStyleCnt="4">
        <dgm:presLayoutVars>
          <dgm:bulletEnabled val="1"/>
        </dgm:presLayoutVars>
      </dgm:prSet>
      <dgm:spPr/>
    </dgm:pt>
    <dgm:pt modelId="{E99B8895-F040-4316-B73B-D3600C93F857}" type="pres">
      <dgm:prSet presAssocID="{2A53D253-07E0-4E3D-99B0-2F30A78E560B}" presName="FourNodes_2" presStyleLbl="node1" presStyleIdx="1" presStyleCnt="4">
        <dgm:presLayoutVars>
          <dgm:bulletEnabled val="1"/>
        </dgm:presLayoutVars>
      </dgm:prSet>
      <dgm:spPr/>
    </dgm:pt>
    <dgm:pt modelId="{84D6583D-B340-437F-8A5C-93B6FC4F9C7E}" type="pres">
      <dgm:prSet presAssocID="{2A53D253-07E0-4E3D-99B0-2F30A78E560B}" presName="FourNodes_3" presStyleLbl="node1" presStyleIdx="2" presStyleCnt="4">
        <dgm:presLayoutVars>
          <dgm:bulletEnabled val="1"/>
        </dgm:presLayoutVars>
      </dgm:prSet>
      <dgm:spPr/>
    </dgm:pt>
    <dgm:pt modelId="{EE2493F9-3426-4774-8939-CAE66DED4B12}" type="pres">
      <dgm:prSet presAssocID="{2A53D253-07E0-4E3D-99B0-2F30A78E560B}" presName="FourNodes_4" presStyleLbl="node1" presStyleIdx="3" presStyleCnt="4">
        <dgm:presLayoutVars>
          <dgm:bulletEnabled val="1"/>
        </dgm:presLayoutVars>
      </dgm:prSet>
      <dgm:spPr/>
    </dgm:pt>
    <dgm:pt modelId="{0872EDE5-226F-4AA7-8045-B7B1D7A1AA6F}" type="pres">
      <dgm:prSet presAssocID="{2A53D253-07E0-4E3D-99B0-2F30A78E560B}" presName="FourConn_1-2" presStyleLbl="fgAccFollowNode1" presStyleIdx="0" presStyleCnt="3">
        <dgm:presLayoutVars>
          <dgm:bulletEnabled val="1"/>
        </dgm:presLayoutVars>
      </dgm:prSet>
      <dgm:spPr/>
    </dgm:pt>
    <dgm:pt modelId="{18283F88-39D3-43AD-8CA3-CB897DBDAAE0}" type="pres">
      <dgm:prSet presAssocID="{2A53D253-07E0-4E3D-99B0-2F30A78E560B}" presName="FourConn_2-3" presStyleLbl="fgAccFollowNode1" presStyleIdx="1" presStyleCnt="3">
        <dgm:presLayoutVars>
          <dgm:bulletEnabled val="1"/>
        </dgm:presLayoutVars>
      </dgm:prSet>
      <dgm:spPr/>
    </dgm:pt>
    <dgm:pt modelId="{94B35FAA-4E73-45D6-9145-EE1A68F57AF8}" type="pres">
      <dgm:prSet presAssocID="{2A53D253-07E0-4E3D-99B0-2F30A78E560B}" presName="FourConn_3-4" presStyleLbl="fgAccFollowNode1" presStyleIdx="2" presStyleCnt="3">
        <dgm:presLayoutVars>
          <dgm:bulletEnabled val="1"/>
        </dgm:presLayoutVars>
      </dgm:prSet>
      <dgm:spPr/>
    </dgm:pt>
    <dgm:pt modelId="{D259C641-E517-4BE0-B36B-6E6BC8AB30C0}" type="pres">
      <dgm:prSet presAssocID="{2A53D253-07E0-4E3D-99B0-2F30A78E560B}" presName="FourNodes_1_text" presStyleLbl="node1" presStyleIdx="3" presStyleCnt="4">
        <dgm:presLayoutVars>
          <dgm:bulletEnabled val="1"/>
        </dgm:presLayoutVars>
      </dgm:prSet>
      <dgm:spPr/>
    </dgm:pt>
    <dgm:pt modelId="{338F7E63-839D-4CFE-9607-2B1365BCFDC1}" type="pres">
      <dgm:prSet presAssocID="{2A53D253-07E0-4E3D-99B0-2F30A78E560B}" presName="FourNodes_2_text" presStyleLbl="node1" presStyleIdx="3" presStyleCnt="4">
        <dgm:presLayoutVars>
          <dgm:bulletEnabled val="1"/>
        </dgm:presLayoutVars>
      </dgm:prSet>
      <dgm:spPr/>
    </dgm:pt>
    <dgm:pt modelId="{86DE0F51-940A-40C5-9887-A0BF65AB4136}" type="pres">
      <dgm:prSet presAssocID="{2A53D253-07E0-4E3D-99B0-2F30A78E560B}" presName="FourNodes_3_text" presStyleLbl="node1" presStyleIdx="3" presStyleCnt="4">
        <dgm:presLayoutVars>
          <dgm:bulletEnabled val="1"/>
        </dgm:presLayoutVars>
      </dgm:prSet>
      <dgm:spPr/>
    </dgm:pt>
    <dgm:pt modelId="{BC4156C8-15F7-4EED-BE42-E3C90E8FF3EB}" type="pres">
      <dgm:prSet presAssocID="{2A53D253-07E0-4E3D-99B0-2F30A78E560B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31B3C32E-6C69-484B-AFEA-4F5D848F791E}" srcId="{2A53D253-07E0-4E3D-99B0-2F30A78E560B}" destId="{3EA7D353-2F72-4DCE-87D9-FF4EB45D52D8}" srcOrd="0" destOrd="0" parTransId="{86480126-7831-441D-8483-C5394A4DB6AF}" sibTransId="{4A913915-9AC6-41F2-89FE-27EBD9440CC2}"/>
    <dgm:cxn modelId="{8A535448-5232-44E2-BD04-AEE40AC8DCF4}" srcId="{2A53D253-07E0-4E3D-99B0-2F30A78E560B}" destId="{935D7C7F-58EC-44CE-90FC-1C862A905062}" srcOrd="3" destOrd="0" parTransId="{8EF1EB1B-6D4B-4CEC-8B91-AC4EC5CEBA84}" sibTransId="{BACA4FAF-3FA7-42FD-98D3-5DB873004C9C}"/>
    <dgm:cxn modelId="{271A8369-867A-4E88-801F-DDB17B1CA682}" type="presOf" srcId="{C2089443-11C1-4D9E-8E8D-957B49A2F2C4}" destId="{94B35FAA-4E73-45D6-9145-EE1A68F57AF8}" srcOrd="0" destOrd="0" presId="urn:microsoft.com/office/officeart/2005/8/layout/vProcess5"/>
    <dgm:cxn modelId="{AEC80D4A-3470-4E89-B776-323EE8774CD3}" srcId="{2A53D253-07E0-4E3D-99B0-2F30A78E560B}" destId="{0598FEDD-EEE6-43AA-A370-81E35DB04EED}" srcOrd="1" destOrd="0" parTransId="{03C1EFE4-50E0-44DC-A912-655BA3EAA4C4}" sibTransId="{A98A32A9-0B41-4C2C-900C-F9BCCC23ECA6}"/>
    <dgm:cxn modelId="{FCE8B64F-74C1-473C-888F-354BAA27521C}" srcId="{2A53D253-07E0-4E3D-99B0-2F30A78E560B}" destId="{BF5D9D8F-75D6-4829-8301-368BEA47B8F9}" srcOrd="2" destOrd="0" parTransId="{B565B387-0F46-4821-87AE-13743A9FE65E}" sibTransId="{C2089443-11C1-4D9E-8E8D-957B49A2F2C4}"/>
    <dgm:cxn modelId="{E4D4C77F-BCFD-4EB9-9FBF-E451978A6DE2}" type="presOf" srcId="{0598FEDD-EEE6-43AA-A370-81E35DB04EED}" destId="{338F7E63-839D-4CFE-9607-2B1365BCFDC1}" srcOrd="1" destOrd="0" presId="urn:microsoft.com/office/officeart/2005/8/layout/vProcess5"/>
    <dgm:cxn modelId="{913C7680-F6B9-48FB-AB1D-E43C1A4BC174}" type="presOf" srcId="{A98A32A9-0B41-4C2C-900C-F9BCCC23ECA6}" destId="{18283F88-39D3-43AD-8CA3-CB897DBDAAE0}" srcOrd="0" destOrd="0" presId="urn:microsoft.com/office/officeart/2005/8/layout/vProcess5"/>
    <dgm:cxn modelId="{BBFA608B-802D-42D7-9AFE-F80A96085ABD}" type="presOf" srcId="{935D7C7F-58EC-44CE-90FC-1C862A905062}" destId="{BC4156C8-15F7-4EED-BE42-E3C90E8FF3EB}" srcOrd="1" destOrd="0" presId="urn:microsoft.com/office/officeart/2005/8/layout/vProcess5"/>
    <dgm:cxn modelId="{0D854E99-7F83-4D4E-B4FE-178BF7682EB4}" type="presOf" srcId="{3EA7D353-2F72-4DCE-87D9-FF4EB45D52D8}" destId="{906863C6-BDF9-49F9-86DF-067E8036E92A}" srcOrd="0" destOrd="0" presId="urn:microsoft.com/office/officeart/2005/8/layout/vProcess5"/>
    <dgm:cxn modelId="{E6478EA7-006D-4A81-97F6-26AB11C593AC}" type="presOf" srcId="{BF5D9D8F-75D6-4829-8301-368BEA47B8F9}" destId="{84D6583D-B340-437F-8A5C-93B6FC4F9C7E}" srcOrd="0" destOrd="0" presId="urn:microsoft.com/office/officeart/2005/8/layout/vProcess5"/>
    <dgm:cxn modelId="{44CA83CA-D140-483A-BBBE-2C9A2B89307C}" type="presOf" srcId="{BF5D9D8F-75D6-4829-8301-368BEA47B8F9}" destId="{86DE0F51-940A-40C5-9887-A0BF65AB4136}" srcOrd="1" destOrd="0" presId="urn:microsoft.com/office/officeart/2005/8/layout/vProcess5"/>
    <dgm:cxn modelId="{850285DB-F1E9-4BFB-A7D1-E44D5ABDB315}" type="presOf" srcId="{2A53D253-07E0-4E3D-99B0-2F30A78E560B}" destId="{2D2EF009-F287-4139-9C5A-F07B9A7AB5C5}" srcOrd="0" destOrd="0" presId="urn:microsoft.com/office/officeart/2005/8/layout/vProcess5"/>
    <dgm:cxn modelId="{E7BD88E0-A4C6-454E-B7EB-06BB5F12BA3D}" type="presOf" srcId="{935D7C7F-58EC-44CE-90FC-1C862A905062}" destId="{EE2493F9-3426-4774-8939-CAE66DED4B12}" srcOrd="0" destOrd="0" presId="urn:microsoft.com/office/officeart/2005/8/layout/vProcess5"/>
    <dgm:cxn modelId="{848CBCE1-E0D9-4E60-954F-B09842752C61}" type="presOf" srcId="{3EA7D353-2F72-4DCE-87D9-FF4EB45D52D8}" destId="{D259C641-E517-4BE0-B36B-6E6BC8AB30C0}" srcOrd="1" destOrd="0" presId="urn:microsoft.com/office/officeart/2005/8/layout/vProcess5"/>
    <dgm:cxn modelId="{4D1BDFEB-2341-475D-A524-66DA0D99B943}" type="presOf" srcId="{0598FEDD-EEE6-43AA-A370-81E35DB04EED}" destId="{E99B8895-F040-4316-B73B-D3600C93F857}" srcOrd="0" destOrd="0" presId="urn:microsoft.com/office/officeart/2005/8/layout/vProcess5"/>
    <dgm:cxn modelId="{13CF44FA-DC4A-4539-9EBC-CD6EAAB3BB04}" type="presOf" srcId="{4A913915-9AC6-41F2-89FE-27EBD9440CC2}" destId="{0872EDE5-226F-4AA7-8045-B7B1D7A1AA6F}" srcOrd="0" destOrd="0" presId="urn:microsoft.com/office/officeart/2005/8/layout/vProcess5"/>
    <dgm:cxn modelId="{2B43CC6E-2129-4369-8DE0-4A0A32E28804}" type="presParOf" srcId="{2D2EF009-F287-4139-9C5A-F07B9A7AB5C5}" destId="{B8380057-5335-45FA-9F80-3963F29D7416}" srcOrd="0" destOrd="0" presId="urn:microsoft.com/office/officeart/2005/8/layout/vProcess5"/>
    <dgm:cxn modelId="{505FFAB2-20AC-4C36-A4A5-F23E1C821D8A}" type="presParOf" srcId="{2D2EF009-F287-4139-9C5A-F07B9A7AB5C5}" destId="{906863C6-BDF9-49F9-86DF-067E8036E92A}" srcOrd="1" destOrd="0" presId="urn:microsoft.com/office/officeart/2005/8/layout/vProcess5"/>
    <dgm:cxn modelId="{C740A6CC-E103-4361-83A3-E90958896C0F}" type="presParOf" srcId="{2D2EF009-F287-4139-9C5A-F07B9A7AB5C5}" destId="{E99B8895-F040-4316-B73B-D3600C93F857}" srcOrd="2" destOrd="0" presId="urn:microsoft.com/office/officeart/2005/8/layout/vProcess5"/>
    <dgm:cxn modelId="{83237B87-95BE-483F-93C1-A6BDB4BE8C49}" type="presParOf" srcId="{2D2EF009-F287-4139-9C5A-F07B9A7AB5C5}" destId="{84D6583D-B340-437F-8A5C-93B6FC4F9C7E}" srcOrd="3" destOrd="0" presId="urn:microsoft.com/office/officeart/2005/8/layout/vProcess5"/>
    <dgm:cxn modelId="{8C013901-8DCC-440C-B618-08AD4485C19E}" type="presParOf" srcId="{2D2EF009-F287-4139-9C5A-F07B9A7AB5C5}" destId="{EE2493F9-3426-4774-8939-CAE66DED4B12}" srcOrd="4" destOrd="0" presId="urn:microsoft.com/office/officeart/2005/8/layout/vProcess5"/>
    <dgm:cxn modelId="{9EBDEDBE-145A-47BB-B1FA-F981E09359F3}" type="presParOf" srcId="{2D2EF009-F287-4139-9C5A-F07B9A7AB5C5}" destId="{0872EDE5-226F-4AA7-8045-B7B1D7A1AA6F}" srcOrd="5" destOrd="0" presId="urn:microsoft.com/office/officeart/2005/8/layout/vProcess5"/>
    <dgm:cxn modelId="{D696EA1B-59BF-4C77-87B8-7D4A0B89DFC8}" type="presParOf" srcId="{2D2EF009-F287-4139-9C5A-F07B9A7AB5C5}" destId="{18283F88-39D3-43AD-8CA3-CB897DBDAAE0}" srcOrd="6" destOrd="0" presId="urn:microsoft.com/office/officeart/2005/8/layout/vProcess5"/>
    <dgm:cxn modelId="{5468A6DF-7F7B-41CB-BCCF-B5DDC7B4947F}" type="presParOf" srcId="{2D2EF009-F287-4139-9C5A-F07B9A7AB5C5}" destId="{94B35FAA-4E73-45D6-9145-EE1A68F57AF8}" srcOrd="7" destOrd="0" presId="urn:microsoft.com/office/officeart/2005/8/layout/vProcess5"/>
    <dgm:cxn modelId="{59FC1250-0806-4211-887A-ABDE5AE5FF33}" type="presParOf" srcId="{2D2EF009-F287-4139-9C5A-F07B9A7AB5C5}" destId="{D259C641-E517-4BE0-B36B-6E6BC8AB30C0}" srcOrd="8" destOrd="0" presId="urn:microsoft.com/office/officeart/2005/8/layout/vProcess5"/>
    <dgm:cxn modelId="{0444422A-B75B-4DC1-8D91-9AE4CAD93581}" type="presParOf" srcId="{2D2EF009-F287-4139-9C5A-F07B9A7AB5C5}" destId="{338F7E63-839D-4CFE-9607-2B1365BCFDC1}" srcOrd="9" destOrd="0" presId="urn:microsoft.com/office/officeart/2005/8/layout/vProcess5"/>
    <dgm:cxn modelId="{815AF8B2-3AE8-40FB-8B9E-90D7C2BD8CEA}" type="presParOf" srcId="{2D2EF009-F287-4139-9C5A-F07B9A7AB5C5}" destId="{86DE0F51-940A-40C5-9887-A0BF65AB4136}" srcOrd="10" destOrd="0" presId="urn:microsoft.com/office/officeart/2005/8/layout/vProcess5"/>
    <dgm:cxn modelId="{76843976-13DA-4367-A9A9-8737D60455F8}" type="presParOf" srcId="{2D2EF009-F287-4139-9C5A-F07B9A7AB5C5}" destId="{BC4156C8-15F7-4EED-BE42-E3C90E8FF3EB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CE89F93-48B5-460F-8C56-970C9E2E2165}" type="doc">
      <dgm:prSet loTypeId="urn:microsoft.com/office/officeart/2005/8/layout/StepDownProcess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CE14F74E-39A6-4559-BC83-A11BB9BD7F85}">
      <dgm:prSet phldrT="[Texto]"/>
      <dgm:spPr/>
      <dgm:t>
        <a:bodyPr/>
        <a:lstStyle/>
        <a:p>
          <a:r>
            <a:rPr lang="es-EC" dirty="0"/>
            <a:t>Nódulos pélvicos o </a:t>
          </a:r>
          <a:r>
            <a:rPr lang="es-EC" dirty="0" err="1"/>
            <a:t>paraaórticos</a:t>
          </a:r>
          <a:endParaRPr lang="es-EC" dirty="0"/>
        </a:p>
      </dgm:t>
    </dgm:pt>
    <dgm:pt modelId="{402D4886-6131-4C8D-AFDF-FF6C3BC33A11}" type="parTrans" cxnId="{F76AE0BF-7964-486B-96D8-123A6D33920F}">
      <dgm:prSet/>
      <dgm:spPr/>
      <dgm:t>
        <a:bodyPr/>
        <a:lstStyle/>
        <a:p>
          <a:endParaRPr lang="es-EC"/>
        </a:p>
      </dgm:t>
    </dgm:pt>
    <dgm:pt modelId="{CF7CCA8E-3E94-4F00-BDC5-048EA156FD76}" type="sibTrans" cxnId="{F76AE0BF-7964-486B-96D8-123A6D33920F}">
      <dgm:prSet/>
      <dgm:spPr/>
      <dgm:t>
        <a:bodyPr/>
        <a:lstStyle/>
        <a:p>
          <a:endParaRPr lang="es-EC"/>
        </a:p>
      </dgm:t>
    </dgm:pt>
    <dgm:pt modelId="{B717573A-E89B-4FBE-97A2-DB8FFCC40DE1}">
      <dgm:prSet phldrT="[Texto]"/>
      <dgm:spPr/>
      <dgm:t>
        <a:bodyPr/>
        <a:lstStyle/>
        <a:p>
          <a:r>
            <a:rPr lang="es-EC" dirty="0"/>
            <a:t>75 y 62 %</a:t>
          </a:r>
        </a:p>
      </dgm:t>
    </dgm:pt>
    <dgm:pt modelId="{BC8C0B73-51ED-4CB9-BF2F-1E5E9F7C2BF8}" type="parTrans" cxnId="{BBB73913-0554-4F85-9B75-60FB368D5ADA}">
      <dgm:prSet/>
      <dgm:spPr/>
      <dgm:t>
        <a:bodyPr/>
        <a:lstStyle/>
        <a:p>
          <a:endParaRPr lang="es-EC"/>
        </a:p>
      </dgm:t>
    </dgm:pt>
    <dgm:pt modelId="{CC435DCC-C6DF-400D-99C6-252CD6D9FC3E}" type="sibTrans" cxnId="{BBB73913-0554-4F85-9B75-60FB368D5ADA}">
      <dgm:prSet/>
      <dgm:spPr/>
      <dgm:t>
        <a:bodyPr/>
        <a:lstStyle/>
        <a:p>
          <a:endParaRPr lang="es-EC"/>
        </a:p>
      </dgm:t>
    </dgm:pt>
    <dgm:pt modelId="{488A6298-9C07-4776-9933-BCF0A675CCAB}">
      <dgm:prSet phldrT="[Texto]"/>
      <dgm:spPr/>
      <dgm:t>
        <a:bodyPr/>
        <a:lstStyle/>
        <a:p>
          <a:r>
            <a:rPr lang="es-EC" dirty="0"/>
            <a:t>Pulmón</a:t>
          </a:r>
        </a:p>
      </dgm:t>
    </dgm:pt>
    <dgm:pt modelId="{F7F1AF37-35CE-4B72-872B-5F9CCFAD5C6D}" type="parTrans" cxnId="{3EC71C05-0718-4E42-A3DA-7B89E3DEDCAC}">
      <dgm:prSet/>
      <dgm:spPr/>
      <dgm:t>
        <a:bodyPr/>
        <a:lstStyle/>
        <a:p>
          <a:endParaRPr lang="es-EC"/>
        </a:p>
      </dgm:t>
    </dgm:pt>
    <dgm:pt modelId="{0A6E2669-A2D5-4753-8D8B-CD5B8DA51BD3}" type="sibTrans" cxnId="{3EC71C05-0718-4E42-A3DA-7B89E3DEDCAC}">
      <dgm:prSet/>
      <dgm:spPr/>
      <dgm:t>
        <a:bodyPr/>
        <a:lstStyle/>
        <a:p>
          <a:endParaRPr lang="es-EC"/>
        </a:p>
      </dgm:t>
    </dgm:pt>
    <dgm:pt modelId="{145B8522-B916-47F3-8BB1-31CECFCC7893}">
      <dgm:prSet phldrT="[Texto]"/>
      <dgm:spPr/>
      <dgm:t>
        <a:bodyPr/>
        <a:lstStyle/>
        <a:p>
          <a:r>
            <a:rPr lang="es-EC" dirty="0"/>
            <a:t>33 a 38 %</a:t>
          </a:r>
        </a:p>
      </dgm:t>
    </dgm:pt>
    <dgm:pt modelId="{B96DF3AC-AB5C-4C71-96E0-6D9FE0E43088}" type="parTrans" cxnId="{88C0125F-8654-44A8-AC70-1BE2A269B0DE}">
      <dgm:prSet/>
      <dgm:spPr/>
      <dgm:t>
        <a:bodyPr/>
        <a:lstStyle/>
        <a:p>
          <a:endParaRPr lang="es-EC"/>
        </a:p>
      </dgm:t>
    </dgm:pt>
    <dgm:pt modelId="{D766B90B-B45B-4894-895F-8DD43E391B41}" type="sibTrans" cxnId="{88C0125F-8654-44A8-AC70-1BE2A269B0DE}">
      <dgm:prSet/>
      <dgm:spPr/>
      <dgm:t>
        <a:bodyPr/>
        <a:lstStyle/>
        <a:p>
          <a:endParaRPr lang="es-EC"/>
        </a:p>
      </dgm:t>
    </dgm:pt>
    <dgm:pt modelId="{18D4A631-01ED-4C69-8AFC-2624955628C8}">
      <dgm:prSet phldrT="[Texto]"/>
      <dgm:spPr/>
      <dgm:t>
        <a:bodyPr/>
        <a:lstStyle/>
        <a:p>
          <a:r>
            <a:rPr lang="es-EC" dirty="0"/>
            <a:t>Hígado</a:t>
          </a:r>
        </a:p>
      </dgm:t>
    </dgm:pt>
    <dgm:pt modelId="{91946C3A-E841-4163-A9C3-516A2CD806A2}" type="parTrans" cxnId="{11C6163D-4934-4919-A014-012623AEE9AD}">
      <dgm:prSet/>
      <dgm:spPr/>
      <dgm:t>
        <a:bodyPr/>
        <a:lstStyle/>
        <a:p>
          <a:endParaRPr lang="es-EC"/>
        </a:p>
      </dgm:t>
    </dgm:pt>
    <dgm:pt modelId="{9E84F176-602A-495A-B280-629B3BA1CFD5}" type="sibTrans" cxnId="{11C6163D-4934-4919-A014-012623AEE9AD}">
      <dgm:prSet/>
      <dgm:spPr/>
      <dgm:t>
        <a:bodyPr/>
        <a:lstStyle/>
        <a:p>
          <a:endParaRPr lang="es-EC"/>
        </a:p>
      </dgm:t>
    </dgm:pt>
    <dgm:pt modelId="{4823E370-3EC9-4B96-B7A1-3E10A0289222}">
      <dgm:prSet phldrT="[Texto]"/>
      <dgm:spPr/>
      <dgm:t>
        <a:bodyPr/>
        <a:lstStyle/>
        <a:p>
          <a:r>
            <a:rPr lang="es-EC" dirty="0"/>
            <a:t>33 %</a:t>
          </a:r>
        </a:p>
      </dgm:t>
    </dgm:pt>
    <dgm:pt modelId="{71289FA8-8465-4531-BB53-A62C3C8D9A69}" type="parTrans" cxnId="{44312BA9-7DFF-49E2-8FD7-31F2A06B1C29}">
      <dgm:prSet/>
      <dgm:spPr/>
      <dgm:t>
        <a:bodyPr/>
        <a:lstStyle/>
        <a:p>
          <a:endParaRPr lang="es-EC"/>
        </a:p>
      </dgm:t>
    </dgm:pt>
    <dgm:pt modelId="{69A03E89-8762-4059-8F79-2D8CC3728D38}" type="sibTrans" cxnId="{44312BA9-7DFF-49E2-8FD7-31F2A06B1C29}">
      <dgm:prSet/>
      <dgm:spPr/>
      <dgm:t>
        <a:bodyPr/>
        <a:lstStyle/>
        <a:p>
          <a:endParaRPr lang="es-EC"/>
        </a:p>
      </dgm:t>
    </dgm:pt>
    <dgm:pt modelId="{44612057-373B-4AAA-9946-3E5F132CF0B5}">
      <dgm:prSet phldrT="[Texto]"/>
      <dgm:spPr/>
      <dgm:t>
        <a:bodyPr/>
        <a:lstStyle/>
        <a:p>
          <a:r>
            <a:rPr lang="es-EC"/>
            <a:t>Peritoneo</a:t>
          </a:r>
          <a:endParaRPr lang="es-EC" dirty="0"/>
        </a:p>
      </dgm:t>
    </dgm:pt>
    <dgm:pt modelId="{D24E9464-F43B-4B37-A3AE-54E337E10D89}" type="parTrans" cxnId="{F5E8EA31-B523-450E-9BE2-FA010F708154}">
      <dgm:prSet/>
      <dgm:spPr/>
      <dgm:t>
        <a:bodyPr/>
        <a:lstStyle/>
        <a:p>
          <a:endParaRPr lang="es-EC"/>
        </a:p>
      </dgm:t>
    </dgm:pt>
    <dgm:pt modelId="{39EBD556-8B58-41A6-9961-9C2EDC5A7F7A}" type="sibTrans" cxnId="{F5E8EA31-B523-450E-9BE2-FA010F708154}">
      <dgm:prSet/>
      <dgm:spPr/>
      <dgm:t>
        <a:bodyPr/>
        <a:lstStyle/>
        <a:p>
          <a:endParaRPr lang="es-EC"/>
        </a:p>
      </dgm:t>
    </dgm:pt>
    <dgm:pt modelId="{5B4FCB9C-08E7-423C-B4FF-0F5AC1C539F6}">
      <dgm:prSet phldrT="[Texto]"/>
      <dgm:spPr/>
      <dgm:t>
        <a:bodyPr/>
        <a:lstStyle/>
        <a:p>
          <a:r>
            <a:rPr lang="es-EC" dirty="0"/>
            <a:t>5 a 27%</a:t>
          </a:r>
        </a:p>
      </dgm:t>
    </dgm:pt>
    <dgm:pt modelId="{0DA79753-4163-4501-A25B-979748637111}" type="parTrans" cxnId="{B15C918B-1009-464A-8EBA-7FA442721CB2}">
      <dgm:prSet/>
      <dgm:spPr/>
      <dgm:t>
        <a:bodyPr/>
        <a:lstStyle/>
        <a:p>
          <a:endParaRPr lang="es-EC"/>
        </a:p>
      </dgm:t>
    </dgm:pt>
    <dgm:pt modelId="{2E722D33-05A3-4834-9A7C-28A9EBD85020}" type="sibTrans" cxnId="{B15C918B-1009-464A-8EBA-7FA442721CB2}">
      <dgm:prSet/>
      <dgm:spPr/>
      <dgm:t>
        <a:bodyPr/>
        <a:lstStyle/>
        <a:p>
          <a:endParaRPr lang="es-EC"/>
        </a:p>
      </dgm:t>
    </dgm:pt>
    <dgm:pt modelId="{1D5F6E29-836D-4B32-83A9-91380EF4B03A}">
      <dgm:prSet phldrT="[Texto]"/>
      <dgm:spPr/>
      <dgm:t>
        <a:bodyPr/>
        <a:lstStyle/>
        <a:p>
          <a:r>
            <a:rPr lang="es-EC" dirty="0"/>
            <a:t>Glándula suprarrenal</a:t>
          </a:r>
        </a:p>
      </dgm:t>
    </dgm:pt>
    <dgm:pt modelId="{BFEE8712-8B7C-4FCD-90A9-0017B7D2F79E}" type="parTrans" cxnId="{A3229C1D-32D1-4168-A3A3-1A851BF9B0B1}">
      <dgm:prSet/>
      <dgm:spPr/>
      <dgm:t>
        <a:bodyPr/>
        <a:lstStyle/>
        <a:p>
          <a:endParaRPr lang="es-EC"/>
        </a:p>
      </dgm:t>
    </dgm:pt>
    <dgm:pt modelId="{5430EDB9-EB36-43CA-B757-B5286F6128CA}" type="sibTrans" cxnId="{A3229C1D-32D1-4168-A3A3-1A851BF9B0B1}">
      <dgm:prSet/>
      <dgm:spPr/>
      <dgm:t>
        <a:bodyPr/>
        <a:lstStyle/>
        <a:p>
          <a:endParaRPr lang="es-EC"/>
        </a:p>
      </dgm:t>
    </dgm:pt>
    <dgm:pt modelId="{35315571-D70C-4FC2-9383-C8BC4B361632}">
      <dgm:prSet phldrT="[Texto]"/>
      <dgm:spPr/>
      <dgm:t>
        <a:bodyPr/>
        <a:lstStyle/>
        <a:p>
          <a:pPr algn="ctr"/>
          <a:r>
            <a:rPr lang="es-EC" dirty="0"/>
            <a:t>14-16%</a:t>
          </a:r>
        </a:p>
      </dgm:t>
    </dgm:pt>
    <dgm:pt modelId="{8CAF70C8-A4DC-4EA1-979C-58195166B2A2}" type="parTrans" cxnId="{F28C755A-5596-4F20-8F7B-9F4519D9D181}">
      <dgm:prSet/>
      <dgm:spPr/>
      <dgm:t>
        <a:bodyPr/>
        <a:lstStyle/>
        <a:p>
          <a:endParaRPr lang="es-EC"/>
        </a:p>
      </dgm:t>
    </dgm:pt>
    <dgm:pt modelId="{ACDAC8C6-C0E0-4CA6-925B-D99ABA5C177E}" type="sibTrans" cxnId="{F28C755A-5596-4F20-8F7B-9F4519D9D181}">
      <dgm:prSet/>
      <dgm:spPr/>
      <dgm:t>
        <a:bodyPr/>
        <a:lstStyle/>
        <a:p>
          <a:endParaRPr lang="es-EC"/>
        </a:p>
      </dgm:t>
    </dgm:pt>
    <dgm:pt modelId="{B7ED7A37-2302-4621-84E7-4D1177A69810}">
      <dgm:prSet phldrT="[Texto]"/>
      <dgm:spPr/>
      <dgm:t>
        <a:bodyPr/>
        <a:lstStyle/>
        <a:p>
          <a:r>
            <a:rPr lang="es-EC" dirty="0"/>
            <a:t>Intestino</a:t>
          </a:r>
        </a:p>
      </dgm:t>
    </dgm:pt>
    <dgm:pt modelId="{34DC000F-33BD-4750-8E91-21BB0FA3ED11}" type="parTrans" cxnId="{C67CBD60-3139-437D-AB1A-EBCC79374816}">
      <dgm:prSet/>
      <dgm:spPr/>
      <dgm:t>
        <a:bodyPr/>
        <a:lstStyle/>
        <a:p>
          <a:endParaRPr lang="es-EC"/>
        </a:p>
      </dgm:t>
    </dgm:pt>
    <dgm:pt modelId="{3987AD44-172B-430F-994E-518103C401C9}" type="sibTrans" cxnId="{C67CBD60-3139-437D-AB1A-EBCC79374816}">
      <dgm:prSet/>
      <dgm:spPr/>
      <dgm:t>
        <a:bodyPr/>
        <a:lstStyle/>
        <a:p>
          <a:endParaRPr lang="es-EC"/>
        </a:p>
      </dgm:t>
    </dgm:pt>
    <dgm:pt modelId="{4EC3463B-775E-4331-B474-46E1D5A1C741}">
      <dgm:prSet phldrT="[Texto]"/>
      <dgm:spPr/>
      <dgm:t>
        <a:bodyPr/>
        <a:lstStyle/>
        <a:p>
          <a:r>
            <a:rPr lang="es-EC" dirty="0"/>
            <a:t>12%</a:t>
          </a:r>
        </a:p>
      </dgm:t>
    </dgm:pt>
    <dgm:pt modelId="{E2441710-34C3-4E4B-9ABC-56194422D965}" type="parTrans" cxnId="{22BEFAE9-8CE9-4F55-9B1C-187F4C089F31}">
      <dgm:prSet/>
      <dgm:spPr/>
      <dgm:t>
        <a:bodyPr/>
        <a:lstStyle/>
        <a:p>
          <a:endParaRPr lang="es-EC"/>
        </a:p>
      </dgm:t>
    </dgm:pt>
    <dgm:pt modelId="{205632D2-45EE-42F3-9A80-8DCD97E86EC8}" type="sibTrans" cxnId="{22BEFAE9-8CE9-4F55-9B1C-187F4C089F31}">
      <dgm:prSet/>
      <dgm:spPr/>
      <dgm:t>
        <a:bodyPr/>
        <a:lstStyle/>
        <a:p>
          <a:endParaRPr lang="es-EC"/>
        </a:p>
      </dgm:t>
    </dgm:pt>
    <dgm:pt modelId="{1FB711EE-039C-4D89-917C-2662C2341789}" type="pres">
      <dgm:prSet presAssocID="{ACE89F93-48B5-460F-8C56-970C9E2E2165}" presName="rootnode" presStyleCnt="0">
        <dgm:presLayoutVars>
          <dgm:chMax/>
          <dgm:chPref/>
          <dgm:dir/>
          <dgm:animLvl val="lvl"/>
        </dgm:presLayoutVars>
      </dgm:prSet>
      <dgm:spPr/>
    </dgm:pt>
    <dgm:pt modelId="{62565236-0E37-4C18-A403-0BF88421D0E3}" type="pres">
      <dgm:prSet presAssocID="{CE14F74E-39A6-4559-BC83-A11BB9BD7F85}" presName="composite" presStyleCnt="0"/>
      <dgm:spPr/>
    </dgm:pt>
    <dgm:pt modelId="{89E40F34-71A4-4E25-875B-BD8A1F1AE28A}" type="pres">
      <dgm:prSet presAssocID="{CE14F74E-39A6-4559-BC83-A11BB9BD7F85}" presName="bentUpArrow1" presStyleLbl="alignImgPlace1" presStyleIdx="0" presStyleCnt="5"/>
      <dgm:spPr/>
    </dgm:pt>
    <dgm:pt modelId="{022DE4EB-6715-46D4-8F97-6D35F18D3264}" type="pres">
      <dgm:prSet presAssocID="{CE14F74E-39A6-4559-BC83-A11BB9BD7F85}" presName="ParentText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C4CF0E35-ACEB-4D70-B044-0689C433EE3E}" type="pres">
      <dgm:prSet presAssocID="{CE14F74E-39A6-4559-BC83-A11BB9BD7F85}" presName="ChildText" presStyleLbl="revTx" presStyleIdx="0" presStyleCnt="6">
        <dgm:presLayoutVars>
          <dgm:chMax val="0"/>
          <dgm:chPref val="0"/>
          <dgm:bulletEnabled val="1"/>
        </dgm:presLayoutVars>
      </dgm:prSet>
      <dgm:spPr/>
    </dgm:pt>
    <dgm:pt modelId="{8D27D9FC-F0A8-4AA3-BE5A-A702F0B6F77D}" type="pres">
      <dgm:prSet presAssocID="{CF7CCA8E-3E94-4F00-BDC5-048EA156FD76}" presName="sibTrans" presStyleCnt="0"/>
      <dgm:spPr/>
    </dgm:pt>
    <dgm:pt modelId="{B0B20E1B-0F69-4A35-B31C-A92F2658A6A1}" type="pres">
      <dgm:prSet presAssocID="{488A6298-9C07-4776-9933-BCF0A675CCAB}" presName="composite" presStyleCnt="0"/>
      <dgm:spPr/>
    </dgm:pt>
    <dgm:pt modelId="{EB1AF2AC-634A-421E-8399-F29904019D56}" type="pres">
      <dgm:prSet presAssocID="{488A6298-9C07-4776-9933-BCF0A675CCAB}" presName="bentUpArrow1" presStyleLbl="alignImgPlace1" presStyleIdx="1" presStyleCnt="5"/>
      <dgm:spPr/>
    </dgm:pt>
    <dgm:pt modelId="{A6DA58DB-4697-4B5D-91C4-E5B1755D24D1}" type="pres">
      <dgm:prSet presAssocID="{488A6298-9C07-4776-9933-BCF0A675CCAB}" presName="ParentText" presStyleLbl="node1" presStyleIdx="1" presStyleCnt="6">
        <dgm:presLayoutVars>
          <dgm:chMax val="1"/>
          <dgm:chPref val="1"/>
          <dgm:bulletEnabled val="1"/>
        </dgm:presLayoutVars>
      </dgm:prSet>
      <dgm:spPr/>
    </dgm:pt>
    <dgm:pt modelId="{4BB88BD5-3DA4-42E7-8CA5-5C05190122C3}" type="pres">
      <dgm:prSet presAssocID="{488A6298-9C07-4776-9933-BCF0A675CCAB}" presName="ChildText" presStyleLbl="revTx" presStyleIdx="1" presStyleCnt="6">
        <dgm:presLayoutVars>
          <dgm:chMax val="0"/>
          <dgm:chPref val="0"/>
          <dgm:bulletEnabled val="1"/>
        </dgm:presLayoutVars>
      </dgm:prSet>
      <dgm:spPr/>
    </dgm:pt>
    <dgm:pt modelId="{7149DF09-A961-4F31-9D20-1AEC7E8DBC2D}" type="pres">
      <dgm:prSet presAssocID="{0A6E2669-A2D5-4753-8D8B-CD5B8DA51BD3}" presName="sibTrans" presStyleCnt="0"/>
      <dgm:spPr/>
    </dgm:pt>
    <dgm:pt modelId="{8EB737FD-9A39-4206-8F5C-54493C20D4CB}" type="pres">
      <dgm:prSet presAssocID="{18D4A631-01ED-4C69-8AFC-2624955628C8}" presName="composite" presStyleCnt="0"/>
      <dgm:spPr/>
    </dgm:pt>
    <dgm:pt modelId="{574987DA-CDB9-4EFF-8274-55A692549EE9}" type="pres">
      <dgm:prSet presAssocID="{18D4A631-01ED-4C69-8AFC-2624955628C8}" presName="bentUpArrow1" presStyleLbl="alignImgPlace1" presStyleIdx="2" presStyleCnt="5"/>
      <dgm:spPr/>
    </dgm:pt>
    <dgm:pt modelId="{9D9F337E-AA62-4E69-8963-093FA370BAE9}" type="pres">
      <dgm:prSet presAssocID="{18D4A631-01ED-4C69-8AFC-2624955628C8}" presName="ParentText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0C09F85D-DD5D-40A5-A0C7-347770DB443A}" type="pres">
      <dgm:prSet presAssocID="{18D4A631-01ED-4C69-8AFC-2624955628C8}" presName="ChildText" presStyleLbl="revTx" presStyleIdx="2" presStyleCnt="6">
        <dgm:presLayoutVars>
          <dgm:chMax val="0"/>
          <dgm:chPref val="0"/>
          <dgm:bulletEnabled val="1"/>
        </dgm:presLayoutVars>
      </dgm:prSet>
      <dgm:spPr/>
    </dgm:pt>
    <dgm:pt modelId="{6EB35039-8A0E-4CA6-9A83-C90DE42AC254}" type="pres">
      <dgm:prSet presAssocID="{9E84F176-602A-495A-B280-629B3BA1CFD5}" presName="sibTrans" presStyleCnt="0"/>
      <dgm:spPr/>
    </dgm:pt>
    <dgm:pt modelId="{CB4D8638-3772-47C5-8224-DD7B4BE64A8D}" type="pres">
      <dgm:prSet presAssocID="{44612057-373B-4AAA-9946-3E5F132CF0B5}" presName="composite" presStyleCnt="0"/>
      <dgm:spPr/>
    </dgm:pt>
    <dgm:pt modelId="{849988A7-7EA7-4C8D-9C02-27E10A32DDDC}" type="pres">
      <dgm:prSet presAssocID="{44612057-373B-4AAA-9946-3E5F132CF0B5}" presName="bentUpArrow1" presStyleLbl="alignImgPlace1" presStyleIdx="3" presStyleCnt="5"/>
      <dgm:spPr/>
    </dgm:pt>
    <dgm:pt modelId="{5D8F54BD-7AD6-4198-8C84-894B3CD66ECB}" type="pres">
      <dgm:prSet presAssocID="{44612057-373B-4AAA-9946-3E5F132CF0B5}" presName="ParentText" presStyleLbl="node1" presStyleIdx="3" presStyleCnt="6">
        <dgm:presLayoutVars>
          <dgm:chMax val="1"/>
          <dgm:chPref val="1"/>
          <dgm:bulletEnabled val="1"/>
        </dgm:presLayoutVars>
      </dgm:prSet>
      <dgm:spPr/>
    </dgm:pt>
    <dgm:pt modelId="{C10EC5AA-C11C-4695-8501-78B87C11F511}" type="pres">
      <dgm:prSet presAssocID="{44612057-373B-4AAA-9946-3E5F132CF0B5}" presName="ChildText" presStyleLbl="revTx" presStyleIdx="3" presStyleCnt="6">
        <dgm:presLayoutVars>
          <dgm:chMax val="0"/>
          <dgm:chPref val="0"/>
          <dgm:bulletEnabled val="1"/>
        </dgm:presLayoutVars>
      </dgm:prSet>
      <dgm:spPr/>
    </dgm:pt>
    <dgm:pt modelId="{ACE00938-7A74-46A9-8E59-B6A4C7017341}" type="pres">
      <dgm:prSet presAssocID="{39EBD556-8B58-41A6-9961-9C2EDC5A7F7A}" presName="sibTrans" presStyleCnt="0"/>
      <dgm:spPr/>
    </dgm:pt>
    <dgm:pt modelId="{60B0B872-3230-44AD-B731-770352B60EE2}" type="pres">
      <dgm:prSet presAssocID="{1D5F6E29-836D-4B32-83A9-91380EF4B03A}" presName="composite" presStyleCnt="0"/>
      <dgm:spPr/>
    </dgm:pt>
    <dgm:pt modelId="{42E3D880-8AF0-4148-B373-6F45D447E847}" type="pres">
      <dgm:prSet presAssocID="{1D5F6E29-836D-4B32-83A9-91380EF4B03A}" presName="bentUpArrow1" presStyleLbl="alignImgPlace1" presStyleIdx="4" presStyleCnt="5"/>
      <dgm:spPr/>
    </dgm:pt>
    <dgm:pt modelId="{C65E702B-DDB1-4E47-B6B7-F4C65F503F8F}" type="pres">
      <dgm:prSet presAssocID="{1D5F6E29-836D-4B32-83A9-91380EF4B03A}" presName="ParentText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78D65D66-0DA7-4FE5-BC9D-A6F02FC60515}" type="pres">
      <dgm:prSet presAssocID="{1D5F6E29-836D-4B32-83A9-91380EF4B03A}" presName="ChildText" presStyleLbl="revTx" presStyleIdx="4" presStyleCnt="6">
        <dgm:presLayoutVars>
          <dgm:chMax val="0"/>
          <dgm:chPref val="0"/>
          <dgm:bulletEnabled val="1"/>
        </dgm:presLayoutVars>
      </dgm:prSet>
      <dgm:spPr/>
    </dgm:pt>
    <dgm:pt modelId="{C5722481-C768-4DB8-BC77-144EC3FE3EB6}" type="pres">
      <dgm:prSet presAssocID="{5430EDB9-EB36-43CA-B757-B5286F6128CA}" presName="sibTrans" presStyleCnt="0"/>
      <dgm:spPr/>
    </dgm:pt>
    <dgm:pt modelId="{018B396B-A611-4514-9447-F70E0A8FF07B}" type="pres">
      <dgm:prSet presAssocID="{B7ED7A37-2302-4621-84E7-4D1177A69810}" presName="composite" presStyleCnt="0"/>
      <dgm:spPr/>
    </dgm:pt>
    <dgm:pt modelId="{CDABEA1F-A88D-4BB2-8E51-B1B9B7F830C4}" type="pres">
      <dgm:prSet presAssocID="{B7ED7A37-2302-4621-84E7-4D1177A69810}" presName="ParentText" presStyleLbl="node1" presStyleIdx="5" presStyleCnt="6">
        <dgm:presLayoutVars>
          <dgm:chMax val="1"/>
          <dgm:chPref val="1"/>
          <dgm:bulletEnabled val="1"/>
        </dgm:presLayoutVars>
      </dgm:prSet>
      <dgm:spPr/>
    </dgm:pt>
    <dgm:pt modelId="{0210BD3E-9731-46FD-BC7F-2A2FC8B510EA}" type="pres">
      <dgm:prSet presAssocID="{B7ED7A37-2302-4621-84E7-4D1177A69810}" presName="FinalChildText" presStyleLbl="revTx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3EC71C05-0718-4E42-A3DA-7B89E3DEDCAC}" srcId="{ACE89F93-48B5-460F-8C56-970C9E2E2165}" destId="{488A6298-9C07-4776-9933-BCF0A675CCAB}" srcOrd="1" destOrd="0" parTransId="{F7F1AF37-35CE-4B72-872B-5F9CCFAD5C6D}" sibTransId="{0A6E2669-A2D5-4753-8D8B-CD5B8DA51BD3}"/>
    <dgm:cxn modelId="{BBB73913-0554-4F85-9B75-60FB368D5ADA}" srcId="{CE14F74E-39A6-4559-BC83-A11BB9BD7F85}" destId="{B717573A-E89B-4FBE-97A2-DB8FFCC40DE1}" srcOrd="0" destOrd="0" parTransId="{BC8C0B73-51ED-4CB9-BF2F-1E5E9F7C2BF8}" sibTransId="{CC435DCC-C6DF-400D-99C6-252CD6D9FC3E}"/>
    <dgm:cxn modelId="{A3229C1D-32D1-4168-A3A3-1A851BF9B0B1}" srcId="{ACE89F93-48B5-460F-8C56-970C9E2E2165}" destId="{1D5F6E29-836D-4B32-83A9-91380EF4B03A}" srcOrd="4" destOrd="0" parTransId="{BFEE8712-8B7C-4FCD-90A9-0017B7D2F79E}" sibTransId="{5430EDB9-EB36-43CA-B757-B5286F6128CA}"/>
    <dgm:cxn modelId="{23DF5C1E-32BB-45FF-9E97-2ED521441E76}" type="presOf" srcId="{4823E370-3EC9-4B96-B7A1-3E10A0289222}" destId="{0C09F85D-DD5D-40A5-A0C7-347770DB443A}" srcOrd="0" destOrd="0" presId="urn:microsoft.com/office/officeart/2005/8/layout/StepDownProcess"/>
    <dgm:cxn modelId="{F5E8EA31-B523-450E-9BE2-FA010F708154}" srcId="{ACE89F93-48B5-460F-8C56-970C9E2E2165}" destId="{44612057-373B-4AAA-9946-3E5F132CF0B5}" srcOrd="3" destOrd="0" parTransId="{D24E9464-F43B-4B37-A3AE-54E337E10D89}" sibTransId="{39EBD556-8B58-41A6-9961-9C2EDC5A7F7A}"/>
    <dgm:cxn modelId="{9EEF3A3B-9C97-4679-A9ED-E1AA0B402049}" type="presOf" srcId="{4EC3463B-775E-4331-B474-46E1D5A1C741}" destId="{0210BD3E-9731-46FD-BC7F-2A2FC8B510EA}" srcOrd="0" destOrd="0" presId="urn:microsoft.com/office/officeart/2005/8/layout/StepDownProcess"/>
    <dgm:cxn modelId="{AD4B293C-C5A0-4497-BFDB-1A66A4B2BFF9}" type="presOf" srcId="{44612057-373B-4AAA-9946-3E5F132CF0B5}" destId="{5D8F54BD-7AD6-4198-8C84-894B3CD66ECB}" srcOrd="0" destOrd="0" presId="urn:microsoft.com/office/officeart/2005/8/layout/StepDownProcess"/>
    <dgm:cxn modelId="{11C6163D-4934-4919-A014-012623AEE9AD}" srcId="{ACE89F93-48B5-460F-8C56-970C9E2E2165}" destId="{18D4A631-01ED-4C69-8AFC-2624955628C8}" srcOrd="2" destOrd="0" parTransId="{91946C3A-E841-4163-A9C3-516A2CD806A2}" sibTransId="{9E84F176-602A-495A-B280-629B3BA1CFD5}"/>
    <dgm:cxn modelId="{AF3AC840-1409-420C-A4D3-2FD6D8DC124C}" type="presOf" srcId="{CE14F74E-39A6-4559-BC83-A11BB9BD7F85}" destId="{022DE4EB-6715-46D4-8F97-6D35F18D3264}" srcOrd="0" destOrd="0" presId="urn:microsoft.com/office/officeart/2005/8/layout/StepDownProcess"/>
    <dgm:cxn modelId="{88C0125F-8654-44A8-AC70-1BE2A269B0DE}" srcId="{488A6298-9C07-4776-9933-BCF0A675CCAB}" destId="{145B8522-B916-47F3-8BB1-31CECFCC7893}" srcOrd="0" destOrd="0" parTransId="{B96DF3AC-AB5C-4C71-96E0-6D9FE0E43088}" sibTransId="{D766B90B-B45B-4894-895F-8DD43E391B41}"/>
    <dgm:cxn modelId="{C67CBD60-3139-437D-AB1A-EBCC79374816}" srcId="{ACE89F93-48B5-460F-8C56-970C9E2E2165}" destId="{B7ED7A37-2302-4621-84E7-4D1177A69810}" srcOrd="5" destOrd="0" parTransId="{34DC000F-33BD-4750-8E91-21BB0FA3ED11}" sibTransId="{3987AD44-172B-430F-994E-518103C401C9}"/>
    <dgm:cxn modelId="{429B8F44-C284-47CB-BAF8-3FCAC82F4E4D}" type="presOf" srcId="{B7ED7A37-2302-4621-84E7-4D1177A69810}" destId="{CDABEA1F-A88D-4BB2-8E51-B1B9B7F830C4}" srcOrd="0" destOrd="0" presId="urn:microsoft.com/office/officeart/2005/8/layout/StepDownProcess"/>
    <dgm:cxn modelId="{64B0E466-9094-410D-BC0B-7304687901C0}" type="presOf" srcId="{35315571-D70C-4FC2-9383-C8BC4B361632}" destId="{78D65D66-0DA7-4FE5-BC9D-A6F02FC60515}" srcOrd="0" destOrd="0" presId="urn:microsoft.com/office/officeart/2005/8/layout/StepDownProcess"/>
    <dgm:cxn modelId="{FE696E48-D2E3-40A8-AAEC-38CF9FD1E3BB}" type="presOf" srcId="{ACE89F93-48B5-460F-8C56-970C9E2E2165}" destId="{1FB711EE-039C-4D89-917C-2662C2341789}" srcOrd="0" destOrd="0" presId="urn:microsoft.com/office/officeart/2005/8/layout/StepDownProcess"/>
    <dgm:cxn modelId="{C0B9084E-7637-4887-8EAA-B18B04CB1FEF}" type="presOf" srcId="{5B4FCB9C-08E7-423C-B4FF-0F5AC1C539F6}" destId="{C10EC5AA-C11C-4695-8501-78B87C11F511}" srcOrd="0" destOrd="0" presId="urn:microsoft.com/office/officeart/2005/8/layout/StepDownProcess"/>
    <dgm:cxn modelId="{F28C755A-5596-4F20-8F7B-9F4519D9D181}" srcId="{1D5F6E29-836D-4B32-83A9-91380EF4B03A}" destId="{35315571-D70C-4FC2-9383-C8BC4B361632}" srcOrd="0" destOrd="0" parTransId="{8CAF70C8-A4DC-4EA1-979C-58195166B2A2}" sibTransId="{ACDAC8C6-C0E0-4CA6-925B-D99ABA5C177E}"/>
    <dgm:cxn modelId="{C18AC07A-B073-4F43-ACFE-FB20F6BFD82A}" type="presOf" srcId="{1D5F6E29-836D-4B32-83A9-91380EF4B03A}" destId="{C65E702B-DDB1-4E47-B6B7-F4C65F503F8F}" srcOrd="0" destOrd="0" presId="urn:microsoft.com/office/officeart/2005/8/layout/StepDownProcess"/>
    <dgm:cxn modelId="{5DBC7182-F585-48CA-B858-432AC503B2BB}" type="presOf" srcId="{145B8522-B916-47F3-8BB1-31CECFCC7893}" destId="{4BB88BD5-3DA4-42E7-8CA5-5C05190122C3}" srcOrd="0" destOrd="0" presId="urn:microsoft.com/office/officeart/2005/8/layout/StepDownProcess"/>
    <dgm:cxn modelId="{B15C918B-1009-464A-8EBA-7FA442721CB2}" srcId="{44612057-373B-4AAA-9946-3E5F132CF0B5}" destId="{5B4FCB9C-08E7-423C-B4FF-0F5AC1C539F6}" srcOrd="0" destOrd="0" parTransId="{0DA79753-4163-4501-A25B-979748637111}" sibTransId="{2E722D33-05A3-4834-9A7C-28A9EBD85020}"/>
    <dgm:cxn modelId="{DA044D91-447B-4168-9703-579523F1645B}" type="presOf" srcId="{488A6298-9C07-4776-9933-BCF0A675CCAB}" destId="{A6DA58DB-4697-4B5D-91C4-E5B1755D24D1}" srcOrd="0" destOrd="0" presId="urn:microsoft.com/office/officeart/2005/8/layout/StepDownProcess"/>
    <dgm:cxn modelId="{F9DCE1A1-AE93-4A21-8BD6-1659CF024D2B}" type="presOf" srcId="{B717573A-E89B-4FBE-97A2-DB8FFCC40DE1}" destId="{C4CF0E35-ACEB-4D70-B044-0689C433EE3E}" srcOrd="0" destOrd="0" presId="urn:microsoft.com/office/officeart/2005/8/layout/StepDownProcess"/>
    <dgm:cxn modelId="{44312BA9-7DFF-49E2-8FD7-31F2A06B1C29}" srcId="{18D4A631-01ED-4C69-8AFC-2624955628C8}" destId="{4823E370-3EC9-4B96-B7A1-3E10A0289222}" srcOrd="0" destOrd="0" parTransId="{71289FA8-8465-4531-BB53-A62C3C8D9A69}" sibTransId="{69A03E89-8762-4059-8F79-2D8CC3728D38}"/>
    <dgm:cxn modelId="{1E1A77BF-9EB7-4475-9199-93BF3ABC83D7}" type="presOf" srcId="{18D4A631-01ED-4C69-8AFC-2624955628C8}" destId="{9D9F337E-AA62-4E69-8963-093FA370BAE9}" srcOrd="0" destOrd="0" presId="urn:microsoft.com/office/officeart/2005/8/layout/StepDownProcess"/>
    <dgm:cxn modelId="{F76AE0BF-7964-486B-96D8-123A6D33920F}" srcId="{ACE89F93-48B5-460F-8C56-970C9E2E2165}" destId="{CE14F74E-39A6-4559-BC83-A11BB9BD7F85}" srcOrd="0" destOrd="0" parTransId="{402D4886-6131-4C8D-AFDF-FF6C3BC33A11}" sibTransId="{CF7CCA8E-3E94-4F00-BDC5-048EA156FD76}"/>
    <dgm:cxn modelId="{22BEFAE9-8CE9-4F55-9B1C-187F4C089F31}" srcId="{B7ED7A37-2302-4621-84E7-4D1177A69810}" destId="{4EC3463B-775E-4331-B474-46E1D5A1C741}" srcOrd="0" destOrd="0" parTransId="{E2441710-34C3-4E4B-9ABC-56194422D965}" sibTransId="{205632D2-45EE-42F3-9A80-8DCD97E86EC8}"/>
    <dgm:cxn modelId="{1E7310D2-1018-4BDD-895F-55DCF10ABE0E}" type="presParOf" srcId="{1FB711EE-039C-4D89-917C-2662C2341789}" destId="{62565236-0E37-4C18-A403-0BF88421D0E3}" srcOrd="0" destOrd="0" presId="urn:microsoft.com/office/officeart/2005/8/layout/StepDownProcess"/>
    <dgm:cxn modelId="{C53D340D-36F3-48AD-BF5A-B8CDD56C7004}" type="presParOf" srcId="{62565236-0E37-4C18-A403-0BF88421D0E3}" destId="{89E40F34-71A4-4E25-875B-BD8A1F1AE28A}" srcOrd="0" destOrd="0" presId="urn:microsoft.com/office/officeart/2005/8/layout/StepDownProcess"/>
    <dgm:cxn modelId="{99982D04-FD29-4E10-88B4-2562E3E61412}" type="presParOf" srcId="{62565236-0E37-4C18-A403-0BF88421D0E3}" destId="{022DE4EB-6715-46D4-8F97-6D35F18D3264}" srcOrd="1" destOrd="0" presId="urn:microsoft.com/office/officeart/2005/8/layout/StepDownProcess"/>
    <dgm:cxn modelId="{FDCFD361-2393-4475-B172-3A7390E0CC91}" type="presParOf" srcId="{62565236-0E37-4C18-A403-0BF88421D0E3}" destId="{C4CF0E35-ACEB-4D70-B044-0689C433EE3E}" srcOrd="2" destOrd="0" presId="urn:microsoft.com/office/officeart/2005/8/layout/StepDownProcess"/>
    <dgm:cxn modelId="{4832B440-BDBA-427A-BC90-D6F5F34D49A7}" type="presParOf" srcId="{1FB711EE-039C-4D89-917C-2662C2341789}" destId="{8D27D9FC-F0A8-4AA3-BE5A-A702F0B6F77D}" srcOrd="1" destOrd="0" presId="urn:microsoft.com/office/officeart/2005/8/layout/StepDownProcess"/>
    <dgm:cxn modelId="{513A88EF-AE72-476F-82CF-C9E25DD87281}" type="presParOf" srcId="{1FB711EE-039C-4D89-917C-2662C2341789}" destId="{B0B20E1B-0F69-4A35-B31C-A92F2658A6A1}" srcOrd="2" destOrd="0" presId="urn:microsoft.com/office/officeart/2005/8/layout/StepDownProcess"/>
    <dgm:cxn modelId="{524981AC-2B96-4D04-BD21-C33980586EB3}" type="presParOf" srcId="{B0B20E1B-0F69-4A35-B31C-A92F2658A6A1}" destId="{EB1AF2AC-634A-421E-8399-F29904019D56}" srcOrd="0" destOrd="0" presId="urn:microsoft.com/office/officeart/2005/8/layout/StepDownProcess"/>
    <dgm:cxn modelId="{CC51ACC3-245B-4D65-86C1-02FA9CB1CCD8}" type="presParOf" srcId="{B0B20E1B-0F69-4A35-B31C-A92F2658A6A1}" destId="{A6DA58DB-4697-4B5D-91C4-E5B1755D24D1}" srcOrd="1" destOrd="0" presId="urn:microsoft.com/office/officeart/2005/8/layout/StepDownProcess"/>
    <dgm:cxn modelId="{FE0BFD22-7F29-4DB7-81AE-BE633E2DA142}" type="presParOf" srcId="{B0B20E1B-0F69-4A35-B31C-A92F2658A6A1}" destId="{4BB88BD5-3DA4-42E7-8CA5-5C05190122C3}" srcOrd="2" destOrd="0" presId="urn:microsoft.com/office/officeart/2005/8/layout/StepDownProcess"/>
    <dgm:cxn modelId="{B6BF18DF-8688-491D-9025-CC8C73875DF7}" type="presParOf" srcId="{1FB711EE-039C-4D89-917C-2662C2341789}" destId="{7149DF09-A961-4F31-9D20-1AEC7E8DBC2D}" srcOrd="3" destOrd="0" presId="urn:microsoft.com/office/officeart/2005/8/layout/StepDownProcess"/>
    <dgm:cxn modelId="{C8417587-3420-4BC6-9848-D996B46191DD}" type="presParOf" srcId="{1FB711EE-039C-4D89-917C-2662C2341789}" destId="{8EB737FD-9A39-4206-8F5C-54493C20D4CB}" srcOrd="4" destOrd="0" presId="urn:microsoft.com/office/officeart/2005/8/layout/StepDownProcess"/>
    <dgm:cxn modelId="{05282E6E-EBF3-44FC-B27F-A06A45BB96A7}" type="presParOf" srcId="{8EB737FD-9A39-4206-8F5C-54493C20D4CB}" destId="{574987DA-CDB9-4EFF-8274-55A692549EE9}" srcOrd="0" destOrd="0" presId="urn:microsoft.com/office/officeart/2005/8/layout/StepDownProcess"/>
    <dgm:cxn modelId="{063E9086-4EFF-4093-8152-C72202E1CD97}" type="presParOf" srcId="{8EB737FD-9A39-4206-8F5C-54493C20D4CB}" destId="{9D9F337E-AA62-4E69-8963-093FA370BAE9}" srcOrd="1" destOrd="0" presId="urn:microsoft.com/office/officeart/2005/8/layout/StepDownProcess"/>
    <dgm:cxn modelId="{B72A640C-630D-4DC9-BF67-4CF5B85A7572}" type="presParOf" srcId="{8EB737FD-9A39-4206-8F5C-54493C20D4CB}" destId="{0C09F85D-DD5D-40A5-A0C7-347770DB443A}" srcOrd="2" destOrd="0" presId="urn:microsoft.com/office/officeart/2005/8/layout/StepDownProcess"/>
    <dgm:cxn modelId="{DA1972E8-913E-4180-B4E0-6CC5FCF5B056}" type="presParOf" srcId="{1FB711EE-039C-4D89-917C-2662C2341789}" destId="{6EB35039-8A0E-4CA6-9A83-C90DE42AC254}" srcOrd="5" destOrd="0" presId="urn:microsoft.com/office/officeart/2005/8/layout/StepDownProcess"/>
    <dgm:cxn modelId="{4B1A557D-8269-4693-AB6F-2FBD775CC732}" type="presParOf" srcId="{1FB711EE-039C-4D89-917C-2662C2341789}" destId="{CB4D8638-3772-47C5-8224-DD7B4BE64A8D}" srcOrd="6" destOrd="0" presId="urn:microsoft.com/office/officeart/2005/8/layout/StepDownProcess"/>
    <dgm:cxn modelId="{856F3E71-F850-4F32-9E0C-2851013053C4}" type="presParOf" srcId="{CB4D8638-3772-47C5-8224-DD7B4BE64A8D}" destId="{849988A7-7EA7-4C8D-9C02-27E10A32DDDC}" srcOrd="0" destOrd="0" presId="urn:microsoft.com/office/officeart/2005/8/layout/StepDownProcess"/>
    <dgm:cxn modelId="{A7BAFE1C-E47C-4CD5-BB06-F45748617B6D}" type="presParOf" srcId="{CB4D8638-3772-47C5-8224-DD7B4BE64A8D}" destId="{5D8F54BD-7AD6-4198-8C84-894B3CD66ECB}" srcOrd="1" destOrd="0" presId="urn:microsoft.com/office/officeart/2005/8/layout/StepDownProcess"/>
    <dgm:cxn modelId="{1C079C8A-F8DB-49B1-8D0E-90A24C68C341}" type="presParOf" srcId="{CB4D8638-3772-47C5-8224-DD7B4BE64A8D}" destId="{C10EC5AA-C11C-4695-8501-78B87C11F511}" srcOrd="2" destOrd="0" presId="urn:microsoft.com/office/officeart/2005/8/layout/StepDownProcess"/>
    <dgm:cxn modelId="{233C6814-E821-439D-827E-32D4E6664FAC}" type="presParOf" srcId="{1FB711EE-039C-4D89-917C-2662C2341789}" destId="{ACE00938-7A74-46A9-8E59-B6A4C7017341}" srcOrd="7" destOrd="0" presId="urn:microsoft.com/office/officeart/2005/8/layout/StepDownProcess"/>
    <dgm:cxn modelId="{821E4AC7-77C8-41EA-847A-DF6E7413F43D}" type="presParOf" srcId="{1FB711EE-039C-4D89-917C-2662C2341789}" destId="{60B0B872-3230-44AD-B731-770352B60EE2}" srcOrd="8" destOrd="0" presId="urn:microsoft.com/office/officeart/2005/8/layout/StepDownProcess"/>
    <dgm:cxn modelId="{BAEA7903-73F8-4C73-A60C-5E66C69B6E37}" type="presParOf" srcId="{60B0B872-3230-44AD-B731-770352B60EE2}" destId="{42E3D880-8AF0-4148-B373-6F45D447E847}" srcOrd="0" destOrd="0" presId="urn:microsoft.com/office/officeart/2005/8/layout/StepDownProcess"/>
    <dgm:cxn modelId="{68A3CF59-1BFB-472A-930C-DEC1CEBB557A}" type="presParOf" srcId="{60B0B872-3230-44AD-B731-770352B60EE2}" destId="{C65E702B-DDB1-4E47-B6B7-F4C65F503F8F}" srcOrd="1" destOrd="0" presId="urn:microsoft.com/office/officeart/2005/8/layout/StepDownProcess"/>
    <dgm:cxn modelId="{AAB76EC5-1EA0-489D-BD6D-45BC4C9DCB64}" type="presParOf" srcId="{60B0B872-3230-44AD-B731-770352B60EE2}" destId="{78D65D66-0DA7-4FE5-BC9D-A6F02FC60515}" srcOrd="2" destOrd="0" presId="urn:microsoft.com/office/officeart/2005/8/layout/StepDownProcess"/>
    <dgm:cxn modelId="{B3E70E81-8995-4D72-8C40-EA9384452989}" type="presParOf" srcId="{1FB711EE-039C-4D89-917C-2662C2341789}" destId="{C5722481-C768-4DB8-BC77-144EC3FE3EB6}" srcOrd="9" destOrd="0" presId="urn:microsoft.com/office/officeart/2005/8/layout/StepDownProcess"/>
    <dgm:cxn modelId="{A1C82095-8F01-4E7D-A83E-4E7FCFB4CB5C}" type="presParOf" srcId="{1FB711EE-039C-4D89-917C-2662C2341789}" destId="{018B396B-A611-4514-9447-F70E0A8FF07B}" srcOrd="10" destOrd="0" presId="urn:microsoft.com/office/officeart/2005/8/layout/StepDownProcess"/>
    <dgm:cxn modelId="{9EE36DF3-CC2F-4B9E-957D-01264E80955D}" type="presParOf" srcId="{018B396B-A611-4514-9447-F70E0A8FF07B}" destId="{CDABEA1F-A88D-4BB2-8E51-B1B9B7F830C4}" srcOrd="0" destOrd="0" presId="urn:microsoft.com/office/officeart/2005/8/layout/StepDownProcess"/>
    <dgm:cxn modelId="{2919505B-790B-499E-BD67-9C5E979C4A3C}" type="presParOf" srcId="{018B396B-A611-4514-9447-F70E0A8FF07B}" destId="{0210BD3E-9731-46FD-BC7F-2A2FC8B510EA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EF6040A-0C81-40FE-A70E-1CC51D36D2BF}" type="doc">
      <dgm:prSet loTypeId="urn:microsoft.com/office/officeart/2005/8/layout/hierarchy2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63446252-37FD-4535-8B7F-8ABE1B3DE185}">
      <dgm:prSet phldrT="[Texto]"/>
      <dgm:spPr/>
      <dgm:t>
        <a:bodyPr/>
        <a:lstStyle/>
        <a:p>
          <a:r>
            <a:rPr lang="es-ES" dirty="0"/>
            <a:t>Platino + inhibidor de la angiogénesis</a:t>
          </a:r>
          <a:endParaRPr lang="es-EC" dirty="0"/>
        </a:p>
      </dgm:t>
    </dgm:pt>
    <dgm:pt modelId="{E5E29647-9D05-4A58-99D9-EDEB0303E96E}" type="parTrans" cxnId="{616DD68F-21CC-4E27-AF36-C4A53F3761C5}">
      <dgm:prSet/>
      <dgm:spPr/>
      <dgm:t>
        <a:bodyPr/>
        <a:lstStyle/>
        <a:p>
          <a:endParaRPr lang="es-EC"/>
        </a:p>
      </dgm:t>
    </dgm:pt>
    <dgm:pt modelId="{626F024D-1B67-4BB5-8409-C2E6255B8C75}" type="sibTrans" cxnId="{616DD68F-21CC-4E27-AF36-C4A53F3761C5}">
      <dgm:prSet/>
      <dgm:spPr/>
      <dgm:t>
        <a:bodyPr/>
        <a:lstStyle/>
        <a:p>
          <a:endParaRPr lang="es-EC"/>
        </a:p>
      </dgm:t>
    </dgm:pt>
    <dgm:pt modelId="{C589504B-585A-4F6C-8AE5-59232826B4A2}">
      <dgm:prSet phldrT="[Texto]"/>
      <dgm:spPr/>
      <dgm:t>
        <a:bodyPr/>
        <a:lstStyle/>
        <a:p>
          <a:r>
            <a:rPr lang="es-EC" dirty="0" err="1"/>
            <a:t>Paclitaxel</a:t>
          </a:r>
          <a:r>
            <a:rPr lang="es-EC" dirty="0"/>
            <a:t>/Carboplatino</a:t>
          </a:r>
        </a:p>
      </dgm:t>
    </dgm:pt>
    <dgm:pt modelId="{F736AF07-73E1-473A-AE78-C321ED2A179E}" type="parTrans" cxnId="{3D3EA64A-02E6-42FF-A825-48F47EFB4971}">
      <dgm:prSet/>
      <dgm:spPr/>
      <dgm:t>
        <a:bodyPr/>
        <a:lstStyle/>
        <a:p>
          <a:endParaRPr lang="es-EC"/>
        </a:p>
      </dgm:t>
    </dgm:pt>
    <dgm:pt modelId="{E5E72D4A-2468-4848-80BA-B54603972D50}" type="sibTrans" cxnId="{3D3EA64A-02E6-42FF-A825-48F47EFB4971}">
      <dgm:prSet/>
      <dgm:spPr/>
      <dgm:t>
        <a:bodyPr/>
        <a:lstStyle/>
        <a:p>
          <a:endParaRPr lang="es-EC"/>
        </a:p>
      </dgm:t>
    </dgm:pt>
    <dgm:pt modelId="{4AC2FBEC-0D3A-4713-BAFA-57480607F29D}">
      <dgm:prSet phldrT="[Texto]"/>
      <dgm:spPr/>
      <dgm:t>
        <a:bodyPr/>
        <a:lstStyle/>
        <a:p>
          <a:r>
            <a:rPr lang="es-EC" dirty="0"/>
            <a:t>Cada 21 días</a:t>
          </a:r>
        </a:p>
      </dgm:t>
    </dgm:pt>
    <dgm:pt modelId="{EBC57DE8-5FC4-401E-9929-FD8197C5B128}" type="parTrans" cxnId="{88333685-4956-454B-B069-0653211A11C2}">
      <dgm:prSet/>
      <dgm:spPr/>
      <dgm:t>
        <a:bodyPr/>
        <a:lstStyle/>
        <a:p>
          <a:endParaRPr lang="es-EC"/>
        </a:p>
      </dgm:t>
    </dgm:pt>
    <dgm:pt modelId="{280114F4-9A6C-4BAE-9651-0DC91BC87818}" type="sibTrans" cxnId="{88333685-4956-454B-B069-0653211A11C2}">
      <dgm:prSet/>
      <dgm:spPr/>
      <dgm:t>
        <a:bodyPr/>
        <a:lstStyle/>
        <a:p>
          <a:endParaRPr lang="es-EC"/>
        </a:p>
      </dgm:t>
    </dgm:pt>
    <dgm:pt modelId="{5834001F-E9C7-49E7-A351-F36427DB8524}">
      <dgm:prSet phldrT="[Texto]"/>
      <dgm:spPr/>
      <dgm:t>
        <a:bodyPr/>
        <a:lstStyle/>
        <a:p>
          <a:r>
            <a:rPr lang="es-EC" dirty="0"/>
            <a:t>Eventos neutropénicos menos graves (45% vs 75%)</a:t>
          </a:r>
        </a:p>
      </dgm:t>
    </dgm:pt>
    <dgm:pt modelId="{3DC7A740-9B10-4538-AA4A-48A95FAE9154}" type="parTrans" cxnId="{12B4C135-2EAF-407F-98D7-3B2D619E547C}">
      <dgm:prSet/>
      <dgm:spPr/>
      <dgm:t>
        <a:bodyPr/>
        <a:lstStyle/>
        <a:p>
          <a:endParaRPr lang="es-EC"/>
        </a:p>
      </dgm:t>
    </dgm:pt>
    <dgm:pt modelId="{B8BE7A0A-60B8-4CAD-97BA-3ABAA128C5C8}" type="sibTrans" cxnId="{12B4C135-2EAF-407F-98D7-3B2D619E547C}">
      <dgm:prSet/>
      <dgm:spPr/>
      <dgm:t>
        <a:bodyPr/>
        <a:lstStyle/>
        <a:p>
          <a:endParaRPr lang="es-EC"/>
        </a:p>
      </dgm:t>
    </dgm:pt>
    <dgm:pt modelId="{25E4D4CA-5CF4-4666-97F1-394CB99C9B74}">
      <dgm:prSet phldrT="[Texto]"/>
      <dgm:spPr/>
      <dgm:t>
        <a:bodyPr/>
        <a:lstStyle/>
        <a:p>
          <a:r>
            <a:rPr lang="es-EC" dirty="0" err="1"/>
            <a:t>Bevazizumab</a:t>
          </a:r>
          <a:endParaRPr lang="es-EC" dirty="0"/>
        </a:p>
      </dgm:t>
    </dgm:pt>
    <dgm:pt modelId="{9F33D39D-8E0A-487D-8FA8-BD3620697C8B}" type="parTrans" cxnId="{8271A02B-6EBF-4297-907C-AEFE3FE7761F}">
      <dgm:prSet/>
      <dgm:spPr/>
      <dgm:t>
        <a:bodyPr/>
        <a:lstStyle/>
        <a:p>
          <a:endParaRPr lang="es-EC"/>
        </a:p>
      </dgm:t>
    </dgm:pt>
    <dgm:pt modelId="{894EF632-B988-4E51-BC50-337D711BE20C}" type="sibTrans" cxnId="{8271A02B-6EBF-4297-907C-AEFE3FE7761F}">
      <dgm:prSet/>
      <dgm:spPr/>
      <dgm:t>
        <a:bodyPr/>
        <a:lstStyle/>
        <a:p>
          <a:endParaRPr lang="es-EC"/>
        </a:p>
      </dgm:t>
    </dgm:pt>
    <dgm:pt modelId="{5C092F3C-A77A-48F5-8DC0-40690929B5B0}">
      <dgm:prSet phldrT="[Texto]"/>
      <dgm:spPr/>
      <dgm:t>
        <a:bodyPr/>
        <a:lstStyle/>
        <a:p>
          <a:r>
            <a:rPr lang="es-EC" dirty="0"/>
            <a:t>Mejor SG: 16.8 vs 13.3 meses</a:t>
          </a:r>
        </a:p>
      </dgm:t>
    </dgm:pt>
    <dgm:pt modelId="{4C597A35-A3A6-4E31-9499-287690C9757F}" type="parTrans" cxnId="{40941BC4-62F2-4D48-BADD-10BFF5E60A10}">
      <dgm:prSet/>
      <dgm:spPr/>
      <dgm:t>
        <a:bodyPr/>
        <a:lstStyle/>
        <a:p>
          <a:endParaRPr lang="es-EC"/>
        </a:p>
      </dgm:t>
    </dgm:pt>
    <dgm:pt modelId="{12C8D622-FC83-4D6A-B91F-F3E7E53A016B}" type="sibTrans" cxnId="{40941BC4-62F2-4D48-BADD-10BFF5E60A10}">
      <dgm:prSet/>
      <dgm:spPr/>
      <dgm:t>
        <a:bodyPr/>
        <a:lstStyle/>
        <a:p>
          <a:endParaRPr lang="es-EC"/>
        </a:p>
      </dgm:t>
    </dgm:pt>
    <dgm:pt modelId="{62CF4C47-5D11-4CAB-A7C4-D6D8664C2726}">
      <dgm:prSet phldrT="[Texto]"/>
      <dgm:spPr/>
      <dgm:t>
        <a:bodyPr/>
        <a:lstStyle/>
        <a:p>
          <a:r>
            <a:rPr lang="es-EC" dirty="0"/>
            <a:t>Mayor HTA G II</a:t>
          </a:r>
        </a:p>
      </dgm:t>
    </dgm:pt>
    <dgm:pt modelId="{BC1C4DDE-2248-4984-8D7A-DE67DE2238D9}" type="parTrans" cxnId="{0D7E85F8-DE59-4B04-AB54-A40B984E8E89}">
      <dgm:prSet/>
      <dgm:spPr/>
      <dgm:t>
        <a:bodyPr/>
        <a:lstStyle/>
        <a:p>
          <a:endParaRPr lang="es-EC"/>
        </a:p>
      </dgm:t>
    </dgm:pt>
    <dgm:pt modelId="{2EBDF758-AECF-4D14-83B5-49A5206A885B}" type="sibTrans" cxnId="{0D7E85F8-DE59-4B04-AB54-A40B984E8E89}">
      <dgm:prSet/>
      <dgm:spPr/>
      <dgm:t>
        <a:bodyPr/>
        <a:lstStyle/>
        <a:p>
          <a:endParaRPr lang="es-EC"/>
        </a:p>
      </dgm:t>
    </dgm:pt>
    <dgm:pt modelId="{B7ED7414-0229-4B43-AA5E-AFA26B068338}">
      <dgm:prSet phldrT="[Texto]"/>
      <dgm:spPr/>
      <dgm:t>
        <a:bodyPr/>
        <a:lstStyle/>
        <a:p>
          <a:r>
            <a:rPr lang="es-EC" dirty="0"/>
            <a:t>Mayor </a:t>
          </a:r>
          <a:r>
            <a:rPr lang="es-EC" dirty="0" err="1"/>
            <a:t>supervicencia</a:t>
          </a:r>
          <a:r>
            <a:rPr lang="es-EC" dirty="0"/>
            <a:t> libre de progresión</a:t>
          </a:r>
        </a:p>
      </dgm:t>
    </dgm:pt>
    <dgm:pt modelId="{EDE38C67-F273-4FCA-8263-ACE4D29CE47B}" type="parTrans" cxnId="{87D854C1-9940-4773-9B76-B4BAF4118982}">
      <dgm:prSet/>
      <dgm:spPr/>
      <dgm:t>
        <a:bodyPr/>
        <a:lstStyle/>
        <a:p>
          <a:endParaRPr lang="es-EC"/>
        </a:p>
      </dgm:t>
    </dgm:pt>
    <dgm:pt modelId="{1B74B177-CBB7-4ED0-9D93-C5F9E7DD6E6A}" type="sibTrans" cxnId="{87D854C1-9940-4773-9B76-B4BAF4118982}">
      <dgm:prSet/>
      <dgm:spPr/>
    </dgm:pt>
    <dgm:pt modelId="{8E12BECE-D7D4-41C2-AD6D-E61BA98AC227}" type="pres">
      <dgm:prSet presAssocID="{BEF6040A-0C81-40FE-A70E-1CC51D36D2B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451ADB4-F868-489E-BA9F-893B17ED26AD}" type="pres">
      <dgm:prSet presAssocID="{63446252-37FD-4535-8B7F-8ABE1B3DE185}" presName="root1" presStyleCnt="0"/>
      <dgm:spPr/>
    </dgm:pt>
    <dgm:pt modelId="{E14A567A-A033-4786-AA01-9D74E3A8E8E3}" type="pres">
      <dgm:prSet presAssocID="{63446252-37FD-4535-8B7F-8ABE1B3DE185}" presName="LevelOneTextNode" presStyleLbl="node0" presStyleIdx="0" presStyleCnt="1">
        <dgm:presLayoutVars>
          <dgm:chPref val="3"/>
        </dgm:presLayoutVars>
      </dgm:prSet>
      <dgm:spPr/>
    </dgm:pt>
    <dgm:pt modelId="{5BA1426C-FA97-4C1E-B0F3-D1A31EC3EA3B}" type="pres">
      <dgm:prSet presAssocID="{63446252-37FD-4535-8B7F-8ABE1B3DE185}" presName="level2hierChild" presStyleCnt="0"/>
      <dgm:spPr/>
    </dgm:pt>
    <dgm:pt modelId="{8C8E96E7-2912-4CAD-A903-0C143819F4AE}" type="pres">
      <dgm:prSet presAssocID="{F736AF07-73E1-473A-AE78-C321ED2A179E}" presName="conn2-1" presStyleLbl="parChTrans1D2" presStyleIdx="0" presStyleCnt="2"/>
      <dgm:spPr/>
    </dgm:pt>
    <dgm:pt modelId="{AAB03440-9B6C-465A-94E0-618EA15CE6F8}" type="pres">
      <dgm:prSet presAssocID="{F736AF07-73E1-473A-AE78-C321ED2A179E}" presName="connTx" presStyleLbl="parChTrans1D2" presStyleIdx="0" presStyleCnt="2"/>
      <dgm:spPr/>
    </dgm:pt>
    <dgm:pt modelId="{6298FF91-0B19-442F-AAB2-400B46FB2344}" type="pres">
      <dgm:prSet presAssocID="{C589504B-585A-4F6C-8AE5-59232826B4A2}" presName="root2" presStyleCnt="0"/>
      <dgm:spPr/>
    </dgm:pt>
    <dgm:pt modelId="{3291F773-6B89-4694-9988-F01D3EC16A4A}" type="pres">
      <dgm:prSet presAssocID="{C589504B-585A-4F6C-8AE5-59232826B4A2}" presName="LevelTwoTextNode" presStyleLbl="node2" presStyleIdx="0" presStyleCnt="2">
        <dgm:presLayoutVars>
          <dgm:chPref val="3"/>
        </dgm:presLayoutVars>
      </dgm:prSet>
      <dgm:spPr/>
    </dgm:pt>
    <dgm:pt modelId="{4334FC32-6CB2-43BD-B4C2-E0320D3862EF}" type="pres">
      <dgm:prSet presAssocID="{C589504B-585A-4F6C-8AE5-59232826B4A2}" presName="level3hierChild" presStyleCnt="0"/>
      <dgm:spPr/>
    </dgm:pt>
    <dgm:pt modelId="{568B9860-FDF0-4024-9297-A61A1DBC8CBC}" type="pres">
      <dgm:prSet presAssocID="{EBC57DE8-5FC4-401E-9929-FD8197C5B128}" presName="conn2-1" presStyleLbl="parChTrans1D3" presStyleIdx="0" presStyleCnt="5"/>
      <dgm:spPr/>
    </dgm:pt>
    <dgm:pt modelId="{699FB094-F06A-4D29-BDFF-A88E50BCF3D9}" type="pres">
      <dgm:prSet presAssocID="{EBC57DE8-5FC4-401E-9929-FD8197C5B128}" presName="connTx" presStyleLbl="parChTrans1D3" presStyleIdx="0" presStyleCnt="5"/>
      <dgm:spPr/>
    </dgm:pt>
    <dgm:pt modelId="{D4A08FB7-64EA-4AB1-9882-EEC37E174278}" type="pres">
      <dgm:prSet presAssocID="{4AC2FBEC-0D3A-4713-BAFA-57480607F29D}" presName="root2" presStyleCnt="0"/>
      <dgm:spPr/>
    </dgm:pt>
    <dgm:pt modelId="{0CD48A68-15AB-433D-A90C-67A91F46F60C}" type="pres">
      <dgm:prSet presAssocID="{4AC2FBEC-0D3A-4713-BAFA-57480607F29D}" presName="LevelTwoTextNode" presStyleLbl="node3" presStyleIdx="0" presStyleCnt="5">
        <dgm:presLayoutVars>
          <dgm:chPref val="3"/>
        </dgm:presLayoutVars>
      </dgm:prSet>
      <dgm:spPr/>
    </dgm:pt>
    <dgm:pt modelId="{6640F017-D11A-4074-9748-9E3E0FE3A7D8}" type="pres">
      <dgm:prSet presAssocID="{4AC2FBEC-0D3A-4713-BAFA-57480607F29D}" presName="level3hierChild" presStyleCnt="0"/>
      <dgm:spPr/>
    </dgm:pt>
    <dgm:pt modelId="{68006457-BB91-4171-8F3A-00D41EED0665}" type="pres">
      <dgm:prSet presAssocID="{3DC7A740-9B10-4538-AA4A-48A95FAE9154}" presName="conn2-1" presStyleLbl="parChTrans1D3" presStyleIdx="1" presStyleCnt="5"/>
      <dgm:spPr/>
    </dgm:pt>
    <dgm:pt modelId="{72D2EC7D-85CE-4407-89F6-BAB0583C469C}" type="pres">
      <dgm:prSet presAssocID="{3DC7A740-9B10-4538-AA4A-48A95FAE9154}" presName="connTx" presStyleLbl="parChTrans1D3" presStyleIdx="1" presStyleCnt="5"/>
      <dgm:spPr/>
    </dgm:pt>
    <dgm:pt modelId="{CE4427F1-C169-4530-A449-76DD944DBF83}" type="pres">
      <dgm:prSet presAssocID="{5834001F-E9C7-49E7-A351-F36427DB8524}" presName="root2" presStyleCnt="0"/>
      <dgm:spPr/>
    </dgm:pt>
    <dgm:pt modelId="{05975B69-9021-4F8B-89EF-38C00F2A0F55}" type="pres">
      <dgm:prSet presAssocID="{5834001F-E9C7-49E7-A351-F36427DB8524}" presName="LevelTwoTextNode" presStyleLbl="node3" presStyleIdx="1" presStyleCnt="5">
        <dgm:presLayoutVars>
          <dgm:chPref val="3"/>
        </dgm:presLayoutVars>
      </dgm:prSet>
      <dgm:spPr/>
    </dgm:pt>
    <dgm:pt modelId="{5A58BDD1-4759-4E96-BA3B-5D594680E0B1}" type="pres">
      <dgm:prSet presAssocID="{5834001F-E9C7-49E7-A351-F36427DB8524}" presName="level3hierChild" presStyleCnt="0"/>
      <dgm:spPr/>
    </dgm:pt>
    <dgm:pt modelId="{909088E8-56AE-4BB8-B9A6-A78512A57165}" type="pres">
      <dgm:prSet presAssocID="{9F33D39D-8E0A-487D-8FA8-BD3620697C8B}" presName="conn2-1" presStyleLbl="parChTrans1D2" presStyleIdx="1" presStyleCnt="2"/>
      <dgm:spPr/>
    </dgm:pt>
    <dgm:pt modelId="{0BCEE01F-1F12-4C0C-BDD1-3BE2270F1E04}" type="pres">
      <dgm:prSet presAssocID="{9F33D39D-8E0A-487D-8FA8-BD3620697C8B}" presName="connTx" presStyleLbl="parChTrans1D2" presStyleIdx="1" presStyleCnt="2"/>
      <dgm:spPr/>
    </dgm:pt>
    <dgm:pt modelId="{BCEFCDB0-24CA-437B-AA25-416A5BCD5785}" type="pres">
      <dgm:prSet presAssocID="{25E4D4CA-5CF4-4666-97F1-394CB99C9B74}" presName="root2" presStyleCnt="0"/>
      <dgm:spPr/>
    </dgm:pt>
    <dgm:pt modelId="{C77E1DF2-E387-4D4E-B2C8-7AD5FE374153}" type="pres">
      <dgm:prSet presAssocID="{25E4D4CA-5CF4-4666-97F1-394CB99C9B74}" presName="LevelTwoTextNode" presStyleLbl="node2" presStyleIdx="1" presStyleCnt="2">
        <dgm:presLayoutVars>
          <dgm:chPref val="3"/>
        </dgm:presLayoutVars>
      </dgm:prSet>
      <dgm:spPr/>
    </dgm:pt>
    <dgm:pt modelId="{64C93EFF-F073-4ADC-A966-FAF60E2DD808}" type="pres">
      <dgm:prSet presAssocID="{25E4D4CA-5CF4-4666-97F1-394CB99C9B74}" presName="level3hierChild" presStyleCnt="0"/>
      <dgm:spPr/>
    </dgm:pt>
    <dgm:pt modelId="{5F01BBCE-2FD3-476C-806F-4A77F1161B8E}" type="pres">
      <dgm:prSet presAssocID="{4C597A35-A3A6-4E31-9499-287690C9757F}" presName="conn2-1" presStyleLbl="parChTrans1D3" presStyleIdx="2" presStyleCnt="5"/>
      <dgm:spPr/>
    </dgm:pt>
    <dgm:pt modelId="{1968269A-8C24-470D-8097-4D91DFE11720}" type="pres">
      <dgm:prSet presAssocID="{4C597A35-A3A6-4E31-9499-287690C9757F}" presName="connTx" presStyleLbl="parChTrans1D3" presStyleIdx="2" presStyleCnt="5"/>
      <dgm:spPr/>
    </dgm:pt>
    <dgm:pt modelId="{20196EDC-F18F-4DF4-B470-9912D57C1585}" type="pres">
      <dgm:prSet presAssocID="{5C092F3C-A77A-48F5-8DC0-40690929B5B0}" presName="root2" presStyleCnt="0"/>
      <dgm:spPr/>
    </dgm:pt>
    <dgm:pt modelId="{F830A740-DCFA-40BB-9146-2A7679D7F061}" type="pres">
      <dgm:prSet presAssocID="{5C092F3C-A77A-48F5-8DC0-40690929B5B0}" presName="LevelTwoTextNode" presStyleLbl="node3" presStyleIdx="2" presStyleCnt="5">
        <dgm:presLayoutVars>
          <dgm:chPref val="3"/>
        </dgm:presLayoutVars>
      </dgm:prSet>
      <dgm:spPr/>
    </dgm:pt>
    <dgm:pt modelId="{8EB87C4B-3261-4364-AB68-3B59326645BF}" type="pres">
      <dgm:prSet presAssocID="{5C092F3C-A77A-48F5-8DC0-40690929B5B0}" presName="level3hierChild" presStyleCnt="0"/>
      <dgm:spPr/>
    </dgm:pt>
    <dgm:pt modelId="{97A58E72-084A-4FF0-80B6-CE08E4F62064}" type="pres">
      <dgm:prSet presAssocID="{EDE38C67-F273-4FCA-8263-ACE4D29CE47B}" presName="conn2-1" presStyleLbl="parChTrans1D3" presStyleIdx="3" presStyleCnt="5"/>
      <dgm:spPr/>
    </dgm:pt>
    <dgm:pt modelId="{9F082DE7-2439-457A-B7B4-245AD4F5AA8C}" type="pres">
      <dgm:prSet presAssocID="{EDE38C67-F273-4FCA-8263-ACE4D29CE47B}" presName="connTx" presStyleLbl="parChTrans1D3" presStyleIdx="3" presStyleCnt="5"/>
      <dgm:spPr/>
    </dgm:pt>
    <dgm:pt modelId="{7A404134-CC53-4A29-8B98-232D0D653B5D}" type="pres">
      <dgm:prSet presAssocID="{B7ED7414-0229-4B43-AA5E-AFA26B068338}" presName="root2" presStyleCnt="0"/>
      <dgm:spPr/>
    </dgm:pt>
    <dgm:pt modelId="{0C183182-E339-4B50-B193-F0D397C3BA93}" type="pres">
      <dgm:prSet presAssocID="{B7ED7414-0229-4B43-AA5E-AFA26B068338}" presName="LevelTwoTextNode" presStyleLbl="node3" presStyleIdx="3" presStyleCnt="5">
        <dgm:presLayoutVars>
          <dgm:chPref val="3"/>
        </dgm:presLayoutVars>
      </dgm:prSet>
      <dgm:spPr/>
    </dgm:pt>
    <dgm:pt modelId="{EE986C54-C8D6-4F62-80D4-1129DB986678}" type="pres">
      <dgm:prSet presAssocID="{B7ED7414-0229-4B43-AA5E-AFA26B068338}" presName="level3hierChild" presStyleCnt="0"/>
      <dgm:spPr/>
    </dgm:pt>
    <dgm:pt modelId="{0ACF40E8-FCA5-42A0-ACDF-E341D671502E}" type="pres">
      <dgm:prSet presAssocID="{BC1C4DDE-2248-4984-8D7A-DE67DE2238D9}" presName="conn2-1" presStyleLbl="parChTrans1D3" presStyleIdx="4" presStyleCnt="5"/>
      <dgm:spPr/>
    </dgm:pt>
    <dgm:pt modelId="{72CDCEE9-8E99-48A3-BCF0-F08C72D8050D}" type="pres">
      <dgm:prSet presAssocID="{BC1C4DDE-2248-4984-8D7A-DE67DE2238D9}" presName="connTx" presStyleLbl="parChTrans1D3" presStyleIdx="4" presStyleCnt="5"/>
      <dgm:spPr/>
    </dgm:pt>
    <dgm:pt modelId="{848185CE-ADBD-45F7-B46F-2A0506D5F3DC}" type="pres">
      <dgm:prSet presAssocID="{62CF4C47-5D11-4CAB-A7C4-D6D8664C2726}" presName="root2" presStyleCnt="0"/>
      <dgm:spPr/>
    </dgm:pt>
    <dgm:pt modelId="{7261E91B-58A1-42B7-BB3B-A3F04F6F12DA}" type="pres">
      <dgm:prSet presAssocID="{62CF4C47-5D11-4CAB-A7C4-D6D8664C2726}" presName="LevelTwoTextNode" presStyleLbl="node3" presStyleIdx="4" presStyleCnt="5">
        <dgm:presLayoutVars>
          <dgm:chPref val="3"/>
        </dgm:presLayoutVars>
      </dgm:prSet>
      <dgm:spPr/>
    </dgm:pt>
    <dgm:pt modelId="{841E0E68-047D-4F17-A3C8-585DA9AECC8F}" type="pres">
      <dgm:prSet presAssocID="{62CF4C47-5D11-4CAB-A7C4-D6D8664C2726}" presName="level3hierChild" presStyleCnt="0"/>
      <dgm:spPr/>
    </dgm:pt>
  </dgm:ptLst>
  <dgm:cxnLst>
    <dgm:cxn modelId="{5436DE01-D971-4B67-9054-00A75F63B9B2}" type="presOf" srcId="{25E4D4CA-5CF4-4666-97F1-394CB99C9B74}" destId="{C77E1DF2-E387-4D4E-B2C8-7AD5FE374153}" srcOrd="0" destOrd="0" presId="urn:microsoft.com/office/officeart/2005/8/layout/hierarchy2"/>
    <dgm:cxn modelId="{990FCA07-BFF5-4F77-B126-9375C591E788}" type="presOf" srcId="{EBC57DE8-5FC4-401E-9929-FD8197C5B128}" destId="{699FB094-F06A-4D29-BDFF-A88E50BCF3D9}" srcOrd="1" destOrd="0" presId="urn:microsoft.com/office/officeart/2005/8/layout/hierarchy2"/>
    <dgm:cxn modelId="{E80E950C-C3F8-4BC0-8632-6CEB433C0B50}" type="presOf" srcId="{62CF4C47-5D11-4CAB-A7C4-D6D8664C2726}" destId="{7261E91B-58A1-42B7-BB3B-A3F04F6F12DA}" srcOrd="0" destOrd="0" presId="urn:microsoft.com/office/officeart/2005/8/layout/hierarchy2"/>
    <dgm:cxn modelId="{AC07DE18-2564-4CA7-8D24-D3F0DD077FAA}" type="presOf" srcId="{C589504B-585A-4F6C-8AE5-59232826B4A2}" destId="{3291F773-6B89-4694-9988-F01D3EC16A4A}" srcOrd="0" destOrd="0" presId="urn:microsoft.com/office/officeart/2005/8/layout/hierarchy2"/>
    <dgm:cxn modelId="{2229A81B-0CC2-4E78-8B67-A83CBA3C82F3}" type="presOf" srcId="{3DC7A740-9B10-4538-AA4A-48A95FAE9154}" destId="{68006457-BB91-4171-8F3A-00D41EED0665}" srcOrd="0" destOrd="0" presId="urn:microsoft.com/office/officeart/2005/8/layout/hierarchy2"/>
    <dgm:cxn modelId="{8271A02B-6EBF-4297-907C-AEFE3FE7761F}" srcId="{63446252-37FD-4535-8B7F-8ABE1B3DE185}" destId="{25E4D4CA-5CF4-4666-97F1-394CB99C9B74}" srcOrd="1" destOrd="0" parTransId="{9F33D39D-8E0A-487D-8FA8-BD3620697C8B}" sibTransId="{894EF632-B988-4E51-BC50-337D711BE20C}"/>
    <dgm:cxn modelId="{B2A5CC31-A844-471C-A541-61DF9F48187C}" type="presOf" srcId="{F736AF07-73E1-473A-AE78-C321ED2A179E}" destId="{8C8E96E7-2912-4CAD-A903-0C143819F4AE}" srcOrd="0" destOrd="0" presId="urn:microsoft.com/office/officeart/2005/8/layout/hierarchy2"/>
    <dgm:cxn modelId="{12B4C135-2EAF-407F-98D7-3B2D619E547C}" srcId="{C589504B-585A-4F6C-8AE5-59232826B4A2}" destId="{5834001F-E9C7-49E7-A351-F36427DB8524}" srcOrd="1" destOrd="0" parTransId="{3DC7A740-9B10-4538-AA4A-48A95FAE9154}" sibTransId="{B8BE7A0A-60B8-4CAD-97BA-3ABAA128C5C8}"/>
    <dgm:cxn modelId="{DC44B641-C3A3-44BC-BC02-9243ECC880BC}" type="presOf" srcId="{5C092F3C-A77A-48F5-8DC0-40690929B5B0}" destId="{F830A740-DCFA-40BB-9146-2A7679D7F061}" srcOrd="0" destOrd="0" presId="urn:microsoft.com/office/officeart/2005/8/layout/hierarchy2"/>
    <dgm:cxn modelId="{56B91C65-D778-403C-AE56-09DFF1B9C024}" type="presOf" srcId="{BEF6040A-0C81-40FE-A70E-1CC51D36D2BF}" destId="{8E12BECE-D7D4-41C2-AD6D-E61BA98AC227}" srcOrd="0" destOrd="0" presId="urn:microsoft.com/office/officeart/2005/8/layout/hierarchy2"/>
    <dgm:cxn modelId="{A71DCA65-2EA9-43CB-A4F0-4F50B1E4ACBE}" type="presOf" srcId="{5834001F-E9C7-49E7-A351-F36427DB8524}" destId="{05975B69-9021-4F8B-89EF-38C00F2A0F55}" srcOrd="0" destOrd="0" presId="urn:microsoft.com/office/officeart/2005/8/layout/hierarchy2"/>
    <dgm:cxn modelId="{38199647-EA05-47C8-8E08-DAE68A2ADF06}" type="presOf" srcId="{4C597A35-A3A6-4E31-9499-287690C9757F}" destId="{5F01BBCE-2FD3-476C-806F-4A77F1161B8E}" srcOrd="0" destOrd="0" presId="urn:microsoft.com/office/officeart/2005/8/layout/hierarchy2"/>
    <dgm:cxn modelId="{9105A269-05A2-473E-B1F1-7A46BFA89CB4}" type="presOf" srcId="{EDE38C67-F273-4FCA-8263-ACE4D29CE47B}" destId="{97A58E72-084A-4FF0-80B6-CE08E4F62064}" srcOrd="0" destOrd="0" presId="urn:microsoft.com/office/officeart/2005/8/layout/hierarchy2"/>
    <dgm:cxn modelId="{3D3EA64A-02E6-42FF-A825-48F47EFB4971}" srcId="{63446252-37FD-4535-8B7F-8ABE1B3DE185}" destId="{C589504B-585A-4F6C-8AE5-59232826B4A2}" srcOrd="0" destOrd="0" parTransId="{F736AF07-73E1-473A-AE78-C321ED2A179E}" sibTransId="{E5E72D4A-2468-4848-80BA-B54603972D50}"/>
    <dgm:cxn modelId="{68374D4D-6134-4537-90A0-C038BDB86BE5}" type="presOf" srcId="{4AC2FBEC-0D3A-4713-BAFA-57480607F29D}" destId="{0CD48A68-15AB-433D-A90C-67A91F46F60C}" srcOrd="0" destOrd="0" presId="urn:microsoft.com/office/officeart/2005/8/layout/hierarchy2"/>
    <dgm:cxn modelId="{3D1BF36D-F253-4F11-9884-0017322CC4D9}" type="presOf" srcId="{B7ED7414-0229-4B43-AA5E-AFA26B068338}" destId="{0C183182-E339-4B50-B193-F0D397C3BA93}" srcOrd="0" destOrd="0" presId="urn:microsoft.com/office/officeart/2005/8/layout/hierarchy2"/>
    <dgm:cxn modelId="{88333685-4956-454B-B069-0653211A11C2}" srcId="{C589504B-585A-4F6C-8AE5-59232826B4A2}" destId="{4AC2FBEC-0D3A-4713-BAFA-57480607F29D}" srcOrd="0" destOrd="0" parTransId="{EBC57DE8-5FC4-401E-9929-FD8197C5B128}" sibTransId="{280114F4-9A6C-4BAE-9651-0DC91BC87818}"/>
    <dgm:cxn modelId="{616DD68F-21CC-4E27-AF36-C4A53F3761C5}" srcId="{BEF6040A-0C81-40FE-A70E-1CC51D36D2BF}" destId="{63446252-37FD-4535-8B7F-8ABE1B3DE185}" srcOrd="0" destOrd="0" parTransId="{E5E29647-9D05-4A58-99D9-EDEB0303E96E}" sibTransId="{626F024D-1B67-4BB5-8409-C2E6255B8C75}"/>
    <dgm:cxn modelId="{552A0193-19D8-4860-BE3A-5E2D50E72C89}" type="presOf" srcId="{BC1C4DDE-2248-4984-8D7A-DE67DE2238D9}" destId="{72CDCEE9-8E99-48A3-BCF0-F08C72D8050D}" srcOrd="1" destOrd="0" presId="urn:microsoft.com/office/officeart/2005/8/layout/hierarchy2"/>
    <dgm:cxn modelId="{9D329CAE-7668-4D9C-B380-D1A14B519887}" type="presOf" srcId="{4C597A35-A3A6-4E31-9499-287690C9757F}" destId="{1968269A-8C24-470D-8097-4D91DFE11720}" srcOrd="1" destOrd="0" presId="urn:microsoft.com/office/officeart/2005/8/layout/hierarchy2"/>
    <dgm:cxn modelId="{C0DB73BA-39B9-4043-A5EB-E4EE4A6253C9}" type="presOf" srcId="{9F33D39D-8E0A-487D-8FA8-BD3620697C8B}" destId="{0BCEE01F-1F12-4C0C-BDD1-3BE2270F1E04}" srcOrd="1" destOrd="0" presId="urn:microsoft.com/office/officeart/2005/8/layout/hierarchy2"/>
    <dgm:cxn modelId="{42C178BD-C17C-4175-B1C4-C476016FA0E0}" type="presOf" srcId="{EDE38C67-F273-4FCA-8263-ACE4D29CE47B}" destId="{9F082DE7-2439-457A-B7B4-245AD4F5AA8C}" srcOrd="1" destOrd="0" presId="urn:microsoft.com/office/officeart/2005/8/layout/hierarchy2"/>
    <dgm:cxn modelId="{026381BE-15AB-45C3-8BAB-A312EDA3D051}" type="presOf" srcId="{BC1C4DDE-2248-4984-8D7A-DE67DE2238D9}" destId="{0ACF40E8-FCA5-42A0-ACDF-E341D671502E}" srcOrd="0" destOrd="0" presId="urn:microsoft.com/office/officeart/2005/8/layout/hierarchy2"/>
    <dgm:cxn modelId="{87D854C1-9940-4773-9B76-B4BAF4118982}" srcId="{25E4D4CA-5CF4-4666-97F1-394CB99C9B74}" destId="{B7ED7414-0229-4B43-AA5E-AFA26B068338}" srcOrd="1" destOrd="0" parTransId="{EDE38C67-F273-4FCA-8263-ACE4D29CE47B}" sibTransId="{1B74B177-CBB7-4ED0-9D93-C5F9E7DD6E6A}"/>
    <dgm:cxn modelId="{40941BC4-62F2-4D48-BADD-10BFF5E60A10}" srcId="{25E4D4CA-5CF4-4666-97F1-394CB99C9B74}" destId="{5C092F3C-A77A-48F5-8DC0-40690929B5B0}" srcOrd="0" destOrd="0" parTransId="{4C597A35-A3A6-4E31-9499-287690C9757F}" sibTransId="{12C8D622-FC83-4D6A-B91F-F3E7E53A016B}"/>
    <dgm:cxn modelId="{4F4D71CF-95C9-4482-BCDD-C92235CB0EB9}" type="presOf" srcId="{9F33D39D-8E0A-487D-8FA8-BD3620697C8B}" destId="{909088E8-56AE-4BB8-B9A6-A78512A57165}" srcOrd="0" destOrd="0" presId="urn:microsoft.com/office/officeart/2005/8/layout/hierarchy2"/>
    <dgm:cxn modelId="{B6FABCD0-34E7-469C-8374-C4E8C4D36B7A}" type="presOf" srcId="{EBC57DE8-5FC4-401E-9929-FD8197C5B128}" destId="{568B9860-FDF0-4024-9297-A61A1DBC8CBC}" srcOrd="0" destOrd="0" presId="urn:microsoft.com/office/officeart/2005/8/layout/hierarchy2"/>
    <dgm:cxn modelId="{49E877D6-720D-4CD9-B8C1-48CEE8AB080D}" type="presOf" srcId="{3DC7A740-9B10-4538-AA4A-48A95FAE9154}" destId="{72D2EC7D-85CE-4407-89F6-BAB0583C469C}" srcOrd="1" destOrd="0" presId="urn:microsoft.com/office/officeart/2005/8/layout/hierarchy2"/>
    <dgm:cxn modelId="{A295E4D6-AEB1-4AE2-A08C-2C4713C4CC28}" type="presOf" srcId="{F736AF07-73E1-473A-AE78-C321ED2A179E}" destId="{AAB03440-9B6C-465A-94E0-618EA15CE6F8}" srcOrd="1" destOrd="0" presId="urn:microsoft.com/office/officeart/2005/8/layout/hierarchy2"/>
    <dgm:cxn modelId="{1C980DDD-7230-4EA7-B8B5-B6DF223A1AC1}" type="presOf" srcId="{63446252-37FD-4535-8B7F-8ABE1B3DE185}" destId="{E14A567A-A033-4786-AA01-9D74E3A8E8E3}" srcOrd="0" destOrd="0" presId="urn:microsoft.com/office/officeart/2005/8/layout/hierarchy2"/>
    <dgm:cxn modelId="{0D7E85F8-DE59-4B04-AB54-A40B984E8E89}" srcId="{25E4D4CA-5CF4-4666-97F1-394CB99C9B74}" destId="{62CF4C47-5D11-4CAB-A7C4-D6D8664C2726}" srcOrd="2" destOrd="0" parTransId="{BC1C4DDE-2248-4984-8D7A-DE67DE2238D9}" sibTransId="{2EBDF758-AECF-4D14-83B5-49A5206A885B}"/>
    <dgm:cxn modelId="{117CFD83-7D6B-4E12-A427-0F4BF420D9E4}" type="presParOf" srcId="{8E12BECE-D7D4-41C2-AD6D-E61BA98AC227}" destId="{8451ADB4-F868-489E-BA9F-893B17ED26AD}" srcOrd="0" destOrd="0" presId="urn:microsoft.com/office/officeart/2005/8/layout/hierarchy2"/>
    <dgm:cxn modelId="{5112DCC8-59DB-4B05-B561-110F168D7538}" type="presParOf" srcId="{8451ADB4-F868-489E-BA9F-893B17ED26AD}" destId="{E14A567A-A033-4786-AA01-9D74E3A8E8E3}" srcOrd="0" destOrd="0" presId="urn:microsoft.com/office/officeart/2005/8/layout/hierarchy2"/>
    <dgm:cxn modelId="{C95F4568-768F-4D61-9FF1-BE0516CE630F}" type="presParOf" srcId="{8451ADB4-F868-489E-BA9F-893B17ED26AD}" destId="{5BA1426C-FA97-4C1E-B0F3-D1A31EC3EA3B}" srcOrd="1" destOrd="0" presId="urn:microsoft.com/office/officeart/2005/8/layout/hierarchy2"/>
    <dgm:cxn modelId="{3BB001A2-DB52-4CF5-8C1C-2D7B26B3F834}" type="presParOf" srcId="{5BA1426C-FA97-4C1E-B0F3-D1A31EC3EA3B}" destId="{8C8E96E7-2912-4CAD-A903-0C143819F4AE}" srcOrd="0" destOrd="0" presId="urn:microsoft.com/office/officeart/2005/8/layout/hierarchy2"/>
    <dgm:cxn modelId="{D299B369-7C70-4510-B48B-A235D093746B}" type="presParOf" srcId="{8C8E96E7-2912-4CAD-A903-0C143819F4AE}" destId="{AAB03440-9B6C-465A-94E0-618EA15CE6F8}" srcOrd="0" destOrd="0" presId="urn:microsoft.com/office/officeart/2005/8/layout/hierarchy2"/>
    <dgm:cxn modelId="{7D0F05D0-59DC-4E91-B8AD-DC786A937593}" type="presParOf" srcId="{5BA1426C-FA97-4C1E-B0F3-D1A31EC3EA3B}" destId="{6298FF91-0B19-442F-AAB2-400B46FB2344}" srcOrd="1" destOrd="0" presId="urn:microsoft.com/office/officeart/2005/8/layout/hierarchy2"/>
    <dgm:cxn modelId="{642B9A90-BA80-4030-9E67-35FD852B96D2}" type="presParOf" srcId="{6298FF91-0B19-442F-AAB2-400B46FB2344}" destId="{3291F773-6B89-4694-9988-F01D3EC16A4A}" srcOrd="0" destOrd="0" presId="urn:microsoft.com/office/officeart/2005/8/layout/hierarchy2"/>
    <dgm:cxn modelId="{85BF0ACE-70DD-452A-AFA2-DC6DBDD27798}" type="presParOf" srcId="{6298FF91-0B19-442F-AAB2-400B46FB2344}" destId="{4334FC32-6CB2-43BD-B4C2-E0320D3862EF}" srcOrd="1" destOrd="0" presId="urn:microsoft.com/office/officeart/2005/8/layout/hierarchy2"/>
    <dgm:cxn modelId="{588AA3C0-8141-406B-8951-9B7FC157EBB8}" type="presParOf" srcId="{4334FC32-6CB2-43BD-B4C2-E0320D3862EF}" destId="{568B9860-FDF0-4024-9297-A61A1DBC8CBC}" srcOrd="0" destOrd="0" presId="urn:microsoft.com/office/officeart/2005/8/layout/hierarchy2"/>
    <dgm:cxn modelId="{0C49E894-912B-4847-B15A-BCDFC40E449A}" type="presParOf" srcId="{568B9860-FDF0-4024-9297-A61A1DBC8CBC}" destId="{699FB094-F06A-4D29-BDFF-A88E50BCF3D9}" srcOrd="0" destOrd="0" presId="urn:microsoft.com/office/officeart/2005/8/layout/hierarchy2"/>
    <dgm:cxn modelId="{B25CE480-A131-41CE-877E-9124775756CC}" type="presParOf" srcId="{4334FC32-6CB2-43BD-B4C2-E0320D3862EF}" destId="{D4A08FB7-64EA-4AB1-9882-EEC37E174278}" srcOrd="1" destOrd="0" presId="urn:microsoft.com/office/officeart/2005/8/layout/hierarchy2"/>
    <dgm:cxn modelId="{F6F70203-3FD9-457E-A169-EB1B2C731C34}" type="presParOf" srcId="{D4A08FB7-64EA-4AB1-9882-EEC37E174278}" destId="{0CD48A68-15AB-433D-A90C-67A91F46F60C}" srcOrd="0" destOrd="0" presId="urn:microsoft.com/office/officeart/2005/8/layout/hierarchy2"/>
    <dgm:cxn modelId="{2D8215AD-FBEF-4DD6-B79D-2FDFDE95C040}" type="presParOf" srcId="{D4A08FB7-64EA-4AB1-9882-EEC37E174278}" destId="{6640F017-D11A-4074-9748-9E3E0FE3A7D8}" srcOrd="1" destOrd="0" presId="urn:microsoft.com/office/officeart/2005/8/layout/hierarchy2"/>
    <dgm:cxn modelId="{A2F02D79-A23B-4297-BD8A-91D67830C5C8}" type="presParOf" srcId="{4334FC32-6CB2-43BD-B4C2-E0320D3862EF}" destId="{68006457-BB91-4171-8F3A-00D41EED0665}" srcOrd="2" destOrd="0" presId="urn:microsoft.com/office/officeart/2005/8/layout/hierarchy2"/>
    <dgm:cxn modelId="{C1E48622-8822-4A28-92AC-AF350A317A9A}" type="presParOf" srcId="{68006457-BB91-4171-8F3A-00D41EED0665}" destId="{72D2EC7D-85CE-4407-89F6-BAB0583C469C}" srcOrd="0" destOrd="0" presId="urn:microsoft.com/office/officeart/2005/8/layout/hierarchy2"/>
    <dgm:cxn modelId="{0FA95F5E-10E8-405F-8266-6677C73F45C5}" type="presParOf" srcId="{4334FC32-6CB2-43BD-B4C2-E0320D3862EF}" destId="{CE4427F1-C169-4530-A449-76DD944DBF83}" srcOrd="3" destOrd="0" presId="urn:microsoft.com/office/officeart/2005/8/layout/hierarchy2"/>
    <dgm:cxn modelId="{B1DF9258-789A-435C-B747-8776C3B6E7C2}" type="presParOf" srcId="{CE4427F1-C169-4530-A449-76DD944DBF83}" destId="{05975B69-9021-4F8B-89EF-38C00F2A0F55}" srcOrd="0" destOrd="0" presId="urn:microsoft.com/office/officeart/2005/8/layout/hierarchy2"/>
    <dgm:cxn modelId="{4FD56A51-5A03-450F-AA5A-25A249B90150}" type="presParOf" srcId="{CE4427F1-C169-4530-A449-76DD944DBF83}" destId="{5A58BDD1-4759-4E96-BA3B-5D594680E0B1}" srcOrd="1" destOrd="0" presId="urn:microsoft.com/office/officeart/2005/8/layout/hierarchy2"/>
    <dgm:cxn modelId="{CE5F39B8-A672-4789-B9AD-97F6797B3CB5}" type="presParOf" srcId="{5BA1426C-FA97-4C1E-B0F3-D1A31EC3EA3B}" destId="{909088E8-56AE-4BB8-B9A6-A78512A57165}" srcOrd="2" destOrd="0" presId="urn:microsoft.com/office/officeart/2005/8/layout/hierarchy2"/>
    <dgm:cxn modelId="{0AD610D8-08CF-4C3F-9D89-3D819188E472}" type="presParOf" srcId="{909088E8-56AE-4BB8-B9A6-A78512A57165}" destId="{0BCEE01F-1F12-4C0C-BDD1-3BE2270F1E04}" srcOrd="0" destOrd="0" presId="urn:microsoft.com/office/officeart/2005/8/layout/hierarchy2"/>
    <dgm:cxn modelId="{F19328FF-1889-43A0-932A-40DA3CB6E507}" type="presParOf" srcId="{5BA1426C-FA97-4C1E-B0F3-D1A31EC3EA3B}" destId="{BCEFCDB0-24CA-437B-AA25-416A5BCD5785}" srcOrd="3" destOrd="0" presId="urn:microsoft.com/office/officeart/2005/8/layout/hierarchy2"/>
    <dgm:cxn modelId="{10B8E16C-4FE8-482F-979D-5A55D351B7EF}" type="presParOf" srcId="{BCEFCDB0-24CA-437B-AA25-416A5BCD5785}" destId="{C77E1DF2-E387-4D4E-B2C8-7AD5FE374153}" srcOrd="0" destOrd="0" presId="urn:microsoft.com/office/officeart/2005/8/layout/hierarchy2"/>
    <dgm:cxn modelId="{8243B326-BD70-4A14-B887-79A0FD5F38BB}" type="presParOf" srcId="{BCEFCDB0-24CA-437B-AA25-416A5BCD5785}" destId="{64C93EFF-F073-4ADC-A966-FAF60E2DD808}" srcOrd="1" destOrd="0" presId="urn:microsoft.com/office/officeart/2005/8/layout/hierarchy2"/>
    <dgm:cxn modelId="{A2501071-C159-4EB4-B344-EC96E368B3CC}" type="presParOf" srcId="{64C93EFF-F073-4ADC-A966-FAF60E2DD808}" destId="{5F01BBCE-2FD3-476C-806F-4A77F1161B8E}" srcOrd="0" destOrd="0" presId="urn:microsoft.com/office/officeart/2005/8/layout/hierarchy2"/>
    <dgm:cxn modelId="{60623012-B1C7-4C9F-9A15-192374CE0B81}" type="presParOf" srcId="{5F01BBCE-2FD3-476C-806F-4A77F1161B8E}" destId="{1968269A-8C24-470D-8097-4D91DFE11720}" srcOrd="0" destOrd="0" presId="urn:microsoft.com/office/officeart/2005/8/layout/hierarchy2"/>
    <dgm:cxn modelId="{42AEE659-F906-41DA-8E23-6214D3886219}" type="presParOf" srcId="{64C93EFF-F073-4ADC-A966-FAF60E2DD808}" destId="{20196EDC-F18F-4DF4-B470-9912D57C1585}" srcOrd="1" destOrd="0" presId="urn:microsoft.com/office/officeart/2005/8/layout/hierarchy2"/>
    <dgm:cxn modelId="{621198E7-6B5A-4AD2-A2E7-97F1CD5EEF88}" type="presParOf" srcId="{20196EDC-F18F-4DF4-B470-9912D57C1585}" destId="{F830A740-DCFA-40BB-9146-2A7679D7F061}" srcOrd="0" destOrd="0" presId="urn:microsoft.com/office/officeart/2005/8/layout/hierarchy2"/>
    <dgm:cxn modelId="{9FBEB3BF-9B9E-48F9-85C8-8E1D494F1B56}" type="presParOf" srcId="{20196EDC-F18F-4DF4-B470-9912D57C1585}" destId="{8EB87C4B-3261-4364-AB68-3B59326645BF}" srcOrd="1" destOrd="0" presId="urn:microsoft.com/office/officeart/2005/8/layout/hierarchy2"/>
    <dgm:cxn modelId="{85927EBE-6210-4A23-9AB0-9EA214D61A1C}" type="presParOf" srcId="{64C93EFF-F073-4ADC-A966-FAF60E2DD808}" destId="{97A58E72-084A-4FF0-80B6-CE08E4F62064}" srcOrd="2" destOrd="0" presId="urn:microsoft.com/office/officeart/2005/8/layout/hierarchy2"/>
    <dgm:cxn modelId="{78300EBA-20A2-465C-974E-3AC2D3D99714}" type="presParOf" srcId="{97A58E72-084A-4FF0-80B6-CE08E4F62064}" destId="{9F082DE7-2439-457A-B7B4-245AD4F5AA8C}" srcOrd="0" destOrd="0" presId="urn:microsoft.com/office/officeart/2005/8/layout/hierarchy2"/>
    <dgm:cxn modelId="{D604BC9E-223A-4B8E-92FB-6630A0EDF4FB}" type="presParOf" srcId="{64C93EFF-F073-4ADC-A966-FAF60E2DD808}" destId="{7A404134-CC53-4A29-8B98-232D0D653B5D}" srcOrd="3" destOrd="0" presId="urn:microsoft.com/office/officeart/2005/8/layout/hierarchy2"/>
    <dgm:cxn modelId="{C7ED9415-FFF2-46C6-BD67-74ED57F48379}" type="presParOf" srcId="{7A404134-CC53-4A29-8B98-232D0D653B5D}" destId="{0C183182-E339-4B50-B193-F0D397C3BA93}" srcOrd="0" destOrd="0" presId="urn:microsoft.com/office/officeart/2005/8/layout/hierarchy2"/>
    <dgm:cxn modelId="{049B6F04-621B-4C5F-A8AB-175539FDDE86}" type="presParOf" srcId="{7A404134-CC53-4A29-8B98-232D0D653B5D}" destId="{EE986C54-C8D6-4F62-80D4-1129DB986678}" srcOrd="1" destOrd="0" presId="urn:microsoft.com/office/officeart/2005/8/layout/hierarchy2"/>
    <dgm:cxn modelId="{68EF219E-44B8-4F82-83D8-21C173E46A7A}" type="presParOf" srcId="{64C93EFF-F073-4ADC-A966-FAF60E2DD808}" destId="{0ACF40E8-FCA5-42A0-ACDF-E341D671502E}" srcOrd="4" destOrd="0" presId="urn:microsoft.com/office/officeart/2005/8/layout/hierarchy2"/>
    <dgm:cxn modelId="{C9BBC3C2-631D-4C7D-9C2D-CDCCFC77AE4F}" type="presParOf" srcId="{0ACF40E8-FCA5-42A0-ACDF-E341D671502E}" destId="{72CDCEE9-8E99-48A3-BCF0-F08C72D8050D}" srcOrd="0" destOrd="0" presId="urn:microsoft.com/office/officeart/2005/8/layout/hierarchy2"/>
    <dgm:cxn modelId="{88FB75B5-F764-44A6-A0BF-1222ACC89314}" type="presParOf" srcId="{64C93EFF-F073-4ADC-A966-FAF60E2DD808}" destId="{848185CE-ADBD-45F7-B46F-2A0506D5F3DC}" srcOrd="5" destOrd="0" presId="urn:microsoft.com/office/officeart/2005/8/layout/hierarchy2"/>
    <dgm:cxn modelId="{7BF29853-FEAD-4EC8-9139-C45909731747}" type="presParOf" srcId="{848185CE-ADBD-45F7-B46F-2A0506D5F3DC}" destId="{7261E91B-58A1-42B7-BB3B-A3F04F6F12DA}" srcOrd="0" destOrd="0" presId="urn:microsoft.com/office/officeart/2005/8/layout/hierarchy2"/>
    <dgm:cxn modelId="{1CAFFF74-3493-448E-99E0-D9577CE5BA5D}" type="presParOf" srcId="{848185CE-ADBD-45F7-B46F-2A0506D5F3DC}" destId="{841E0E68-047D-4F17-A3C8-585DA9AECC8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6BD2C2-A387-43F0-BFE1-606C02FA009B}">
      <dsp:nvSpPr>
        <dsp:cNvPr id="0" name=""/>
        <dsp:cNvSpPr/>
      </dsp:nvSpPr>
      <dsp:spPr>
        <a:xfrm>
          <a:off x="1774" y="1484086"/>
          <a:ext cx="2766329" cy="13831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900" kern="1200" dirty="0"/>
            <a:t>Evaluar extensión de la enfermedad</a:t>
          </a:r>
        </a:p>
      </dsp:txBody>
      <dsp:txXfrm>
        <a:off x="42285" y="1524597"/>
        <a:ext cx="2685307" cy="1302142"/>
      </dsp:txXfrm>
    </dsp:sp>
    <dsp:sp modelId="{0147F557-A34F-493A-861D-8506E3C4E87D}">
      <dsp:nvSpPr>
        <dsp:cNvPr id="0" name=""/>
        <dsp:cNvSpPr/>
      </dsp:nvSpPr>
      <dsp:spPr>
        <a:xfrm rot="19457599">
          <a:off x="2640020" y="1749400"/>
          <a:ext cx="1362697" cy="57216"/>
        </a:xfrm>
        <a:custGeom>
          <a:avLst/>
          <a:gdLst/>
          <a:ahLst/>
          <a:cxnLst/>
          <a:rect l="0" t="0" r="0" b="0"/>
          <a:pathLst>
            <a:path>
              <a:moveTo>
                <a:pt x="0" y="28608"/>
              </a:moveTo>
              <a:lnTo>
                <a:pt x="1362697" y="2860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3287302" y="1743941"/>
        <a:ext cx="68134" cy="68134"/>
      </dsp:txXfrm>
    </dsp:sp>
    <dsp:sp modelId="{68CB815E-6CB1-43C7-9B8C-9F08A89DCEC9}">
      <dsp:nvSpPr>
        <dsp:cNvPr id="0" name=""/>
        <dsp:cNvSpPr/>
      </dsp:nvSpPr>
      <dsp:spPr>
        <a:xfrm>
          <a:off x="3874635" y="688767"/>
          <a:ext cx="2766329" cy="13831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900" kern="1200" dirty="0"/>
            <a:t>TAC</a:t>
          </a:r>
        </a:p>
      </dsp:txBody>
      <dsp:txXfrm>
        <a:off x="3915146" y="729278"/>
        <a:ext cx="2685307" cy="1302142"/>
      </dsp:txXfrm>
    </dsp:sp>
    <dsp:sp modelId="{5AEAA2A7-7E15-4373-BB61-9F04B2CA7B0C}">
      <dsp:nvSpPr>
        <dsp:cNvPr id="0" name=""/>
        <dsp:cNvSpPr/>
      </dsp:nvSpPr>
      <dsp:spPr>
        <a:xfrm rot="2142401">
          <a:off x="2640020" y="2544720"/>
          <a:ext cx="1362697" cy="57216"/>
        </a:xfrm>
        <a:custGeom>
          <a:avLst/>
          <a:gdLst/>
          <a:ahLst/>
          <a:cxnLst/>
          <a:rect l="0" t="0" r="0" b="0"/>
          <a:pathLst>
            <a:path>
              <a:moveTo>
                <a:pt x="0" y="28608"/>
              </a:moveTo>
              <a:lnTo>
                <a:pt x="1362697" y="2860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3287302" y="2539261"/>
        <a:ext cx="68134" cy="68134"/>
      </dsp:txXfrm>
    </dsp:sp>
    <dsp:sp modelId="{D3E4188B-41AA-44F0-A244-8D4858AD565A}">
      <dsp:nvSpPr>
        <dsp:cNvPr id="0" name=""/>
        <dsp:cNvSpPr/>
      </dsp:nvSpPr>
      <dsp:spPr>
        <a:xfrm>
          <a:off x="3874635" y="2279406"/>
          <a:ext cx="2766329" cy="13831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900" kern="1200" dirty="0"/>
            <a:t>RMN</a:t>
          </a:r>
        </a:p>
      </dsp:txBody>
      <dsp:txXfrm>
        <a:off x="3915146" y="2319917"/>
        <a:ext cx="2685307" cy="1302142"/>
      </dsp:txXfrm>
    </dsp:sp>
    <dsp:sp modelId="{5FA5EA7B-B81F-4B52-8179-6E40D6922895}">
      <dsp:nvSpPr>
        <dsp:cNvPr id="0" name=""/>
        <dsp:cNvSpPr/>
      </dsp:nvSpPr>
      <dsp:spPr>
        <a:xfrm>
          <a:off x="6640964" y="2942380"/>
          <a:ext cx="1106531" cy="57216"/>
        </a:xfrm>
        <a:custGeom>
          <a:avLst/>
          <a:gdLst/>
          <a:ahLst/>
          <a:cxnLst/>
          <a:rect l="0" t="0" r="0" b="0"/>
          <a:pathLst>
            <a:path>
              <a:moveTo>
                <a:pt x="0" y="28608"/>
              </a:moveTo>
              <a:lnTo>
                <a:pt x="1106531" y="2860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7166567" y="2943325"/>
        <a:ext cx="55326" cy="55326"/>
      </dsp:txXfrm>
    </dsp:sp>
    <dsp:sp modelId="{E5AB3108-03DA-4069-B57D-A18BA36970DE}">
      <dsp:nvSpPr>
        <dsp:cNvPr id="0" name=""/>
        <dsp:cNvSpPr/>
      </dsp:nvSpPr>
      <dsp:spPr>
        <a:xfrm>
          <a:off x="7747496" y="2279406"/>
          <a:ext cx="2766329" cy="13831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900" kern="1200"/>
            <a:t>Especial atención en los ganglios paraaórticos</a:t>
          </a:r>
          <a:endParaRPr lang="es-EC" sz="2900" kern="1200" dirty="0"/>
        </a:p>
      </dsp:txBody>
      <dsp:txXfrm>
        <a:off x="7788007" y="2319917"/>
        <a:ext cx="2685307" cy="130214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96954E-D7C4-42AB-B490-5AF03E6E81BE}">
      <dsp:nvSpPr>
        <dsp:cNvPr id="0" name=""/>
        <dsp:cNvSpPr/>
      </dsp:nvSpPr>
      <dsp:spPr>
        <a:xfrm>
          <a:off x="3106088" y="2262107"/>
          <a:ext cx="1965646" cy="9828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 err="1"/>
            <a:t>Paclitaxel</a:t>
          </a:r>
          <a:r>
            <a:rPr lang="es-EC" sz="1500" kern="1200" dirty="0"/>
            <a:t>/Carboplatino</a:t>
          </a:r>
        </a:p>
      </dsp:txBody>
      <dsp:txXfrm>
        <a:off x="3134874" y="2290893"/>
        <a:ext cx="1908074" cy="925251"/>
      </dsp:txXfrm>
    </dsp:sp>
    <dsp:sp modelId="{F2CC1884-F4E1-4818-AE96-A342AE07CB0D}">
      <dsp:nvSpPr>
        <dsp:cNvPr id="0" name=""/>
        <dsp:cNvSpPr/>
      </dsp:nvSpPr>
      <dsp:spPr>
        <a:xfrm rot="17350740">
          <a:off x="4268199" y="1607210"/>
          <a:ext cx="239333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2393331" y="1606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800" kern="1200"/>
        </a:p>
      </dsp:txBody>
      <dsp:txXfrm>
        <a:off x="5405031" y="1563438"/>
        <a:ext cx="119666" cy="119666"/>
      </dsp:txXfrm>
    </dsp:sp>
    <dsp:sp modelId="{4493279A-91EB-4436-9BDD-6A2C4055EF17}">
      <dsp:nvSpPr>
        <dsp:cNvPr id="0" name=""/>
        <dsp:cNvSpPr/>
      </dsp:nvSpPr>
      <dsp:spPr>
        <a:xfrm>
          <a:off x="5857994" y="1613"/>
          <a:ext cx="1965646" cy="9828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 err="1"/>
            <a:t>Neuropatia</a:t>
          </a:r>
          <a:endParaRPr lang="es-EC" sz="1500" kern="1200" dirty="0"/>
        </a:p>
      </dsp:txBody>
      <dsp:txXfrm>
        <a:off x="5886780" y="30399"/>
        <a:ext cx="1908074" cy="925251"/>
      </dsp:txXfrm>
    </dsp:sp>
    <dsp:sp modelId="{131A0775-0EA9-4A4A-A983-BFFA19D2BB5D}">
      <dsp:nvSpPr>
        <dsp:cNvPr id="0" name=""/>
        <dsp:cNvSpPr/>
      </dsp:nvSpPr>
      <dsp:spPr>
        <a:xfrm rot="18289469">
          <a:off x="4776449" y="2172333"/>
          <a:ext cx="1376830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376830" y="1606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5430444" y="2153974"/>
        <a:ext cx="68841" cy="68841"/>
      </dsp:txXfrm>
    </dsp:sp>
    <dsp:sp modelId="{A1093100-431F-4DD4-950D-7CFA5E152C23}">
      <dsp:nvSpPr>
        <dsp:cNvPr id="0" name=""/>
        <dsp:cNvSpPr/>
      </dsp:nvSpPr>
      <dsp:spPr>
        <a:xfrm>
          <a:off x="5857994" y="1131860"/>
          <a:ext cx="1965646" cy="9828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Alopecia</a:t>
          </a:r>
        </a:p>
      </dsp:txBody>
      <dsp:txXfrm>
        <a:off x="5886780" y="1160646"/>
        <a:ext cx="1908074" cy="925251"/>
      </dsp:txXfrm>
    </dsp:sp>
    <dsp:sp modelId="{4891B7B6-1C13-4D25-8B97-64FA9F0068F4}">
      <dsp:nvSpPr>
        <dsp:cNvPr id="0" name=""/>
        <dsp:cNvSpPr/>
      </dsp:nvSpPr>
      <dsp:spPr>
        <a:xfrm>
          <a:off x="5071735" y="2737456"/>
          <a:ext cx="78625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86258" y="1606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5445208" y="2733862"/>
        <a:ext cx="39312" cy="39312"/>
      </dsp:txXfrm>
    </dsp:sp>
    <dsp:sp modelId="{9C130101-FCF0-48B9-8040-B8CAEC61D4D1}">
      <dsp:nvSpPr>
        <dsp:cNvPr id="0" name=""/>
        <dsp:cNvSpPr/>
      </dsp:nvSpPr>
      <dsp:spPr>
        <a:xfrm>
          <a:off x="5857994" y="2262107"/>
          <a:ext cx="1965646" cy="9828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Toxicidad hematológica</a:t>
          </a:r>
        </a:p>
      </dsp:txBody>
      <dsp:txXfrm>
        <a:off x="5886780" y="2290893"/>
        <a:ext cx="1908074" cy="925251"/>
      </dsp:txXfrm>
    </dsp:sp>
    <dsp:sp modelId="{43DA3EB3-6442-429F-9126-729DC719626F}">
      <dsp:nvSpPr>
        <dsp:cNvPr id="0" name=""/>
        <dsp:cNvSpPr/>
      </dsp:nvSpPr>
      <dsp:spPr>
        <a:xfrm rot="3310531">
          <a:off x="4776449" y="3302580"/>
          <a:ext cx="1376830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376830" y="1606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5430444" y="3284221"/>
        <a:ext cx="68841" cy="68841"/>
      </dsp:txXfrm>
    </dsp:sp>
    <dsp:sp modelId="{73E477E8-DBE0-4817-B708-EB467527447F}">
      <dsp:nvSpPr>
        <dsp:cNvPr id="0" name=""/>
        <dsp:cNvSpPr/>
      </dsp:nvSpPr>
      <dsp:spPr>
        <a:xfrm>
          <a:off x="5857994" y="3392354"/>
          <a:ext cx="1965646" cy="9828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Insuficiencia cardiaca</a:t>
          </a:r>
        </a:p>
      </dsp:txBody>
      <dsp:txXfrm>
        <a:off x="5886780" y="3421140"/>
        <a:ext cx="1908074" cy="925251"/>
      </dsp:txXfrm>
    </dsp:sp>
    <dsp:sp modelId="{7AA1211D-28CA-42B6-ADEA-74EA3BDCD912}">
      <dsp:nvSpPr>
        <dsp:cNvPr id="0" name=""/>
        <dsp:cNvSpPr/>
      </dsp:nvSpPr>
      <dsp:spPr>
        <a:xfrm rot="4249260">
          <a:off x="4268199" y="3867703"/>
          <a:ext cx="239333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2393331" y="1606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800" kern="1200"/>
        </a:p>
      </dsp:txBody>
      <dsp:txXfrm>
        <a:off x="5405031" y="3823932"/>
        <a:ext cx="119666" cy="119666"/>
      </dsp:txXfrm>
    </dsp:sp>
    <dsp:sp modelId="{7D300E5D-AFD3-4109-B41B-B5BE24B7AF9B}">
      <dsp:nvSpPr>
        <dsp:cNvPr id="0" name=""/>
        <dsp:cNvSpPr/>
      </dsp:nvSpPr>
      <dsp:spPr>
        <a:xfrm>
          <a:off x="5857994" y="4522601"/>
          <a:ext cx="1965646" cy="9828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Reacciones </a:t>
          </a:r>
          <a:r>
            <a:rPr lang="es-EC" sz="1500" kern="1200" dirty="0" err="1"/>
            <a:t>anafiláticas</a:t>
          </a:r>
          <a:endParaRPr lang="es-EC" sz="1500" kern="1200" dirty="0"/>
        </a:p>
      </dsp:txBody>
      <dsp:txXfrm>
        <a:off x="5886780" y="4551387"/>
        <a:ext cx="1908074" cy="92525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1F5B4C-FDE1-45AE-9D79-1358CF543137}">
      <dsp:nvSpPr>
        <dsp:cNvPr id="0" name=""/>
        <dsp:cNvSpPr/>
      </dsp:nvSpPr>
      <dsp:spPr>
        <a:xfrm>
          <a:off x="1543865" y="1686993"/>
          <a:ext cx="1954702" cy="977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700" kern="1200" dirty="0" err="1"/>
            <a:t>Gemcitabina</a:t>
          </a:r>
          <a:r>
            <a:rPr lang="es-EC" sz="2700" kern="1200" dirty="0"/>
            <a:t> 800 mg/m2</a:t>
          </a:r>
        </a:p>
      </dsp:txBody>
      <dsp:txXfrm>
        <a:off x="1572491" y="1715619"/>
        <a:ext cx="1897450" cy="920099"/>
      </dsp:txXfrm>
    </dsp:sp>
    <dsp:sp modelId="{F62B88AA-6842-455B-ACAE-81D0068D6F19}">
      <dsp:nvSpPr>
        <dsp:cNvPr id="0" name=""/>
        <dsp:cNvSpPr/>
      </dsp:nvSpPr>
      <dsp:spPr>
        <a:xfrm rot="18289469">
          <a:off x="3204926" y="1593477"/>
          <a:ext cx="136916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369164" y="2021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3855279" y="1579462"/>
        <a:ext cx="68458" cy="68458"/>
      </dsp:txXfrm>
    </dsp:sp>
    <dsp:sp modelId="{D4592BE4-89DE-414C-A2EB-F4C156C579A8}">
      <dsp:nvSpPr>
        <dsp:cNvPr id="0" name=""/>
        <dsp:cNvSpPr/>
      </dsp:nvSpPr>
      <dsp:spPr>
        <a:xfrm>
          <a:off x="4280448" y="563039"/>
          <a:ext cx="1954702" cy="977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700" kern="1200" dirty="0"/>
            <a:t>3 Ciclos</a:t>
          </a:r>
        </a:p>
      </dsp:txBody>
      <dsp:txXfrm>
        <a:off x="4309074" y="591665"/>
        <a:ext cx="1897450" cy="920099"/>
      </dsp:txXfrm>
    </dsp:sp>
    <dsp:sp modelId="{32EFE8CC-B26F-4C98-8F64-5DFB1FF9DC7C}">
      <dsp:nvSpPr>
        <dsp:cNvPr id="0" name=""/>
        <dsp:cNvSpPr/>
      </dsp:nvSpPr>
      <dsp:spPr>
        <a:xfrm rot="19457599">
          <a:off x="6144647" y="750511"/>
          <a:ext cx="962889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962889" y="2021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602019" y="746654"/>
        <a:ext cx="48144" cy="48144"/>
      </dsp:txXfrm>
    </dsp:sp>
    <dsp:sp modelId="{7879C3DE-D15D-4D64-8255-732496860E6D}">
      <dsp:nvSpPr>
        <dsp:cNvPr id="0" name=""/>
        <dsp:cNvSpPr/>
      </dsp:nvSpPr>
      <dsp:spPr>
        <a:xfrm>
          <a:off x="7017032" y="1062"/>
          <a:ext cx="1954702" cy="977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700" kern="1200" dirty="0"/>
            <a:t>Sangrado </a:t>
          </a:r>
        </a:p>
      </dsp:txBody>
      <dsp:txXfrm>
        <a:off x="7045658" y="29688"/>
        <a:ext cx="1897450" cy="920099"/>
      </dsp:txXfrm>
    </dsp:sp>
    <dsp:sp modelId="{22625EAA-04D8-48D6-A9A2-EF3EBA758F81}">
      <dsp:nvSpPr>
        <dsp:cNvPr id="0" name=""/>
        <dsp:cNvSpPr/>
      </dsp:nvSpPr>
      <dsp:spPr>
        <a:xfrm rot="2142401">
          <a:off x="6144647" y="1312488"/>
          <a:ext cx="962889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962889" y="2021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602019" y="1308631"/>
        <a:ext cx="48144" cy="48144"/>
      </dsp:txXfrm>
    </dsp:sp>
    <dsp:sp modelId="{4AA702BF-F016-458A-BA5B-55E890B20485}">
      <dsp:nvSpPr>
        <dsp:cNvPr id="0" name=""/>
        <dsp:cNvSpPr/>
      </dsp:nvSpPr>
      <dsp:spPr>
        <a:xfrm>
          <a:off x="7017032" y="1125016"/>
          <a:ext cx="1954702" cy="977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700" kern="1200" dirty="0"/>
            <a:t>Erupción cutánea</a:t>
          </a:r>
        </a:p>
      </dsp:txBody>
      <dsp:txXfrm>
        <a:off x="7045658" y="1153642"/>
        <a:ext cx="1897450" cy="920099"/>
      </dsp:txXfrm>
    </dsp:sp>
    <dsp:sp modelId="{9F5B666B-8A1F-4B56-9118-6FB82FFBD674}">
      <dsp:nvSpPr>
        <dsp:cNvPr id="0" name=""/>
        <dsp:cNvSpPr/>
      </dsp:nvSpPr>
      <dsp:spPr>
        <a:xfrm rot="3310531">
          <a:off x="3204926" y="2717431"/>
          <a:ext cx="136916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369164" y="2021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3855279" y="2703416"/>
        <a:ext cx="68458" cy="68458"/>
      </dsp:txXfrm>
    </dsp:sp>
    <dsp:sp modelId="{07FCAB00-6472-4AED-A3E5-7BA725C8436F}">
      <dsp:nvSpPr>
        <dsp:cNvPr id="0" name=""/>
        <dsp:cNvSpPr/>
      </dsp:nvSpPr>
      <dsp:spPr>
        <a:xfrm>
          <a:off x="4280448" y="2810947"/>
          <a:ext cx="1954702" cy="977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700" kern="1200" dirty="0"/>
            <a:t>28 días</a:t>
          </a:r>
        </a:p>
      </dsp:txBody>
      <dsp:txXfrm>
        <a:off x="4309074" y="2839573"/>
        <a:ext cx="1897450" cy="920099"/>
      </dsp:txXfrm>
    </dsp:sp>
    <dsp:sp modelId="{66C2053A-4DB0-476F-9A87-CB769ACF91CA}">
      <dsp:nvSpPr>
        <dsp:cNvPr id="0" name=""/>
        <dsp:cNvSpPr/>
      </dsp:nvSpPr>
      <dsp:spPr>
        <a:xfrm rot="19457599">
          <a:off x="6144647" y="2998419"/>
          <a:ext cx="962889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962889" y="2021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602019" y="2994562"/>
        <a:ext cx="48144" cy="48144"/>
      </dsp:txXfrm>
    </dsp:sp>
    <dsp:sp modelId="{392006E8-19D8-4205-93DF-ACD68C340ED5}">
      <dsp:nvSpPr>
        <dsp:cNvPr id="0" name=""/>
        <dsp:cNvSpPr/>
      </dsp:nvSpPr>
      <dsp:spPr>
        <a:xfrm>
          <a:off x="7017032" y="2248970"/>
          <a:ext cx="1954702" cy="977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700" kern="1200" dirty="0"/>
            <a:t>Alopecia </a:t>
          </a:r>
        </a:p>
      </dsp:txBody>
      <dsp:txXfrm>
        <a:off x="7045658" y="2277596"/>
        <a:ext cx="1897450" cy="920099"/>
      </dsp:txXfrm>
    </dsp:sp>
    <dsp:sp modelId="{75D7C5C6-2673-493B-A36D-966B62C282CE}">
      <dsp:nvSpPr>
        <dsp:cNvPr id="0" name=""/>
        <dsp:cNvSpPr/>
      </dsp:nvSpPr>
      <dsp:spPr>
        <a:xfrm rot="2142401">
          <a:off x="6144647" y="3560396"/>
          <a:ext cx="962889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962889" y="2021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602019" y="3556539"/>
        <a:ext cx="48144" cy="48144"/>
      </dsp:txXfrm>
    </dsp:sp>
    <dsp:sp modelId="{A558239C-FCAE-415E-B5D8-F547C14AB75C}">
      <dsp:nvSpPr>
        <dsp:cNvPr id="0" name=""/>
        <dsp:cNvSpPr/>
      </dsp:nvSpPr>
      <dsp:spPr>
        <a:xfrm>
          <a:off x="7017032" y="3372924"/>
          <a:ext cx="1954702" cy="977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700" b="0" i="0" kern="1200" dirty="0"/>
            <a:t>Síndrome </a:t>
          </a:r>
          <a:r>
            <a:rPr lang="es-EC" sz="2700" b="0" i="0" kern="1200" dirty="0" err="1"/>
            <a:t>pseudogripal</a:t>
          </a:r>
          <a:endParaRPr lang="es-EC" sz="2700" kern="1200" dirty="0"/>
        </a:p>
      </dsp:txBody>
      <dsp:txXfrm>
        <a:off x="7045658" y="3401550"/>
        <a:ext cx="1897450" cy="92009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3699BB-EDC4-45A3-A881-87F184786BD5}">
      <dsp:nvSpPr>
        <dsp:cNvPr id="0" name=""/>
        <dsp:cNvSpPr/>
      </dsp:nvSpPr>
      <dsp:spPr>
        <a:xfrm>
          <a:off x="1774" y="1881746"/>
          <a:ext cx="2766329" cy="13831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300" kern="1200" dirty="0"/>
            <a:t>5- FU/Cisplatino</a:t>
          </a:r>
        </a:p>
      </dsp:txBody>
      <dsp:txXfrm>
        <a:off x="42285" y="1922257"/>
        <a:ext cx="2685307" cy="1302142"/>
      </dsp:txXfrm>
    </dsp:sp>
    <dsp:sp modelId="{1795A6BF-6D0D-412E-9022-C1A6542EBF94}">
      <dsp:nvSpPr>
        <dsp:cNvPr id="0" name=""/>
        <dsp:cNvSpPr/>
      </dsp:nvSpPr>
      <dsp:spPr>
        <a:xfrm rot="19457599">
          <a:off x="2640020" y="2147060"/>
          <a:ext cx="1362697" cy="57216"/>
        </a:xfrm>
        <a:custGeom>
          <a:avLst/>
          <a:gdLst/>
          <a:ahLst/>
          <a:cxnLst/>
          <a:rect l="0" t="0" r="0" b="0"/>
          <a:pathLst>
            <a:path>
              <a:moveTo>
                <a:pt x="0" y="28608"/>
              </a:moveTo>
              <a:lnTo>
                <a:pt x="1362697" y="2860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3287302" y="2141601"/>
        <a:ext cx="68134" cy="68134"/>
      </dsp:txXfrm>
    </dsp:sp>
    <dsp:sp modelId="{FCCFC49E-17D6-46E8-9B8B-4B2BB46C730B}">
      <dsp:nvSpPr>
        <dsp:cNvPr id="0" name=""/>
        <dsp:cNvSpPr/>
      </dsp:nvSpPr>
      <dsp:spPr>
        <a:xfrm>
          <a:off x="3874635" y="1086426"/>
          <a:ext cx="2766329" cy="13831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300" kern="1200" dirty="0"/>
            <a:t>21 días </a:t>
          </a:r>
        </a:p>
      </dsp:txBody>
      <dsp:txXfrm>
        <a:off x="3915146" y="1126937"/>
        <a:ext cx="2685307" cy="1302142"/>
      </dsp:txXfrm>
    </dsp:sp>
    <dsp:sp modelId="{36E56575-DA8D-49D6-8D03-4443BB2B077E}">
      <dsp:nvSpPr>
        <dsp:cNvPr id="0" name=""/>
        <dsp:cNvSpPr/>
      </dsp:nvSpPr>
      <dsp:spPr>
        <a:xfrm rot="19457599">
          <a:off x="6512881" y="1351740"/>
          <a:ext cx="1362697" cy="57216"/>
        </a:xfrm>
        <a:custGeom>
          <a:avLst/>
          <a:gdLst/>
          <a:ahLst/>
          <a:cxnLst/>
          <a:rect l="0" t="0" r="0" b="0"/>
          <a:pathLst>
            <a:path>
              <a:moveTo>
                <a:pt x="0" y="28608"/>
              </a:moveTo>
              <a:lnTo>
                <a:pt x="1362697" y="2860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7160162" y="1346281"/>
        <a:ext cx="68134" cy="68134"/>
      </dsp:txXfrm>
    </dsp:sp>
    <dsp:sp modelId="{003DA80D-5D70-40E3-A1A2-288B17A41C11}">
      <dsp:nvSpPr>
        <dsp:cNvPr id="0" name=""/>
        <dsp:cNvSpPr/>
      </dsp:nvSpPr>
      <dsp:spPr>
        <a:xfrm>
          <a:off x="7747496" y="291107"/>
          <a:ext cx="2766329" cy="13831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300" kern="1200" dirty="0"/>
            <a:t>Mucositis </a:t>
          </a:r>
        </a:p>
      </dsp:txBody>
      <dsp:txXfrm>
        <a:off x="7788007" y="331618"/>
        <a:ext cx="2685307" cy="1302142"/>
      </dsp:txXfrm>
    </dsp:sp>
    <dsp:sp modelId="{ED7D73E9-1442-4C7F-959C-18A3B40F6BEA}">
      <dsp:nvSpPr>
        <dsp:cNvPr id="0" name=""/>
        <dsp:cNvSpPr/>
      </dsp:nvSpPr>
      <dsp:spPr>
        <a:xfrm rot="2142401">
          <a:off x="6512881" y="2147060"/>
          <a:ext cx="1362697" cy="57216"/>
        </a:xfrm>
        <a:custGeom>
          <a:avLst/>
          <a:gdLst/>
          <a:ahLst/>
          <a:cxnLst/>
          <a:rect l="0" t="0" r="0" b="0"/>
          <a:pathLst>
            <a:path>
              <a:moveTo>
                <a:pt x="0" y="28608"/>
              </a:moveTo>
              <a:lnTo>
                <a:pt x="1362697" y="2860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7160162" y="2141601"/>
        <a:ext cx="68134" cy="68134"/>
      </dsp:txXfrm>
    </dsp:sp>
    <dsp:sp modelId="{B342365A-2A45-4DD1-BB44-0E8264269B63}">
      <dsp:nvSpPr>
        <dsp:cNvPr id="0" name=""/>
        <dsp:cNvSpPr/>
      </dsp:nvSpPr>
      <dsp:spPr>
        <a:xfrm>
          <a:off x="7747496" y="1881746"/>
          <a:ext cx="2766329" cy="13831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300" kern="1200" dirty="0"/>
            <a:t>Cardiotoxicidad</a:t>
          </a:r>
        </a:p>
      </dsp:txBody>
      <dsp:txXfrm>
        <a:off x="7788007" y="1922257"/>
        <a:ext cx="2685307" cy="1302142"/>
      </dsp:txXfrm>
    </dsp:sp>
    <dsp:sp modelId="{7C0D9561-4D48-4826-849F-8C4A6D6AE8AF}">
      <dsp:nvSpPr>
        <dsp:cNvPr id="0" name=""/>
        <dsp:cNvSpPr/>
      </dsp:nvSpPr>
      <dsp:spPr>
        <a:xfrm rot="2142401">
          <a:off x="2640020" y="2942380"/>
          <a:ext cx="1362697" cy="57216"/>
        </a:xfrm>
        <a:custGeom>
          <a:avLst/>
          <a:gdLst/>
          <a:ahLst/>
          <a:cxnLst/>
          <a:rect l="0" t="0" r="0" b="0"/>
          <a:pathLst>
            <a:path>
              <a:moveTo>
                <a:pt x="0" y="28608"/>
              </a:moveTo>
              <a:lnTo>
                <a:pt x="1362697" y="2860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3287302" y="2936921"/>
        <a:ext cx="68134" cy="68134"/>
      </dsp:txXfrm>
    </dsp:sp>
    <dsp:sp modelId="{D8F6CD1A-2799-45E6-A915-265F344F06CD}">
      <dsp:nvSpPr>
        <dsp:cNvPr id="0" name=""/>
        <dsp:cNvSpPr/>
      </dsp:nvSpPr>
      <dsp:spPr>
        <a:xfrm>
          <a:off x="3874635" y="2677066"/>
          <a:ext cx="2766329" cy="13831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300" kern="1200" dirty="0"/>
            <a:t>6 ciclos, evaluación 3°</a:t>
          </a:r>
        </a:p>
      </dsp:txBody>
      <dsp:txXfrm>
        <a:off x="3915146" y="2717577"/>
        <a:ext cx="2685307" cy="13021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082ACC-3D4B-43A9-9480-A99E4A578C91}">
      <dsp:nvSpPr>
        <dsp:cNvPr id="0" name=""/>
        <dsp:cNvSpPr/>
      </dsp:nvSpPr>
      <dsp:spPr>
        <a:xfrm>
          <a:off x="5613625" y="907797"/>
          <a:ext cx="869796" cy="413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2090"/>
              </a:lnTo>
              <a:lnTo>
                <a:pt x="869796" y="282090"/>
              </a:lnTo>
              <a:lnTo>
                <a:pt x="869796" y="41394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64C255-C15B-4B70-95DE-6F39B69864EB}">
      <dsp:nvSpPr>
        <dsp:cNvPr id="0" name=""/>
        <dsp:cNvSpPr/>
      </dsp:nvSpPr>
      <dsp:spPr>
        <a:xfrm>
          <a:off x="5567905" y="3543279"/>
          <a:ext cx="91440" cy="4139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3943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7B2310-F7DE-4775-B158-AF01A660D585}">
      <dsp:nvSpPr>
        <dsp:cNvPr id="0" name=""/>
        <dsp:cNvSpPr/>
      </dsp:nvSpPr>
      <dsp:spPr>
        <a:xfrm>
          <a:off x="4743829" y="2225538"/>
          <a:ext cx="869796" cy="413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2090"/>
              </a:lnTo>
              <a:lnTo>
                <a:pt x="869796" y="282090"/>
              </a:lnTo>
              <a:lnTo>
                <a:pt x="869796" y="41394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543014-E34F-4965-8A0C-6CA920ABD188}">
      <dsp:nvSpPr>
        <dsp:cNvPr id="0" name=""/>
        <dsp:cNvSpPr/>
      </dsp:nvSpPr>
      <dsp:spPr>
        <a:xfrm>
          <a:off x="3828313" y="3543279"/>
          <a:ext cx="91440" cy="4139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3943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279B49-0C33-485D-BF39-84C7ED86FA22}">
      <dsp:nvSpPr>
        <dsp:cNvPr id="0" name=""/>
        <dsp:cNvSpPr/>
      </dsp:nvSpPr>
      <dsp:spPr>
        <a:xfrm>
          <a:off x="3874033" y="2225538"/>
          <a:ext cx="869796" cy="413943"/>
        </a:xfrm>
        <a:custGeom>
          <a:avLst/>
          <a:gdLst/>
          <a:ahLst/>
          <a:cxnLst/>
          <a:rect l="0" t="0" r="0" b="0"/>
          <a:pathLst>
            <a:path>
              <a:moveTo>
                <a:pt x="869796" y="0"/>
              </a:moveTo>
              <a:lnTo>
                <a:pt x="869796" y="282090"/>
              </a:lnTo>
              <a:lnTo>
                <a:pt x="0" y="282090"/>
              </a:lnTo>
              <a:lnTo>
                <a:pt x="0" y="41394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0A00AC-E0AD-429A-9FBB-708EA1D92BF1}">
      <dsp:nvSpPr>
        <dsp:cNvPr id="0" name=""/>
        <dsp:cNvSpPr/>
      </dsp:nvSpPr>
      <dsp:spPr>
        <a:xfrm>
          <a:off x="4743829" y="907797"/>
          <a:ext cx="869796" cy="413943"/>
        </a:xfrm>
        <a:custGeom>
          <a:avLst/>
          <a:gdLst/>
          <a:ahLst/>
          <a:cxnLst/>
          <a:rect l="0" t="0" r="0" b="0"/>
          <a:pathLst>
            <a:path>
              <a:moveTo>
                <a:pt x="869796" y="0"/>
              </a:moveTo>
              <a:lnTo>
                <a:pt x="869796" y="282090"/>
              </a:lnTo>
              <a:lnTo>
                <a:pt x="0" y="282090"/>
              </a:lnTo>
              <a:lnTo>
                <a:pt x="0" y="41394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C486B5-2E85-411A-B8AD-1643D0355D91}">
      <dsp:nvSpPr>
        <dsp:cNvPr id="0" name=""/>
        <dsp:cNvSpPr/>
      </dsp:nvSpPr>
      <dsp:spPr>
        <a:xfrm>
          <a:off x="4901974" y="3999"/>
          <a:ext cx="1423302" cy="9037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563CD9-D317-481A-8C20-F8A44F67D2C7}">
      <dsp:nvSpPr>
        <dsp:cNvPr id="0" name=""/>
        <dsp:cNvSpPr/>
      </dsp:nvSpPr>
      <dsp:spPr>
        <a:xfrm>
          <a:off x="5060119" y="154237"/>
          <a:ext cx="1423302" cy="9037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300" kern="1200" dirty="0"/>
            <a:t>IR</a:t>
          </a:r>
        </a:p>
      </dsp:txBody>
      <dsp:txXfrm>
        <a:off x="5086590" y="180708"/>
        <a:ext cx="1370360" cy="850855"/>
      </dsp:txXfrm>
    </dsp:sp>
    <dsp:sp modelId="{1A22CC46-509E-4395-84D3-044F208E82B5}">
      <dsp:nvSpPr>
        <dsp:cNvPr id="0" name=""/>
        <dsp:cNvSpPr/>
      </dsp:nvSpPr>
      <dsp:spPr>
        <a:xfrm>
          <a:off x="4032178" y="1321740"/>
          <a:ext cx="1423302" cy="90379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65F39A-5886-4880-B624-5D764DAB2332}">
      <dsp:nvSpPr>
        <dsp:cNvPr id="0" name=""/>
        <dsp:cNvSpPr/>
      </dsp:nvSpPr>
      <dsp:spPr>
        <a:xfrm>
          <a:off x="4190322" y="1471978"/>
          <a:ext cx="1423302" cy="9037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300" kern="1200" dirty="0"/>
            <a:t>Obstrucción (III)</a:t>
          </a:r>
        </a:p>
      </dsp:txBody>
      <dsp:txXfrm>
        <a:off x="4216793" y="1498449"/>
        <a:ext cx="1370360" cy="850855"/>
      </dsp:txXfrm>
    </dsp:sp>
    <dsp:sp modelId="{2C1C5157-0F21-4224-B2AB-429DE05AB5B6}">
      <dsp:nvSpPr>
        <dsp:cNvPr id="0" name=""/>
        <dsp:cNvSpPr/>
      </dsp:nvSpPr>
      <dsp:spPr>
        <a:xfrm>
          <a:off x="3162381" y="2639482"/>
          <a:ext cx="1423302" cy="90379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C0E33F-C6F0-44DB-B865-3E37B2069B90}">
      <dsp:nvSpPr>
        <dsp:cNvPr id="0" name=""/>
        <dsp:cNvSpPr/>
      </dsp:nvSpPr>
      <dsp:spPr>
        <a:xfrm>
          <a:off x="3320526" y="2789719"/>
          <a:ext cx="1423302" cy="9037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300" kern="1200" dirty="0"/>
            <a:t>Tratamiento</a:t>
          </a:r>
        </a:p>
      </dsp:txBody>
      <dsp:txXfrm>
        <a:off x="3346997" y="2816190"/>
        <a:ext cx="1370360" cy="850855"/>
      </dsp:txXfrm>
    </dsp:sp>
    <dsp:sp modelId="{33010FDA-D6BF-4CA5-A59B-E12C1C1D1B1B}">
      <dsp:nvSpPr>
        <dsp:cNvPr id="0" name=""/>
        <dsp:cNvSpPr/>
      </dsp:nvSpPr>
      <dsp:spPr>
        <a:xfrm>
          <a:off x="3162381" y="3957223"/>
          <a:ext cx="1423302" cy="90379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03561B-B047-49A0-B6CC-73D925B620F7}">
      <dsp:nvSpPr>
        <dsp:cNvPr id="0" name=""/>
        <dsp:cNvSpPr/>
      </dsp:nvSpPr>
      <dsp:spPr>
        <a:xfrm>
          <a:off x="3320526" y="4107460"/>
          <a:ext cx="1423302" cy="9037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300" kern="1200" dirty="0"/>
            <a:t>&gt; </a:t>
          </a:r>
          <a:r>
            <a:rPr lang="es-EC" sz="1300" kern="1200" dirty="0" err="1"/>
            <a:t>Superviencia</a:t>
          </a:r>
          <a:r>
            <a:rPr lang="es-EC" sz="1300" kern="1200" dirty="0"/>
            <a:t> libre de progresión (18 m vs 10m)</a:t>
          </a:r>
        </a:p>
      </dsp:txBody>
      <dsp:txXfrm>
        <a:off x="3346997" y="4133931"/>
        <a:ext cx="1370360" cy="850855"/>
      </dsp:txXfrm>
    </dsp:sp>
    <dsp:sp modelId="{55296CF6-E44F-48EA-A85B-2015B1999D04}">
      <dsp:nvSpPr>
        <dsp:cNvPr id="0" name=""/>
        <dsp:cNvSpPr/>
      </dsp:nvSpPr>
      <dsp:spPr>
        <a:xfrm>
          <a:off x="4901974" y="2639482"/>
          <a:ext cx="1423302" cy="90379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D14819-E508-4075-A0E2-EDD9C58DD4F6}">
      <dsp:nvSpPr>
        <dsp:cNvPr id="0" name=""/>
        <dsp:cNvSpPr/>
      </dsp:nvSpPr>
      <dsp:spPr>
        <a:xfrm>
          <a:off x="5060119" y="2789719"/>
          <a:ext cx="1423302" cy="9037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300" kern="1200" dirty="0"/>
            <a:t>No Tratamiento</a:t>
          </a:r>
        </a:p>
      </dsp:txBody>
      <dsp:txXfrm>
        <a:off x="5086590" y="2816190"/>
        <a:ext cx="1370360" cy="850855"/>
      </dsp:txXfrm>
    </dsp:sp>
    <dsp:sp modelId="{00B7CD26-8001-4F40-AEC8-905212FE6574}">
      <dsp:nvSpPr>
        <dsp:cNvPr id="0" name=""/>
        <dsp:cNvSpPr/>
      </dsp:nvSpPr>
      <dsp:spPr>
        <a:xfrm>
          <a:off x="4901974" y="3957223"/>
          <a:ext cx="1423302" cy="90379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8A86DA-939F-42D7-8FD1-96CC844A1510}">
      <dsp:nvSpPr>
        <dsp:cNvPr id="0" name=""/>
        <dsp:cNvSpPr/>
      </dsp:nvSpPr>
      <dsp:spPr>
        <a:xfrm>
          <a:off x="5060119" y="4107460"/>
          <a:ext cx="1423302" cy="9037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300" kern="1200" dirty="0"/>
            <a:t>Menor supervivencia general (17 m vs 34 m)</a:t>
          </a:r>
        </a:p>
      </dsp:txBody>
      <dsp:txXfrm>
        <a:off x="5086590" y="4133931"/>
        <a:ext cx="1370360" cy="850855"/>
      </dsp:txXfrm>
    </dsp:sp>
    <dsp:sp modelId="{9FEE1E56-7F03-46E7-BE69-D415616C3688}">
      <dsp:nvSpPr>
        <dsp:cNvPr id="0" name=""/>
        <dsp:cNvSpPr/>
      </dsp:nvSpPr>
      <dsp:spPr>
        <a:xfrm>
          <a:off x="5771770" y="1321740"/>
          <a:ext cx="1423302" cy="90379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0FE246-1DE3-45DB-BCD2-701A4329BFC0}">
      <dsp:nvSpPr>
        <dsp:cNvPr id="0" name=""/>
        <dsp:cNvSpPr/>
      </dsp:nvSpPr>
      <dsp:spPr>
        <a:xfrm>
          <a:off x="5929915" y="1471978"/>
          <a:ext cx="1423302" cy="9037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300" kern="1200" dirty="0"/>
            <a:t>Intrínseca </a:t>
          </a:r>
        </a:p>
      </dsp:txBody>
      <dsp:txXfrm>
        <a:off x="5956386" y="1498449"/>
        <a:ext cx="1370360" cy="8508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717B97-638E-426C-AB72-B1CFD07CA1E3}">
      <dsp:nvSpPr>
        <dsp:cNvPr id="0" name=""/>
        <dsp:cNvSpPr/>
      </dsp:nvSpPr>
      <dsp:spPr>
        <a:xfrm>
          <a:off x="2011847" y="2702803"/>
          <a:ext cx="1708395" cy="8541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 </a:t>
          </a:r>
          <a:r>
            <a:rPr lang="es-EC" sz="1400" kern="1200" dirty="0" err="1"/>
            <a:t>Metanálisis</a:t>
          </a:r>
          <a:r>
            <a:rPr lang="es-EC" sz="1400" kern="1200" dirty="0"/>
            <a:t> de 2010 de ensayos controlados aleatorios</a:t>
          </a:r>
        </a:p>
      </dsp:txBody>
      <dsp:txXfrm>
        <a:off x="2036866" y="2727822"/>
        <a:ext cx="1658357" cy="804159"/>
      </dsp:txXfrm>
    </dsp:sp>
    <dsp:sp modelId="{B1F160E3-A68D-40F3-8448-8A8A5D95F0EB}">
      <dsp:nvSpPr>
        <dsp:cNvPr id="0" name=""/>
        <dsp:cNvSpPr/>
      </dsp:nvSpPr>
      <dsp:spPr>
        <a:xfrm rot="17945813">
          <a:off x="3359295" y="2499885"/>
          <a:ext cx="1405254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405254" y="1606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4026791" y="2480816"/>
        <a:ext cx="70262" cy="70262"/>
      </dsp:txXfrm>
    </dsp:sp>
    <dsp:sp modelId="{4B7444AE-89DC-4943-89A4-F688AB17413A}">
      <dsp:nvSpPr>
        <dsp:cNvPr id="0" name=""/>
        <dsp:cNvSpPr/>
      </dsp:nvSpPr>
      <dsp:spPr>
        <a:xfrm>
          <a:off x="4403602" y="1474893"/>
          <a:ext cx="1708395" cy="8541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 err="1"/>
            <a:t>Quimioirradiación</a:t>
          </a:r>
          <a:endParaRPr lang="es-EC" sz="1400" kern="1200" dirty="0"/>
        </a:p>
      </dsp:txBody>
      <dsp:txXfrm>
        <a:off x="4428621" y="1499912"/>
        <a:ext cx="1658357" cy="804159"/>
      </dsp:txXfrm>
    </dsp:sp>
    <dsp:sp modelId="{70281CE7-EF0E-4544-B588-E843A18DD2C9}">
      <dsp:nvSpPr>
        <dsp:cNvPr id="0" name=""/>
        <dsp:cNvSpPr/>
      </dsp:nvSpPr>
      <dsp:spPr>
        <a:xfrm rot="17692822">
          <a:off x="5641557" y="1149184"/>
          <a:ext cx="1624240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624240" y="1606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413071" y="1124640"/>
        <a:ext cx="81212" cy="81212"/>
      </dsp:txXfrm>
    </dsp:sp>
    <dsp:sp modelId="{2230843B-B4AA-4D1A-8310-9FC2AFB2903B}">
      <dsp:nvSpPr>
        <dsp:cNvPr id="0" name=""/>
        <dsp:cNvSpPr/>
      </dsp:nvSpPr>
      <dsp:spPr>
        <a:xfrm>
          <a:off x="6795356" y="1402"/>
          <a:ext cx="1708395" cy="8541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Reducción en el riesgo de muerte</a:t>
          </a:r>
          <a:endParaRPr lang="es-EC" sz="1400" kern="1200" dirty="0"/>
        </a:p>
      </dsp:txBody>
      <dsp:txXfrm>
        <a:off x="6820375" y="26421"/>
        <a:ext cx="1658357" cy="804159"/>
      </dsp:txXfrm>
    </dsp:sp>
    <dsp:sp modelId="{53C9F6C3-F512-4F24-A857-0A48CDBBD49B}">
      <dsp:nvSpPr>
        <dsp:cNvPr id="0" name=""/>
        <dsp:cNvSpPr/>
      </dsp:nvSpPr>
      <dsp:spPr>
        <a:xfrm rot="19457599">
          <a:off x="6032897" y="1640348"/>
          <a:ext cx="84155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41558" y="1606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432638" y="1635371"/>
        <a:ext cx="42077" cy="42077"/>
      </dsp:txXfrm>
    </dsp:sp>
    <dsp:sp modelId="{DC39AC12-8B76-45CD-BC52-568403851CB1}">
      <dsp:nvSpPr>
        <dsp:cNvPr id="0" name=""/>
        <dsp:cNvSpPr/>
      </dsp:nvSpPr>
      <dsp:spPr>
        <a:xfrm>
          <a:off x="6795356" y="983729"/>
          <a:ext cx="1708395" cy="8541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Incremento del 6 % en la supervivencia a los cinco años</a:t>
          </a:r>
          <a:endParaRPr lang="es-EC" sz="1400" kern="1200" dirty="0"/>
        </a:p>
      </dsp:txBody>
      <dsp:txXfrm>
        <a:off x="6820375" y="1008748"/>
        <a:ext cx="1658357" cy="804159"/>
      </dsp:txXfrm>
    </dsp:sp>
    <dsp:sp modelId="{90547770-9590-4CF2-BA8B-A0D23D7B0A08}">
      <dsp:nvSpPr>
        <dsp:cNvPr id="0" name=""/>
        <dsp:cNvSpPr/>
      </dsp:nvSpPr>
      <dsp:spPr>
        <a:xfrm rot="2142401">
          <a:off x="6032897" y="2131512"/>
          <a:ext cx="84155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41558" y="1606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432638" y="2126535"/>
        <a:ext cx="42077" cy="42077"/>
      </dsp:txXfrm>
    </dsp:sp>
    <dsp:sp modelId="{93A9900D-6567-455F-9731-F4153A0D5892}">
      <dsp:nvSpPr>
        <dsp:cNvPr id="0" name=""/>
        <dsp:cNvSpPr/>
      </dsp:nvSpPr>
      <dsp:spPr>
        <a:xfrm>
          <a:off x="6795356" y="1966057"/>
          <a:ext cx="1708395" cy="8541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Beneficio de supervivencia absoluto del 19 % a los cinco años</a:t>
          </a:r>
          <a:endParaRPr lang="es-EC" sz="1400" kern="1200" dirty="0"/>
        </a:p>
      </dsp:txBody>
      <dsp:txXfrm>
        <a:off x="6820375" y="1991076"/>
        <a:ext cx="1658357" cy="804159"/>
      </dsp:txXfrm>
    </dsp:sp>
    <dsp:sp modelId="{F7788F1E-A98A-4930-9256-DE8F66BEF3DC}">
      <dsp:nvSpPr>
        <dsp:cNvPr id="0" name=""/>
        <dsp:cNvSpPr/>
      </dsp:nvSpPr>
      <dsp:spPr>
        <a:xfrm rot="3907178">
          <a:off x="5641557" y="2622676"/>
          <a:ext cx="1624240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624240" y="1606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413071" y="2598132"/>
        <a:ext cx="81212" cy="81212"/>
      </dsp:txXfrm>
    </dsp:sp>
    <dsp:sp modelId="{C7B9A1D2-34A6-4E97-A3CE-5BCDAA578C17}">
      <dsp:nvSpPr>
        <dsp:cNvPr id="0" name=""/>
        <dsp:cNvSpPr/>
      </dsp:nvSpPr>
      <dsp:spPr>
        <a:xfrm>
          <a:off x="6795356" y="2948385"/>
          <a:ext cx="1708395" cy="8541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mejora absoluta del 8 % en la supervivencia libre de  PROGRESIÓN</a:t>
          </a:r>
          <a:endParaRPr lang="es-EC" sz="1400" kern="1200" dirty="0"/>
        </a:p>
      </dsp:txBody>
      <dsp:txXfrm>
        <a:off x="6820375" y="2973404"/>
        <a:ext cx="1658357" cy="804159"/>
      </dsp:txXfrm>
    </dsp:sp>
    <dsp:sp modelId="{5117D4EB-FBC9-4051-87F4-7A96EA299CFF}">
      <dsp:nvSpPr>
        <dsp:cNvPr id="0" name=""/>
        <dsp:cNvSpPr/>
      </dsp:nvSpPr>
      <dsp:spPr>
        <a:xfrm rot="3654187">
          <a:off x="3359295" y="3727794"/>
          <a:ext cx="1405254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405254" y="1606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4026791" y="3708725"/>
        <a:ext cx="70262" cy="70262"/>
      </dsp:txXfrm>
    </dsp:sp>
    <dsp:sp modelId="{1A1E4E1D-57C2-497F-8567-4BA86735A701}">
      <dsp:nvSpPr>
        <dsp:cNvPr id="0" name=""/>
        <dsp:cNvSpPr/>
      </dsp:nvSpPr>
      <dsp:spPr>
        <a:xfrm>
          <a:off x="4403602" y="3930712"/>
          <a:ext cx="1708395" cy="8541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Radioterapia sola </a:t>
          </a:r>
        </a:p>
      </dsp:txBody>
      <dsp:txXfrm>
        <a:off x="4428621" y="3955731"/>
        <a:ext cx="1658357" cy="804159"/>
      </dsp:txXfrm>
    </dsp:sp>
    <dsp:sp modelId="{53787CAA-6E43-4BC6-9D0E-37EBEBBBA7D0}">
      <dsp:nvSpPr>
        <dsp:cNvPr id="0" name=""/>
        <dsp:cNvSpPr/>
      </dsp:nvSpPr>
      <dsp:spPr>
        <a:xfrm>
          <a:off x="6111997" y="4341749"/>
          <a:ext cx="68335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83358" y="1606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436593" y="4340727"/>
        <a:ext cx="34167" cy="34167"/>
      </dsp:txXfrm>
    </dsp:sp>
    <dsp:sp modelId="{0A95C77D-6623-4062-A7A4-FCB986D45DC2}">
      <dsp:nvSpPr>
        <dsp:cNvPr id="0" name=""/>
        <dsp:cNvSpPr/>
      </dsp:nvSpPr>
      <dsp:spPr>
        <a:xfrm>
          <a:off x="6795356" y="3930712"/>
          <a:ext cx="1708395" cy="8541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Tasa de complicaciones se duplicó</a:t>
          </a:r>
        </a:p>
      </dsp:txBody>
      <dsp:txXfrm>
        <a:off x="6820375" y="3955731"/>
        <a:ext cx="1658357" cy="8041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87B98C-51A6-49AE-8251-BFF0952BC9DE}">
      <dsp:nvSpPr>
        <dsp:cNvPr id="0" name=""/>
        <dsp:cNvSpPr/>
      </dsp:nvSpPr>
      <dsp:spPr>
        <a:xfrm>
          <a:off x="1790680" y="2316903"/>
          <a:ext cx="1789707" cy="8948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Cisplatino semanal (40 mg/m2)</a:t>
          </a:r>
        </a:p>
      </dsp:txBody>
      <dsp:txXfrm>
        <a:off x="1816889" y="2343112"/>
        <a:ext cx="1737289" cy="842435"/>
      </dsp:txXfrm>
    </dsp:sp>
    <dsp:sp modelId="{C8976458-CD81-4E2D-9A1E-C3616692A4F5}">
      <dsp:nvSpPr>
        <dsp:cNvPr id="0" name=""/>
        <dsp:cNvSpPr/>
      </dsp:nvSpPr>
      <dsp:spPr>
        <a:xfrm rot="17500715">
          <a:off x="2969347" y="1847821"/>
          <a:ext cx="1937964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937964" y="1606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600" kern="1200"/>
        </a:p>
      </dsp:txBody>
      <dsp:txXfrm>
        <a:off x="3889880" y="1815434"/>
        <a:ext cx="96898" cy="96898"/>
      </dsp:txXfrm>
    </dsp:sp>
    <dsp:sp modelId="{B0019678-BE59-4549-A9F6-AF386F44C215}">
      <dsp:nvSpPr>
        <dsp:cNvPr id="0" name=""/>
        <dsp:cNvSpPr/>
      </dsp:nvSpPr>
      <dsp:spPr>
        <a:xfrm>
          <a:off x="4296271" y="516009"/>
          <a:ext cx="1789707" cy="8948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Más alta de finalización (71 % VS 60%)</a:t>
          </a:r>
        </a:p>
      </dsp:txBody>
      <dsp:txXfrm>
        <a:off x="4322480" y="542218"/>
        <a:ext cx="1737289" cy="842435"/>
      </dsp:txXfrm>
    </dsp:sp>
    <dsp:sp modelId="{1F6D57F8-9CBD-447C-8E2A-8F92F9713200}">
      <dsp:nvSpPr>
        <dsp:cNvPr id="0" name=""/>
        <dsp:cNvSpPr/>
      </dsp:nvSpPr>
      <dsp:spPr>
        <a:xfrm rot="19457599">
          <a:off x="6003113" y="690104"/>
          <a:ext cx="88161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81612" y="1606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421879" y="684125"/>
        <a:ext cx="44080" cy="44080"/>
      </dsp:txXfrm>
    </dsp:sp>
    <dsp:sp modelId="{5EEC0722-C511-4C90-92AF-934D0AF2E982}">
      <dsp:nvSpPr>
        <dsp:cNvPr id="0" name=""/>
        <dsp:cNvSpPr/>
      </dsp:nvSpPr>
      <dsp:spPr>
        <a:xfrm>
          <a:off x="6801861" y="1468"/>
          <a:ext cx="1789707" cy="8948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Náusea, vómito</a:t>
          </a:r>
        </a:p>
      </dsp:txBody>
      <dsp:txXfrm>
        <a:off x="6828070" y="27677"/>
        <a:ext cx="1737289" cy="842435"/>
      </dsp:txXfrm>
    </dsp:sp>
    <dsp:sp modelId="{82FA5C56-37E3-4F03-9B13-9DBDC3C34F2C}">
      <dsp:nvSpPr>
        <dsp:cNvPr id="0" name=""/>
        <dsp:cNvSpPr/>
      </dsp:nvSpPr>
      <dsp:spPr>
        <a:xfrm rot="2142401">
          <a:off x="6003113" y="1204645"/>
          <a:ext cx="88161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81612" y="1606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421879" y="1198666"/>
        <a:ext cx="44080" cy="44080"/>
      </dsp:txXfrm>
    </dsp:sp>
    <dsp:sp modelId="{FD55EB68-938D-41D3-9B9B-17081F39F30B}">
      <dsp:nvSpPr>
        <dsp:cNvPr id="0" name=""/>
        <dsp:cNvSpPr/>
      </dsp:nvSpPr>
      <dsp:spPr>
        <a:xfrm>
          <a:off x="6801861" y="1030550"/>
          <a:ext cx="1789707" cy="8948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Toxicidad renal (mantener EU100 ML/H)</a:t>
          </a:r>
        </a:p>
      </dsp:txBody>
      <dsp:txXfrm>
        <a:off x="6828070" y="1056759"/>
        <a:ext cx="1737289" cy="842435"/>
      </dsp:txXfrm>
    </dsp:sp>
    <dsp:sp modelId="{FC5B5275-FCD1-48A4-AD03-A7AA1D61E4A3}">
      <dsp:nvSpPr>
        <dsp:cNvPr id="0" name=""/>
        <dsp:cNvSpPr/>
      </dsp:nvSpPr>
      <dsp:spPr>
        <a:xfrm rot="1186030">
          <a:off x="3557975" y="2876903"/>
          <a:ext cx="76070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60707" y="1606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3919312" y="2873947"/>
        <a:ext cx="38035" cy="38035"/>
      </dsp:txXfrm>
    </dsp:sp>
    <dsp:sp modelId="{0FC3E68E-C99C-410A-8D19-F75FFA6213C1}">
      <dsp:nvSpPr>
        <dsp:cNvPr id="0" name=""/>
        <dsp:cNvSpPr/>
      </dsp:nvSpPr>
      <dsp:spPr>
        <a:xfrm>
          <a:off x="4296271" y="2574173"/>
          <a:ext cx="1789707" cy="8948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Toxicidad hematológica menos grave (grado 3/4) (26% VS 43%)</a:t>
          </a:r>
          <a:endParaRPr lang="es-EC" sz="1400" kern="1200" dirty="0"/>
        </a:p>
      </dsp:txBody>
      <dsp:txXfrm>
        <a:off x="4322480" y="2600382"/>
        <a:ext cx="1737289" cy="842435"/>
      </dsp:txXfrm>
    </dsp:sp>
    <dsp:sp modelId="{CA62D08A-FB3C-4976-9AE9-589A734CF8FC}">
      <dsp:nvSpPr>
        <dsp:cNvPr id="0" name=""/>
        <dsp:cNvSpPr/>
      </dsp:nvSpPr>
      <dsp:spPr>
        <a:xfrm rot="19457599">
          <a:off x="6003113" y="2748267"/>
          <a:ext cx="88161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81612" y="1606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421879" y="2742289"/>
        <a:ext cx="44080" cy="44080"/>
      </dsp:txXfrm>
    </dsp:sp>
    <dsp:sp modelId="{B925180B-D088-419D-8F52-C82E94E3C552}">
      <dsp:nvSpPr>
        <dsp:cNvPr id="0" name=""/>
        <dsp:cNvSpPr/>
      </dsp:nvSpPr>
      <dsp:spPr>
        <a:xfrm>
          <a:off x="6801861" y="2059632"/>
          <a:ext cx="1789707" cy="8948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Alteración </a:t>
          </a:r>
          <a:r>
            <a:rPr lang="es-EC" sz="1400" kern="1200" dirty="0" err="1"/>
            <a:t>electrolitica</a:t>
          </a:r>
          <a:endParaRPr lang="es-EC" sz="1400" kern="1200" dirty="0"/>
        </a:p>
      </dsp:txBody>
      <dsp:txXfrm>
        <a:off x="6828070" y="2085841"/>
        <a:ext cx="1737289" cy="842435"/>
      </dsp:txXfrm>
    </dsp:sp>
    <dsp:sp modelId="{B24F94F8-3743-4F6A-B824-79BAF2F661D9}">
      <dsp:nvSpPr>
        <dsp:cNvPr id="0" name=""/>
        <dsp:cNvSpPr/>
      </dsp:nvSpPr>
      <dsp:spPr>
        <a:xfrm rot="2142401">
          <a:off x="6003113" y="3262808"/>
          <a:ext cx="88161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81612" y="1606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421879" y="3256830"/>
        <a:ext cx="44080" cy="44080"/>
      </dsp:txXfrm>
    </dsp:sp>
    <dsp:sp modelId="{124A4695-0AEB-4A21-AD3D-B777FC165503}">
      <dsp:nvSpPr>
        <dsp:cNvPr id="0" name=""/>
        <dsp:cNvSpPr/>
      </dsp:nvSpPr>
      <dsp:spPr>
        <a:xfrm>
          <a:off x="6801861" y="3088714"/>
          <a:ext cx="1789707" cy="8948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Neuropatía</a:t>
          </a:r>
        </a:p>
      </dsp:txBody>
      <dsp:txXfrm>
        <a:off x="6828070" y="3114923"/>
        <a:ext cx="1737289" cy="842435"/>
      </dsp:txXfrm>
    </dsp:sp>
    <dsp:sp modelId="{DDA7826C-F094-4409-9B17-A08CA6C13734}">
      <dsp:nvSpPr>
        <dsp:cNvPr id="0" name=""/>
        <dsp:cNvSpPr/>
      </dsp:nvSpPr>
      <dsp:spPr>
        <a:xfrm rot="4099285">
          <a:off x="2969347" y="3648714"/>
          <a:ext cx="1937964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937964" y="1606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600" kern="1200"/>
        </a:p>
      </dsp:txBody>
      <dsp:txXfrm>
        <a:off x="3889880" y="3616327"/>
        <a:ext cx="96898" cy="96898"/>
      </dsp:txXfrm>
    </dsp:sp>
    <dsp:sp modelId="{8894E836-EBEA-42E8-B5C4-C0FB44F31DF4}">
      <dsp:nvSpPr>
        <dsp:cNvPr id="0" name=""/>
        <dsp:cNvSpPr/>
      </dsp:nvSpPr>
      <dsp:spPr>
        <a:xfrm>
          <a:off x="4296271" y="4117796"/>
          <a:ext cx="1789707" cy="8948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Tasa de respuesta completa similar (67% vs 70%)</a:t>
          </a:r>
        </a:p>
      </dsp:txBody>
      <dsp:txXfrm>
        <a:off x="4322480" y="4144005"/>
        <a:ext cx="1737289" cy="842435"/>
      </dsp:txXfrm>
    </dsp:sp>
    <dsp:sp modelId="{34D20579-3B7F-4FA4-A9C8-B8B2947D6047}">
      <dsp:nvSpPr>
        <dsp:cNvPr id="0" name=""/>
        <dsp:cNvSpPr/>
      </dsp:nvSpPr>
      <dsp:spPr>
        <a:xfrm>
          <a:off x="6085978" y="4549161"/>
          <a:ext cx="715883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15883" y="1606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426023" y="4547326"/>
        <a:ext cx="35794" cy="35794"/>
      </dsp:txXfrm>
    </dsp:sp>
    <dsp:sp modelId="{C536C8F7-8BD2-4A70-8FE9-143B7B3E02DB}">
      <dsp:nvSpPr>
        <dsp:cNvPr id="0" name=""/>
        <dsp:cNvSpPr/>
      </dsp:nvSpPr>
      <dsp:spPr>
        <a:xfrm>
          <a:off x="6801861" y="4117796"/>
          <a:ext cx="1789707" cy="8948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Ototoxicidad</a:t>
          </a:r>
        </a:p>
      </dsp:txBody>
      <dsp:txXfrm>
        <a:off x="6828070" y="4144005"/>
        <a:ext cx="1737289" cy="8424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6D59E-1CD5-4A97-A7C9-7976867E6D63}">
      <dsp:nvSpPr>
        <dsp:cNvPr id="0" name=""/>
        <dsp:cNvSpPr/>
      </dsp:nvSpPr>
      <dsp:spPr>
        <a:xfrm>
          <a:off x="1543865" y="1967981"/>
          <a:ext cx="1954702" cy="977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900" kern="1200" dirty="0"/>
            <a:t>Carboplatino (100mg/m2)</a:t>
          </a:r>
        </a:p>
      </dsp:txBody>
      <dsp:txXfrm>
        <a:off x="1572491" y="1996607"/>
        <a:ext cx="1897450" cy="920099"/>
      </dsp:txXfrm>
    </dsp:sp>
    <dsp:sp modelId="{A4282D1F-B4F0-4CAC-BD7D-1809FFD42E47}">
      <dsp:nvSpPr>
        <dsp:cNvPr id="0" name=""/>
        <dsp:cNvSpPr/>
      </dsp:nvSpPr>
      <dsp:spPr>
        <a:xfrm rot="17945813">
          <a:off x="3085580" y="1733971"/>
          <a:ext cx="1607856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607856" y="2021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3849311" y="1713989"/>
        <a:ext cx="80392" cy="80392"/>
      </dsp:txXfrm>
    </dsp:sp>
    <dsp:sp modelId="{82F13EF2-BFDE-4F0A-9237-A2D8C6C9B43F}">
      <dsp:nvSpPr>
        <dsp:cNvPr id="0" name=""/>
        <dsp:cNvSpPr/>
      </dsp:nvSpPr>
      <dsp:spPr>
        <a:xfrm>
          <a:off x="4280448" y="563039"/>
          <a:ext cx="1954702" cy="977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Tasa de respuesta general similar (90%vs 88%)</a:t>
          </a:r>
          <a:endParaRPr lang="es-EC" sz="1900" kern="1200" dirty="0"/>
        </a:p>
      </dsp:txBody>
      <dsp:txXfrm>
        <a:off x="4309074" y="591665"/>
        <a:ext cx="1897450" cy="920099"/>
      </dsp:txXfrm>
    </dsp:sp>
    <dsp:sp modelId="{DC6BA630-D842-4C20-AD4B-A12459710A2D}">
      <dsp:nvSpPr>
        <dsp:cNvPr id="0" name=""/>
        <dsp:cNvSpPr/>
      </dsp:nvSpPr>
      <dsp:spPr>
        <a:xfrm rot="19457599">
          <a:off x="6144647" y="750511"/>
          <a:ext cx="962889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962889" y="2021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602019" y="746654"/>
        <a:ext cx="48144" cy="48144"/>
      </dsp:txXfrm>
    </dsp:sp>
    <dsp:sp modelId="{884DC47B-E557-4A7F-9594-F79C81ECD890}">
      <dsp:nvSpPr>
        <dsp:cNvPr id="0" name=""/>
        <dsp:cNvSpPr/>
      </dsp:nvSpPr>
      <dsp:spPr>
        <a:xfrm>
          <a:off x="7017032" y="1062"/>
          <a:ext cx="1954702" cy="977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900" kern="1200" dirty="0"/>
            <a:t>Toxicidad hematológica</a:t>
          </a:r>
        </a:p>
      </dsp:txBody>
      <dsp:txXfrm>
        <a:off x="7045658" y="29688"/>
        <a:ext cx="1897450" cy="920099"/>
      </dsp:txXfrm>
    </dsp:sp>
    <dsp:sp modelId="{87969701-4D43-4DF7-AB58-58E3C8154359}">
      <dsp:nvSpPr>
        <dsp:cNvPr id="0" name=""/>
        <dsp:cNvSpPr/>
      </dsp:nvSpPr>
      <dsp:spPr>
        <a:xfrm rot="2142401">
          <a:off x="6144647" y="1312488"/>
          <a:ext cx="962889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962889" y="2021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602019" y="1308631"/>
        <a:ext cx="48144" cy="48144"/>
      </dsp:txXfrm>
    </dsp:sp>
    <dsp:sp modelId="{8A859FCA-0FEB-4508-AAE4-9E0F34222ED7}">
      <dsp:nvSpPr>
        <dsp:cNvPr id="0" name=""/>
        <dsp:cNvSpPr/>
      </dsp:nvSpPr>
      <dsp:spPr>
        <a:xfrm>
          <a:off x="7017032" y="1125016"/>
          <a:ext cx="1954702" cy="977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900" kern="1200" dirty="0"/>
            <a:t>Hiperuricemia</a:t>
          </a:r>
        </a:p>
      </dsp:txBody>
      <dsp:txXfrm>
        <a:off x="7045658" y="1153642"/>
        <a:ext cx="1897450" cy="920099"/>
      </dsp:txXfrm>
    </dsp:sp>
    <dsp:sp modelId="{8BF1BBDD-FEA8-4E35-9734-90C9B837A251}">
      <dsp:nvSpPr>
        <dsp:cNvPr id="0" name=""/>
        <dsp:cNvSpPr/>
      </dsp:nvSpPr>
      <dsp:spPr>
        <a:xfrm rot="1186030">
          <a:off x="3474088" y="2576936"/>
          <a:ext cx="830838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830838" y="2021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3868737" y="2576380"/>
        <a:ext cx="41541" cy="41541"/>
      </dsp:txXfrm>
    </dsp:sp>
    <dsp:sp modelId="{C934C819-6824-415A-B290-CA2676B99718}">
      <dsp:nvSpPr>
        <dsp:cNvPr id="0" name=""/>
        <dsp:cNvSpPr/>
      </dsp:nvSpPr>
      <dsp:spPr>
        <a:xfrm>
          <a:off x="4280448" y="2248970"/>
          <a:ext cx="1954702" cy="977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Ninguna diferencia en los resultados de supervivencia</a:t>
          </a:r>
          <a:endParaRPr lang="es-EC" sz="1900" kern="1200" dirty="0"/>
        </a:p>
      </dsp:txBody>
      <dsp:txXfrm>
        <a:off x="4309074" y="2277596"/>
        <a:ext cx="1897450" cy="920099"/>
      </dsp:txXfrm>
    </dsp:sp>
    <dsp:sp modelId="{C0415801-9E35-4D74-A578-6DB15F4AE74F}">
      <dsp:nvSpPr>
        <dsp:cNvPr id="0" name=""/>
        <dsp:cNvSpPr/>
      </dsp:nvSpPr>
      <dsp:spPr>
        <a:xfrm>
          <a:off x="6235151" y="2717431"/>
          <a:ext cx="781881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781881" y="2021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606544" y="2718098"/>
        <a:ext cx="39094" cy="39094"/>
      </dsp:txXfrm>
    </dsp:sp>
    <dsp:sp modelId="{58B7233C-D110-47AB-BB3C-05E9EFC2E2FD}">
      <dsp:nvSpPr>
        <dsp:cNvPr id="0" name=""/>
        <dsp:cNvSpPr/>
      </dsp:nvSpPr>
      <dsp:spPr>
        <a:xfrm>
          <a:off x="7017032" y="2248970"/>
          <a:ext cx="1954702" cy="977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900" kern="1200" dirty="0"/>
            <a:t>Alteración de a función </a:t>
          </a:r>
          <a:r>
            <a:rPr lang="es-EC" sz="1900" kern="1200" dirty="0" err="1"/>
            <a:t>hepátca</a:t>
          </a:r>
          <a:endParaRPr lang="es-EC" sz="1900" kern="1200" dirty="0"/>
        </a:p>
      </dsp:txBody>
      <dsp:txXfrm>
        <a:off x="7045658" y="2277596"/>
        <a:ext cx="1897450" cy="920099"/>
      </dsp:txXfrm>
    </dsp:sp>
    <dsp:sp modelId="{30294E4D-D740-49A3-9CB5-EA45F0E78638}">
      <dsp:nvSpPr>
        <dsp:cNvPr id="0" name=""/>
        <dsp:cNvSpPr/>
      </dsp:nvSpPr>
      <dsp:spPr>
        <a:xfrm rot="3654187">
          <a:off x="3085580" y="3138913"/>
          <a:ext cx="1607856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607856" y="2021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3849311" y="3118932"/>
        <a:ext cx="80392" cy="80392"/>
      </dsp:txXfrm>
    </dsp:sp>
    <dsp:sp modelId="{D64B3518-5B7E-45D8-9227-25F83EC2544D}">
      <dsp:nvSpPr>
        <dsp:cNvPr id="0" name=""/>
        <dsp:cNvSpPr/>
      </dsp:nvSpPr>
      <dsp:spPr>
        <a:xfrm>
          <a:off x="4280448" y="3372924"/>
          <a:ext cx="1954702" cy="977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No hay diferencia en la incidencia de toxicidad grave</a:t>
          </a:r>
          <a:endParaRPr lang="es-EC" sz="1900" kern="1200" dirty="0"/>
        </a:p>
      </dsp:txBody>
      <dsp:txXfrm>
        <a:off x="4309074" y="3401550"/>
        <a:ext cx="1897450" cy="920099"/>
      </dsp:txXfrm>
    </dsp:sp>
    <dsp:sp modelId="{372D0F3E-98C9-4BAA-B23C-DBA7E54AD02F}">
      <dsp:nvSpPr>
        <dsp:cNvPr id="0" name=""/>
        <dsp:cNvSpPr/>
      </dsp:nvSpPr>
      <dsp:spPr>
        <a:xfrm>
          <a:off x="6235151" y="3841385"/>
          <a:ext cx="781881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781881" y="2021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606544" y="3842052"/>
        <a:ext cx="39094" cy="39094"/>
      </dsp:txXfrm>
    </dsp:sp>
    <dsp:sp modelId="{2C7EE5A2-06F7-4423-AC96-86DA62A7E536}">
      <dsp:nvSpPr>
        <dsp:cNvPr id="0" name=""/>
        <dsp:cNvSpPr/>
      </dsp:nvSpPr>
      <dsp:spPr>
        <a:xfrm>
          <a:off x="7017032" y="3372924"/>
          <a:ext cx="1954702" cy="977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900" kern="1200" dirty="0"/>
            <a:t>Alteración electrolitos</a:t>
          </a:r>
        </a:p>
      </dsp:txBody>
      <dsp:txXfrm>
        <a:off x="7045658" y="3401550"/>
        <a:ext cx="1897450" cy="92009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3C437B-F736-41EB-87DB-D3B2E2A00FDF}">
      <dsp:nvSpPr>
        <dsp:cNvPr id="0" name=""/>
        <dsp:cNvSpPr/>
      </dsp:nvSpPr>
      <dsp:spPr>
        <a:xfrm>
          <a:off x="252061" y="1895742"/>
          <a:ext cx="2634599" cy="13172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100" kern="1200" dirty="0" err="1"/>
            <a:t>Paclitaxel</a:t>
          </a:r>
          <a:r>
            <a:rPr lang="es-EC" sz="2100" kern="1200" dirty="0"/>
            <a:t>/carboplatino</a:t>
          </a:r>
        </a:p>
      </dsp:txBody>
      <dsp:txXfrm>
        <a:off x="290643" y="1934324"/>
        <a:ext cx="2557435" cy="1240135"/>
      </dsp:txXfrm>
    </dsp:sp>
    <dsp:sp modelId="{D5F4AD49-2E2C-4C1E-A0AA-E24508EDAA59}">
      <dsp:nvSpPr>
        <dsp:cNvPr id="0" name=""/>
        <dsp:cNvSpPr/>
      </dsp:nvSpPr>
      <dsp:spPr>
        <a:xfrm rot="18770822">
          <a:off x="2638747" y="1959061"/>
          <a:ext cx="154966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549665" y="2724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3374838" y="1947565"/>
        <a:ext cx="77483" cy="77483"/>
      </dsp:txXfrm>
    </dsp:sp>
    <dsp:sp modelId="{14B6073A-300E-4DBC-A490-8B1FDCBE5200}">
      <dsp:nvSpPr>
        <dsp:cNvPr id="0" name=""/>
        <dsp:cNvSpPr/>
      </dsp:nvSpPr>
      <dsp:spPr>
        <a:xfrm>
          <a:off x="3940500" y="759571"/>
          <a:ext cx="2634599" cy="13172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100" kern="1200" dirty="0"/>
            <a:t>No acceso a radioterapia</a:t>
          </a:r>
        </a:p>
      </dsp:txBody>
      <dsp:txXfrm>
        <a:off x="3979082" y="798153"/>
        <a:ext cx="2557435" cy="1240135"/>
      </dsp:txXfrm>
    </dsp:sp>
    <dsp:sp modelId="{39388C6C-4310-4340-AD80-F889A19B7AE8}">
      <dsp:nvSpPr>
        <dsp:cNvPr id="0" name=""/>
        <dsp:cNvSpPr/>
      </dsp:nvSpPr>
      <dsp:spPr>
        <a:xfrm rot="19457599">
          <a:off x="6453115" y="1012252"/>
          <a:ext cx="1297807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297807" y="2724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7069574" y="1007052"/>
        <a:ext cx="64890" cy="64890"/>
      </dsp:txXfrm>
    </dsp:sp>
    <dsp:sp modelId="{6DF6BDD9-9D08-4D08-B263-8171C6168C96}">
      <dsp:nvSpPr>
        <dsp:cNvPr id="0" name=""/>
        <dsp:cNvSpPr/>
      </dsp:nvSpPr>
      <dsp:spPr>
        <a:xfrm>
          <a:off x="7628939" y="2124"/>
          <a:ext cx="2634599" cy="13172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100" kern="1200" dirty="0"/>
            <a:t>Mayor progresión en 5 años</a:t>
          </a:r>
        </a:p>
      </dsp:txBody>
      <dsp:txXfrm>
        <a:off x="7667521" y="40706"/>
        <a:ext cx="2557435" cy="1240135"/>
      </dsp:txXfrm>
    </dsp:sp>
    <dsp:sp modelId="{676FCECE-684F-4FF5-A736-EEDE27E78C61}">
      <dsp:nvSpPr>
        <dsp:cNvPr id="0" name=""/>
        <dsp:cNvSpPr/>
      </dsp:nvSpPr>
      <dsp:spPr>
        <a:xfrm rot="2142401">
          <a:off x="6453115" y="1769699"/>
          <a:ext cx="1297807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297807" y="2724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7069574" y="1764500"/>
        <a:ext cx="64890" cy="64890"/>
      </dsp:txXfrm>
    </dsp:sp>
    <dsp:sp modelId="{D1A093F3-4546-4DD2-839C-0806AF89214C}">
      <dsp:nvSpPr>
        <dsp:cNvPr id="0" name=""/>
        <dsp:cNvSpPr/>
      </dsp:nvSpPr>
      <dsp:spPr>
        <a:xfrm>
          <a:off x="7628939" y="1517019"/>
          <a:ext cx="2634599" cy="13172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100" kern="1200" dirty="0"/>
            <a:t>Menor tasa de </a:t>
          </a:r>
          <a:r>
            <a:rPr lang="es-EC" sz="2100" kern="1200" dirty="0" err="1"/>
            <a:t>supervicencia</a:t>
          </a:r>
          <a:r>
            <a:rPr lang="es-EC" sz="2100" kern="1200" dirty="0"/>
            <a:t> (57 vs 66)</a:t>
          </a:r>
        </a:p>
      </dsp:txBody>
      <dsp:txXfrm>
        <a:off x="7667521" y="1555601"/>
        <a:ext cx="2557435" cy="1240135"/>
      </dsp:txXfrm>
    </dsp:sp>
    <dsp:sp modelId="{E1382CA6-6C2F-4597-8845-03C21C21E7AF}">
      <dsp:nvSpPr>
        <dsp:cNvPr id="0" name=""/>
        <dsp:cNvSpPr/>
      </dsp:nvSpPr>
      <dsp:spPr>
        <a:xfrm rot="2829178">
          <a:off x="2638747" y="3095231"/>
          <a:ext cx="154966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549665" y="2724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3374838" y="3083736"/>
        <a:ext cx="77483" cy="77483"/>
      </dsp:txXfrm>
    </dsp:sp>
    <dsp:sp modelId="{BBD55E14-0E44-4006-B882-492750C71D27}">
      <dsp:nvSpPr>
        <dsp:cNvPr id="0" name=""/>
        <dsp:cNvSpPr/>
      </dsp:nvSpPr>
      <dsp:spPr>
        <a:xfrm>
          <a:off x="3940500" y="3031913"/>
          <a:ext cx="2634599" cy="13172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100" kern="1200" dirty="0"/>
            <a:t>Mujeres no candidatas a QT-RT</a:t>
          </a:r>
        </a:p>
      </dsp:txBody>
      <dsp:txXfrm>
        <a:off x="3979082" y="3070495"/>
        <a:ext cx="2557435" cy="1240135"/>
      </dsp:txXfrm>
    </dsp:sp>
    <dsp:sp modelId="{EC6B0568-69E8-46B9-BEFF-A86EC6E2E7BB}">
      <dsp:nvSpPr>
        <dsp:cNvPr id="0" name=""/>
        <dsp:cNvSpPr/>
      </dsp:nvSpPr>
      <dsp:spPr>
        <a:xfrm>
          <a:off x="6575099" y="3663317"/>
          <a:ext cx="1053839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053839" y="2724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7075673" y="3664217"/>
        <a:ext cx="52691" cy="52691"/>
      </dsp:txXfrm>
    </dsp:sp>
    <dsp:sp modelId="{D0B8A7DE-AEDF-40FF-9BCC-88604103A50E}">
      <dsp:nvSpPr>
        <dsp:cNvPr id="0" name=""/>
        <dsp:cNvSpPr/>
      </dsp:nvSpPr>
      <dsp:spPr>
        <a:xfrm>
          <a:off x="7628939" y="3031913"/>
          <a:ext cx="2634599" cy="13172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100" kern="1200" dirty="0"/>
            <a:t>Mayor tasa de toxicidad (41% vs 23%)</a:t>
          </a:r>
        </a:p>
      </dsp:txBody>
      <dsp:txXfrm>
        <a:off x="7667521" y="3070495"/>
        <a:ext cx="2557435" cy="124013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6863C6-BDF9-49F9-86DF-067E8036E92A}">
      <dsp:nvSpPr>
        <dsp:cNvPr id="0" name=""/>
        <dsp:cNvSpPr/>
      </dsp:nvSpPr>
      <dsp:spPr>
        <a:xfrm>
          <a:off x="0" y="0"/>
          <a:ext cx="8412480" cy="9572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600" kern="1200" dirty="0" err="1"/>
            <a:t>Paclitaxel</a:t>
          </a:r>
          <a:r>
            <a:rPr lang="es-EC" sz="3600" kern="1200" dirty="0"/>
            <a:t>/Carboplatino/Bevacizumab</a:t>
          </a:r>
        </a:p>
      </dsp:txBody>
      <dsp:txXfrm>
        <a:off x="28038" y="28038"/>
        <a:ext cx="7298593" cy="901218"/>
      </dsp:txXfrm>
    </dsp:sp>
    <dsp:sp modelId="{E99B8895-F040-4316-B73B-D3600C93F857}">
      <dsp:nvSpPr>
        <dsp:cNvPr id="0" name=""/>
        <dsp:cNvSpPr/>
      </dsp:nvSpPr>
      <dsp:spPr>
        <a:xfrm>
          <a:off x="704545" y="1131347"/>
          <a:ext cx="8412480" cy="9572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600" kern="1200" dirty="0" err="1"/>
            <a:t>Paclitaxel</a:t>
          </a:r>
          <a:r>
            <a:rPr lang="es-EC" sz="3600" kern="1200" dirty="0"/>
            <a:t>/Carboplatino</a:t>
          </a:r>
        </a:p>
      </dsp:txBody>
      <dsp:txXfrm>
        <a:off x="732583" y="1159385"/>
        <a:ext cx="7029617" cy="901218"/>
      </dsp:txXfrm>
    </dsp:sp>
    <dsp:sp modelId="{84D6583D-B340-437F-8A5C-93B6FC4F9C7E}">
      <dsp:nvSpPr>
        <dsp:cNvPr id="0" name=""/>
        <dsp:cNvSpPr/>
      </dsp:nvSpPr>
      <dsp:spPr>
        <a:xfrm>
          <a:off x="1398574" y="2262695"/>
          <a:ext cx="8412480" cy="9572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600" kern="1200" dirty="0" err="1"/>
            <a:t>Gemcitabina</a:t>
          </a:r>
          <a:r>
            <a:rPr lang="es-EC" sz="3600" kern="1200" dirty="0"/>
            <a:t> </a:t>
          </a:r>
        </a:p>
      </dsp:txBody>
      <dsp:txXfrm>
        <a:off x="1426612" y="2290733"/>
        <a:ext cx="7040133" cy="901218"/>
      </dsp:txXfrm>
    </dsp:sp>
    <dsp:sp modelId="{EE2493F9-3426-4774-8939-CAE66DED4B12}">
      <dsp:nvSpPr>
        <dsp:cNvPr id="0" name=""/>
        <dsp:cNvSpPr/>
      </dsp:nvSpPr>
      <dsp:spPr>
        <a:xfrm>
          <a:off x="2103119" y="3394043"/>
          <a:ext cx="8412480" cy="9572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600" kern="1200" dirty="0"/>
            <a:t>Cisplatino- 5 </a:t>
          </a:r>
          <a:r>
            <a:rPr lang="es-EC" sz="3600" kern="1200" dirty="0" err="1"/>
            <a:t>Fluoracilo</a:t>
          </a:r>
          <a:endParaRPr lang="es-EC" sz="3600" kern="1200" dirty="0"/>
        </a:p>
      </dsp:txBody>
      <dsp:txXfrm>
        <a:off x="2131157" y="3422081"/>
        <a:ext cx="7029617" cy="901218"/>
      </dsp:txXfrm>
    </dsp:sp>
    <dsp:sp modelId="{0872EDE5-226F-4AA7-8045-B7B1D7A1AA6F}">
      <dsp:nvSpPr>
        <dsp:cNvPr id="0" name=""/>
        <dsp:cNvSpPr/>
      </dsp:nvSpPr>
      <dsp:spPr>
        <a:xfrm>
          <a:off x="7790238" y="733200"/>
          <a:ext cx="622241" cy="62224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2800" kern="1200"/>
        </a:p>
      </dsp:txBody>
      <dsp:txXfrm>
        <a:off x="7930242" y="733200"/>
        <a:ext cx="342233" cy="468236"/>
      </dsp:txXfrm>
    </dsp:sp>
    <dsp:sp modelId="{18283F88-39D3-43AD-8CA3-CB897DBDAAE0}">
      <dsp:nvSpPr>
        <dsp:cNvPr id="0" name=""/>
        <dsp:cNvSpPr/>
      </dsp:nvSpPr>
      <dsp:spPr>
        <a:xfrm>
          <a:off x="8494783" y="1864548"/>
          <a:ext cx="622241" cy="62224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2800" kern="1200"/>
        </a:p>
      </dsp:txBody>
      <dsp:txXfrm>
        <a:off x="8634787" y="1864548"/>
        <a:ext cx="342233" cy="468236"/>
      </dsp:txXfrm>
    </dsp:sp>
    <dsp:sp modelId="{94B35FAA-4E73-45D6-9145-EE1A68F57AF8}">
      <dsp:nvSpPr>
        <dsp:cNvPr id="0" name=""/>
        <dsp:cNvSpPr/>
      </dsp:nvSpPr>
      <dsp:spPr>
        <a:xfrm>
          <a:off x="9188813" y="2995896"/>
          <a:ext cx="622241" cy="622241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2800" kern="1200"/>
        </a:p>
      </dsp:txBody>
      <dsp:txXfrm>
        <a:off x="9328817" y="2995896"/>
        <a:ext cx="342233" cy="46823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E40F34-71A4-4E25-875B-BD8A1F1AE28A}">
      <dsp:nvSpPr>
        <dsp:cNvPr id="0" name=""/>
        <dsp:cNvSpPr/>
      </dsp:nvSpPr>
      <dsp:spPr>
        <a:xfrm rot="5400000">
          <a:off x="2989577" y="845456"/>
          <a:ext cx="727748" cy="82851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22DE4EB-6715-46D4-8F97-6D35F18D3264}">
      <dsp:nvSpPr>
        <dsp:cNvPr id="0" name=""/>
        <dsp:cNvSpPr/>
      </dsp:nvSpPr>
      <dsp:spPr>
        <a:xfrm>
          <a:off x="2796768" y="38732"/>
          <a:ext cx="1225100" cy="85753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Nódulos pélvicos o </a:t>
          </a:r>
          <a:r>
            <a:rPr lang="es-EC" sz="1500" kern="1200" dirty="0" err="1"/>
            <a:t>paraaórticos</a:t>
          </a:r>
          <a:endParaRPr lang="es-EC" sz="1500" kern="1200" dirty="0"/>
        </a:p>
      </dsp:txBody>
      <dsp:txXfrm>
        <a:off x="2838637" y="80601"/>
        <a:ext cx="1141362" cy="773792"/>
      </dsp:txXfrm>
    </dsp:sp>
    <dsp:sp modelId="{C4CF0E35-ACEB-4D70-B044-0689C433EE3E}">
      <dsp:nvSpPr>
        <dsp:cNvPr id="0" name=""/>
        <dsp:cNvSpPr/>
      </dsp:nvSpPr>
      <dsp:spPr>
        <a:xfrm>
          <a:off x="4021868" y="120517"/>
          <a:ext cx="891021" cy="693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1200" kern="1200" dirty="0"/>
            <a:t>75 y 62 %</a:t>
          </a:r>
        </a:p>
      </dsp:txBody>
      <dsp:txXfrm>
        <a:off x="4021868" y="120517"/>
        <a:ext cx="891021" cy="693093"/>
      </dsp:txXfrm>
    </dsp:sp>
    <dsp:sp modelId="{EB1AF2AC-634A-421E-8399-F29904019D56}">
      <dsp:nvSpPr>
        <dsp:cNvPr id="0" name=""/>
        <dsp:cNvSpPr/>
      </dsp:nvSpPr>
      <dsp:spPr>
        <a:xfrm rot="5400000">
          <a:off x="4005315" y="1808745"/>
          <a:ext cx="727748" cy="82851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3179766"/>
            <a:satOff val="8519"/>
            <a:lumOff val="3094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6DA58DB-4697-4B5D-91C4-E5B1755D24D1}">
      <dsp:nvSpPr>
        <dsp:cNvPr id="0" name=""/>
        <dsp:cNvSpPr/>
      </dsp:nvSpPr>
      <dsp:spPr>
        <a:xfrm>
          <a:off x="3812506" y="1002022"/>
          <a:ext cx="1225100" cy="85753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Pulmón</a:t>
          </a:r>
        </a:p>
      </dsp:txBody>
      <dsp:txXfrm>
        <a:off x="3854375" y="1043891"/>
        <a:ext cx="1141362" cy="773792"/>
      </dsp:txXfrm>
    </dsp:sp>
    <dsp:sp modelId="{4BB88BD5-3DA4-42E7-8CA5-5C05190122C3}">
      <dsp:nvSpPr>
        <dsp:cNvPr id="0" name=""/>
        <dsp:cNvSpPr/>
      </dsp:nvSpPr>
      <dsp:spPr>
        <a:xfrm>
          <a:off x="5037606" y="1083807"/>
          <a:ext cx="891021" cy="693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1200" kern="1200" dirty="0"/>
            <a:t>33 a 38 %</a:t>
          </a:r>
        </a:p>
      </dsp:txBody>
      <dsp:txXfrm>
        <a:off x="5037606" y="1083807"/>
        <a:ext cx="891021" cy="693093"/>
      </dsp:txXfrm>
    </dsp:sp>
    <dsp:sp modelId="{574987DA-CDB9-4EFF-8274-55A692549EE9}">
      <dsp:nvSpPr>
        <dsp:cNvPr id="0" name=""/>
        <dsp:cNvSpPr/>
      </dsp:nvSpPr>
      <dsp:spPr>
        <a:xfrm rot="5400000">
          <a:off x="5021053" y="2772035"/>
          <a:ext cx="727748" cy="82851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6359532"/>
            <a:satOff val="17037"/>
            <a:lumOff val="6188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D9F337E-AA62-4E69-8963-093FA370BAE9}">
      <dsp:nvSpPr>
        <dsp:cNvPr id="0" name=""/>
        <dsp:cNvSpPr/>
      </dsp:nvSpPr>
      <dsp:spPr>
        <a:xfrm>
          <a:off x="4828244" y="1965311"/>
          <a:ext cx="1225100" cy="85753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Hígado</a:t>
          </a:r>
        </a:p>
      </dsp:txBody>
      <dsp:txXfrm>
        <a:off x="4870113" y="2007180"/>
        <a:ext cx="1141362" cy="773792"/>
      </dsp:txXfrm>
    </dsp:sp>
    <dsp:sp modelId="{0C09F85D-DD5D-40A5-A0C7-347770DB443A}">
      <dsp:nvSpPr>
        <dsp:cNvPr id="0" name=""/>
        <dsp:cNvSpPr/>
      </dsp:nvSpPr>
      <dsp:spPr>
        <a:xfrm>
          <a:off x="6053344" y="2047096"/>
          <a:ext cx="891021" cy="693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1200" kern="1200" dirty="0"/>
            <a:t>33 %</a:t>
          </a:r>
        </a:p>
      </dsp:txBody>
      <dsp:txXfrm>
        <a:off x="6053344" y="2047096"/>
        <a:ext cx="891021" cy="693093"/>
      </dsp:txXfrm>
    </dsp:sp>
    <dsp:sp modelId="{849988A7-7EA7-4C8D-9C02-27E10A32DDDC}">
      <dsp:nvSpPr>
        <dsp:cNvPr id="0" name=""/>
        <dsp:cNvSpPr/>
      </dsp:nvSpPr>
      <dsp:spPr>
        <a:xfrm rot="5400000">
          <a:off x="6036791" y="3735324"/>
          <a:ext cx="727748" cy="82851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9539299"/>
            <a:satOff val="25556"/>
            <a:lumOff val="9282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D8F54BD-7AD6-4198-8C84-894B3CD66ECB}">
      <dsp:nvSpPr>
        <dsp:cNvPr id="0" name=""/>
        <dsp:cNvSpPr/>
      </dsp:nvSpPr>
      <dsp:spPr>
        <a:xfrm>
          <a:off x="5843982" y="2928601"/>
          <a:ext cx="1225100" cy="85753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/>
            <a:t>Peritoneo</a:t>
          </a:r>
          <a:endParaRPr lang="es-EC" sz="1500" kern="1200" dirty="0"/>
        </a:p>
      </dsp:txBody>
      <dsp:txXfrm>
        <a:off x="5885851" y="2970470"/>
        <a:ext cx="1141362" cy="773792"/>
      </dsp:txXfrm>
    </dsp:sp>
    <dsp:sp modelId="{C10EC5AA-C11C-4695-8501-78B87C11F511}">
      <dsp:nvSpPr>
        <dsp:cNvPr id="0" name=""/>
        <dsp:cNvSpPr/>
      </dsp:nvSpPr>
      <dsp:spPr>
        <a:xfrm>
          <a:off x="7069082" y="3010386"/>
          <a:ext cx="891021" cy="693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1200" kern="1200" dirty="0"/>
            <a:t>5 a 27%</a:t>
          </a:r>
        </a:p>
      </dsp:txBody>
      <dsp:txXfrm>
        <a:off x="7069082" y="3010386"/>
        <a:ext cx="891021" cy="693093"/>
      </dsp:txXfrm>
    </dsp:sp>
    <dsp:sp modelId="{42E3D880-8AF0-4148-B373-6F45D447E847}">
      <dsp:nvSpPr>
        <dsp:cNvPr id="0" name=""/>
        <dsp:cNvSpPr/>
      </dsp:nvSpPr>
      <dsp:spPr>
        <a:xfrm rot="5400000">
          <a:off x="7052529" y="4698614"/>
          <a:ext cx="727748" cy="82851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12719064"/>
            <a:satOff val="34075"/>
            <a:lumOff val="12376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65E702B-DDB1-4E47-B6B7-F4C65F503F8F}">
      <dsp:nvSpPr>
        <dsp:cNvPr id="0" name=""/>
        <dsp:cNvSpPr/>
      </dsp:nvSpPr>
      <dsp:spPr>
        <a:xfrm>
          <a:off x="6859720" y="3891890"/>
          <a:ext cx="1225100" cy="85753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Glándula suprarrenal</a:t>
          </a:r>
        </a:p>
      </dsp:txBody>
      <dsp:txXfrm>
        <a:off x="6901589" y="3933759"/>
        <a:ext cx="1141362" cy="773792"/>
      </dsp:txXfrm>
    </dsp:sp>
    <dsp:sp modelId="{78D65D66-0DA7-4FE5-BC9D-A6F02FC60515}">
      <dsp:nvSpPr>
        <dsp:cNvPr id="0" name=""/>
        <dsp:cNvSpPr/>
      </dsp:nvSpPr>
      <dsp:spPr>
        <a:xfrm>
          <a:off x="8084820" y="3973675"/>
          <a:ext cx="891021" cy="693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1200" kern="1200" dirty="0"/>
            <a:t>14-16%</a:t>
          </a:r>
        </a:p>
      </dsp:txBody>
      <dsp:txXfrm>
        <a:off x="8084820" y="3973675"/>
        <a:ext cx="891021" cy="693093"/>
      </dsp:txXfrm>
    </dsp:sp>
    <dsp:sp modelId="{CDABEA1F-A88D-4BB2-8E51-B1B9B7F830C4}">
      <dsp:nvSpPr>
        <dsp:cNvPr id="0" name=""/>
        <dsp:cNvSpPr/>
      </dsp:nvSpPr>
      <dsp:spPr>
        <a:xfrm>
          <a:off x="7875458" y="4855180"/>
          <a:ext cx="1225100" cy="85753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Intestino</a:t>
          </a:r>
        </a:p>
      </dsp:txBody>
      <dsp:txXfrm>
        <a:off x="7917327" y="4897049"/>
        <a:ext cx="1141362" cy="773792"/>
      </dsp:txXfrm>
    </dsp:sp>
    <dsp:sp modelId="{0210BD3E-9731-46FD-BC7F-2A2FC8B510EA}">
      <dsp:nvSpPr>
        <dsp:cNvPr id="0" name=""/>
        <dsp:cNvSpPr/>
      </dsp:nvSpPr>
      <dsp:spPr>
        <a:xfrm>
          <a:off x="9100558" y="4936965"/>
          <a:ext cx="891021" cy="693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2000" kern="1200" dirty="0"/>
            <a:t>12%</a:t>
          </a:r>
        </a:p>
      </dsp:txBody>
      <dsp:txXfrm>
        <a:off x="9100558" y="4936965"/>
        <a:ext cx="891021" cy="69309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A567A-A033-4786-AA01-9D74E3A8E8E3}">
      <dsp:nvSpPr>
        <dsp:cNvPr id="0" name=""/>
        <dsp:cNvSpPr/>
      </dsp:nvSpPr>
      <dsp:spPr>
        <a:xfrm>
          <a:off x="1316363" y="2089108"/>
          <a:ext cx="2074440" cy="10372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Platino + inhibidor de la angiogénesis</a:t>
          </a:r>
          <a:endParaRPr lang="es-EC" sz="1600" kern="1200" dirty="0"/>
        </a:p>
      </dsp:txBody>
      <dsp:txXfrm>
        <a:off x="1346742" y="2119487"/>
        <a:ext cx="2013682" cy="976462"/>
      </dsp:txXfrm>
    </dsp:sp>
    <dsp:sp modelId="{8C8E96E7-2912-4CAD-A903-0C143819F4AE}">
      <dsp:nvSpPr>
        <dsp:cNvPr id="0" name=""/>
        <dsp:cNvSpPr/>
      </dsp:nvSpPr>
      <dsp:spPr>
        <a:xfrm rot="17945813">
          <a:off x="2952518" y="1846154"/>
          <a:ext cx="170634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706347" y="1606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600" kern="1200"/>
        </a:p>
      </dsp:txBody>
      <dsp:txXfrm>
        <a:off x="3763033" y="1819557"/>
        <a:ext cx="85317" cy="85317"/>
      </dsp:txXfrm>
    </dsp:sp>
    <dsp:sp modelId="{3291F773-6B89-4694-9988-F01D3EC16A4A}">
      <dsp:nvSpPr>
        <dsp:cNvPr id="0" name=""/>
        <dsp:cNvSpPr/>
      </dsp:nvSpPr>
      <dsp:spPr>
        <a:xfrm>
          <a:off x="4220579" y="598104"/>
          <a:ext cx="2074440" cy="10372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 err="1"/>
            <a:t>Paclitaxel</a:t>
          </a:r>
          <a:r>
            <a:rPr lang="es-EC" sz="1600" kern="1200" dirty="0"/>
            <a:t>/Carboplatino</a:t>
          </a:r>
        </a:p>
      </dsp:txBody>
      <dsp:txXfrm>
        <a:off x="4250958" y="628483"/>
        <a:ext cx="2013682" cy="976462"/>
      </dsp:txXfrm>
    </dsp:sp>
    <dsp:sp modelId="{568B9860-FDF0-4024-9297-A61A1DBC8CBC}">
      <dsp:nvSpPr>
        <dsp:cNvPr id="0" name=""/>
        <dsp:cNvSpPr/>
      </dsp:nvSpPr>
      <dsp:spPr>
        <a:xfrm rot="19457599">
          <a:off x="6198971" y="802451"/>
          <a:ext cx="102187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021872" y="1606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684361" y="792966"/>
        <a:ext cx="51093" cy="51093"/>
      </dsp:txXfrm>
    </dsp:sp>
    <dsp:sp modelId="{0CD48A68-15AB-433D-A90C-67A91F46F60C}">
      <dsp:nvSpPr>
        <dsp:cNvPr id="0" name=""/>
        <dsp:cNvSpPr/>
      </dsp:nvSpPr>
      <dsp:spPr>
        <a:xfrm>
          <a:off x="7124796" y="1702"/>
          <a:ext cx="2074440" cy="10372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/>
            <a:t>Cada 21 días</a:t>
          </a:r>
        </a:p>
      </dsp:txBody>
      <dsp:txXfrm>
        <a:off x="7155175" y="32081"/>
        <a:ext cx="2013682" cy="976462"/>
      </dsp:txXfrm>
    </dsp:sp>
    <dsp:sp modelId="{68006457-BB91-4171-8F3A-00D41EED0665}">
      <dsp:nvSpPr>
        <dsp:cNvPr id="0" name=""/>
        <dsp:cNvSpPr/>
      </dsp:nvSpPr>
      <dsp:spPr>
        <a:xfrm rot="2142401">
          <a:off x="6198971" y="1398853"/>
          <a:ext cx="102187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021872" y="1606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684361" y="1389368"/>
        <a:ext cx="51093" cy="51093"/>
      </dsp:txXfrm>
    </dsp:sp>
    <dsp:sp modelId="{05975B69-9021-4F8B-89EF-38C00F2A0F55}">
      <dsp:nvSpPr>
        <dsp:cNvPr id="0" name=""/>
        <dsp:cNvSpPr/>
      </dsp:nvSpPr>
      <dsp:spPr>
        <a:xfrm>
          <a:off x="7124796" y="1194505"/>
          <a:ext cx="2074440" cy="10372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/>
            <a:t>Eventos neutropénicos menos graves (45% vs 75%)</a:t>
          </a:r>
        </a:p>
      </dsp:txBody>
      <dsp:txXfrm>
        <a:off x="7155175" y="1224884"/>
        <a:ext cx="2013682" cy="976462"/>
      </dsp:txXfrm>
    </dsp:sp>
    <dsp:sp modelId="{909088E8-56AE-4BB8-B9A6-A78512A57165}">
      <dsp:nvSpPr>
        <dsp:cNvPr id="0" name=""/>
        <dsp:cNvSpPr/>
      </dsp:nvSpPr>
      <dsp:spPr>
        <a:xfrm rot="3654187">
          <a:off x="2952518" y="3337158"/>
          <a:ext cx="170634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706347" y="1606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600" kern="1200"/>
        </a:p>
      </dsp:txBody>
      <dsp:txXfrm>
        <a:off x="3763033" y="3310561"/>
        <a:ext cx="85317" cy="85317"/>
      </dsp:txXfrm>
    </dsp:sp>
    <dsp:sp modelId="{C77E1DF2-E387-4D4E-B2C8-7AD5FE374153}">
      <dsp:nvSpPr>
        <dsp:cNvPr id="0" name=""/>
        <dsp:cNvSpPr/>
      </dsp:nvSpPr>
      <dsp:spPr>
        <a:xfrm>
          <a:off x="4220579" y="3580112"/>
          <a:ext cx="2074440" cy="10372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 err="1"/>
            <a:t>Bevazizumab</a:t>
          </a:r>
          <a:endParaRPr lang="es-EC" sz="1600" kern="1200" dirty="0"/>
        </a:p>
      </dsp:txBody>
      <dsp:txXfrm>
        <a:off x="4250958" y="3610491"/>
        <a:ext cx="2013682" cy="976462"/>
      </dsp:txXfrm>
    </dsp:sp>
    <dsp:sp modelId="{5F01BBCE-2FD3-476C-806F-4A77F1161B8E}">
      <dsp:nvSpPr>
        <dsp:cNvPr id="0" name=""/>
        <dsp:cNvSpPr/>
      </dsp:nvSpPr>
      <dsp:spPr>
        <a:xfrm rot="18289469">
          <a:off x="5983391" y="3486258"/>
          <a:ext cx="1453033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453033" y="1606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673582" y="3465994"/>
        <a:ext cx="72651" cy="72651"/>
      </dsp:txXfrm>
    </dsp:sp>
    <dsp:sp modelId="{F830A740-DCFA-40BB-9146-2A7679D7F061}">
      <dsp:nvSpPr>
        <dsp:cNvPr id="0" name=""/>
        <dsp:cNvSpPr/>
      </dsp:nvSpPr>
      <dsp:spPr>
        <a:xfrm>
          <a:off x="7124796" y="2387308"/>
          <a:ext cx="2074440" cy="10372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/>
            <a:t>Mejor SG: 16.8 vs 13.3 meses</a:t>
          </a:r>
        </a:p>
      </dsp:txBody>
      <dsp:txXfrm>
        <a:off x="7155175" y="2417687"/>
        <a:ext cx="2013682" cy="976462"/>
      </dsp:txXfrm>
    </dsp:sp>
    <dsp:sp modelId="{97A58E72-084A-4FF0-80B6-CE08E4F62064}">
      <dsp:nvSpPr>
        <dsp:cNvPr id="0" name=""/>
        <dsp:cNvSpPr/>
      </dsp:nvSpPr>
      <dsp:spPr>
        <a:xfrm>
          <a:off x="6295020" y="4082660"/>
          <a:ext cx="82977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29776" y="1606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689163" y="4077977"/>
        <a:ext cx="41488" cy="41488"/>
      </dsp:txXfrm>
    </dsp:sp>
    <dsp:sp modelId="{0C183182-E339-4B50-B193-F0D397C3BA93}">
      <dsp:nvSpPr>
        <dsp:cNvPr id="0" name=""/>
        <dsp:cNvSpPr/>
      </dsp:nvSpPr>
      <dsp:spPr>
        <a:xfrm>
          <a:off x="7124796" y="3580112"/>
          <a:ext cx="2074440" cy="10372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/>
            <a:t>Mayor </a:t>
          </a:r>
          <a:r>
            <a:rPr lang="es-EC" sz="1600" kern="1200" dirty="0" err="1"/>
            <a:t>supervicencia</a:t>
          </a:r>
          <a:r>
            <a:rPr lang="es-EC" sz="1600" kern="1200" dirty="0"/>
            <a:t> libre de progresión</a:t>
          </a:r>
        </a:p>
      </dsp:txBody>
      <dsp:txXfrm>
        <a:off x="7155175" y="3610491"/>
        <a:ext cx="2013682" cy="976462"/>
      </dsp:txXfrm>
    </dsp:sp>
    <dsp:sp modelId="{0ACF40E8-FCA5-42A0-ACDF-E341D671502E}">
      <dsp:nvSpPr>
        <dsp:cNvPr id="0" name=""/>
        <dsp:cNvSpPr/>
      </dsp:nvSpPr>
      <dsp:spPr>
        <a:xfrm rot="3310531">
          <a:off x="5983391" y="4679061"/>
          <a:ext cx="1453033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453033" y="1606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673582" y="4658797"/>
        <a:ext cx="72651" cy="72651"/>
      </dsp:txXfrm>
    </dsp:sp>
    <dsp:sp modelId="{7261E91B-58A1-42B7-BB3B-A3F04F6F12DA}">
      <dsp:nvSpPr>
        <dsp:cNvPr id="0" name=""/>
        <dsp:cNvSpPr/>
      </dsp:nvSpPr>
      <dsp:spPr>
        <a:xfrm>
          <a:off x="7124796" y="4772915"/>
          <a:ext cx="2074440" cy="10372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/>
            <a:t>Mayor HTA G II</a:t>
          </a:r>
        </a:p>
      </dsp:txBody>
      <dsp:txXfrm>
        <a:off x="7155175" y="4803294"/>
        <a:ext cx="2013682" cy="9764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345D91-E359-E8F0-72AB-1E7B82F90F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6FD7D38-03F4-0D21-8586-E15E873737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D5C3E6D-654E-A754-1612-8F743E295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6028-D4CC-4F21-8773-EA42E36A07A7}" type="datetimeFigureOut">
              <a:rPr lang="es-EC" smtClean="0"/>
              <a:t>9/12/2022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ACD40C3-DDA2-4166-DC1D-12724BD12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43B238F-03E8-B7D0-8020-36FA124B5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FA5-41CD-4125-9989-555A8AB358D7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6487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452C5E-063B-AAA0-DB0F-96C69DE8C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21B50BF-EE52-16B9-A91A-36A61BCF62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6B74D53-52D3-96E2-E111-F4DCA19CC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6028-D4CC-4F21-8773-EA42E36A07A7}" type="datetimeFigureOut">
              <a:rPr lang="es-EC" smtClean="0"/>
              <a:t>9/12/2022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E6E683-6A43-6092-B4A7-4D0283F53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B64B96-7C80-4DD5-2C8D-F07CC43D5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FA5-41CD-4125-9989-555A8AB358D7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187989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BD166A1-5F18-4636-4600-FAE7746211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3241D70-738D-C8B8-D62A-35AFB21C97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E6FBAC7-6C60-81AB-DB55-D056C3296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6028-D4CC-4F21-8773-EA42E36A07A7}" type="datetimeFigureOut">
              <a:rPr lang="es-EC" smtClean="0"/>
              <a:t>9/12/2022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0173A11-370E-A3E6-9072-A5C6ADB81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2468A2-D67F-D8D6-9581-16F956B53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FA5-41CD-4125-9989-555A8AB358D7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40636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64AB50-10CD-4DD4-1467-30D548035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4A51E32-6893-422B-6371-455D89397D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EFE792B-6ACF-D820-BEDA-FB7B1005F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6028-D4CC-4F21-8773-EA42E36A07A7}" type="datetimeFigureOut">
              <a:rPr lang="es-EC" smtClean="0"/>
              <a:t>9/12/2022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91180D-E332-D645-D277-9A0D6E8A5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6A843D-F0F5-558E-CDF1-D9B0D4D17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FA5-41CD-4125-9989-555A8AB358D7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4832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BFE4AB-A5EB-DE3F-9EEE-6BF8B7529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ACFFB62-D912-1088-BD3C-63BDEE1E5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ADFA3E8-71DB-33D9-6545-4A88F38E7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6028-D4CC-4F21-8773-EA42E36A07A7}" type="datetimeFigureOut">
              <a:rPr lang="es-EC" smtClean="0"/>
              <a:t>9/12/2022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DC461C6-4866-C5D6-6AC6-2E8D77442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54A2C4-0571-0FA7-CBD4-CD5A56831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FA5-41CD-4125-9989-555A8AB358D7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90392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D96C21-C8FB-C315-6CCE-1AB61554E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3D7F0C-AEAC-3C6D-05B9-41343E056C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192408A-6EA1-70DF-4C8B-5E9CD8535B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B9B6BCB-4814-E4A3-9407-80841D399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6028-D4CC-4F21-8773-EA42E36A07A7}" type="datetimeFigureOut">
              <a:rPr lang="es-EC" smtClean="0"/>
              <a:t>9/12/2022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6AE2A68-58E7-6DDD-25B2-871EEBDFC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E890051-CE6C-0D69-CEE4-9EC865184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FA5-41CD-4125-9989-555A8AB358D7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04565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F016AE-CB28-584A-E836-50F7D6B09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5EE8CB-B37D-DEBE-106D-79DB1C07B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B365008-7911-6CB9-D24C-0749FA1CD2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B849765-E658-9D63-5053-98271A62D7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15C89BC-4BC5-27B4-C7C2-924A1C3A2F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60B4C86-C982-F794-3A12-BE9D285A2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6028-D4CC-4F21-8773-EA42E36A07A7}" type="datetimeFigureOut">
              <a:rPr lang="es-EC" smtClean="0"/>
              <a:t>9/12/2022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E8C49F3-F372-646C-0AD6-6E2EDD9C6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9858889-D453-3766-4E32-8E2A7A52F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FA5-41CD-4125-9989-555A8AB358D7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40173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36880E-AAC0-EC6B-F746-61D00CD33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09F282C-4F81-44E3-13D5-C49656D02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6028-D4CC-4F21-8773-EA42E36A07A7}" type="datetimeFigureOut">
              <a:rPr lang="es-EC" smtClean="0"/>
              <a:t>9/12/2022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A7F5357-66B5-FFC3-8410-1996C8436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2C72368-1413-2CB0-AB22-74B649B98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FA5-41CD-4125-9989-555A8AB358D7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91756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E073A55-1230-6BBE-73B5-8ED85F4AB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6028-D4CC-4F21-8773-EA42E36A07A7}" type="datetimeFigureOut">
              <a:rPr lang="es-EC" smtClean="0"/>
              <a:t>9/12/2022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708D866-2388-C6DA-D745-96707130F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7572A30-CEC0-E7DD-0C4C-45212AD01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FA5-41CD-4125-9989-555A8AB358D7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58322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8B12E0-2B2D-4C2F-27C8-76DBC8BB3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58437DF-F04E-3476-9880-576182963D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8C5D76E-371D-5755-1FEE-18FA922A56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56B7486-05C9-351B-6330-EE6C1F82D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6028-D4CC-4F21-8773-EA42E36A07A7}" type="datetimeFigureOut">
              <a:rPr lang="es-EC" smtClean="0"/>
              <a:t>9/12/2022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B0339A8-3B54-E83A-D46A-842665414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DA51CD8-BACF-1AAC-A67C-F63FEEBDE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FA5-41CD-4125-9989-555A8AB358D7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95436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AACD68-42EE-47EE-43EE-19BE0437B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60BC013-4F77-B073-52E3-4502EFD0C2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D1C5DE9-F249-1836-2331-548E047695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1ED0B2E-0394-F85D-EC16-945E658D1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56028-D4CC-4F21-8773-EA42E36A07A7}" type="datetimeFigureOut">
              <a:rPr lang="es-EC" smtClean="0"/>
              <a:t>9/12/2022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5281237-FE4C-357D-857B-5D3E354DE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837517C-FF61-EA11-4A61-84F11D65B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44FA5-41CD-4125-9989-555A8AB358D7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88365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03D3BB5-B0E6-1271-1D1C-DE8FB1F0E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FAF6D58-57ED-B26F-E7ED-81DAF4124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38F5878-3663-6D24-DDCB-129BC21D9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56028-D4CC-4F21-8773-EA42E36A07A7}" type="datetimeFigureOut">
              <a:rPr lang="es-EC" smtClean="0"/>
              <a:t>9/12/2022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2FF55AF-42A9-1EE5-0581-4F822CB903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9A55579-4A0C-B5BB-3B34-20AFA4F721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44FA5-41CD-4125-9989-555A8AB358D7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23550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5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FABDA2E3-829F-C79B-DFE2-649E6FAB35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CC8B00DA-7969-DB5A-7419-F10EF563A6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2457" y="4765675"/>
            <a:ext cx="9144000" cy="1655762"/>
          </a:xfrm>
        </p:spPr>
        <p:txBody>
          <a:bodyPr/>
          <a:lstStyle/>
          <a:p>
            <a:r>
              <a:rPr lang="es-EC" dirty="0"/>
              <a:t>Dra. Fernanda </a:t>
            </a:r>
            <a:r>
              <a:rPr lang="es-EC" dirty="0" err="1"/>
              <a:t>Mollocana</a:t>
            </a:r>
            <a:r>
              <a:rPr lang="es-EC" dirty="0"/>
              <a:t>, médico residente Oncología Clínica</a:t>
            </a:r>
          </a:p>
          <a:p>
            <a:pPr>
              <a:lnSpc>
                <a:spcPct val="100000"/>
              </a:lnSpc>
            </a:pPr>
            <a:r>
              <a:rPr lang="es-EC" dirty="0"/>
              <a:t>Dr. </a:t>
            </a:r>
            <a:r>
              <a:rPr lang="es-EC" dirty="0" err="1"/>
              <a:t>Nelsol</a:t>
            </a:r>
            <a:r>
              <a:rPr lang="es-EC" dirty="0"/>
              <a:t> Villarroel, tutor</a:t>
            </a:r>
          </a:p>
          <a:p>
            <a:pPr>
              <a:lnSpc>
                <a:spcPct val="100000"/>
              </a:lnSpc>
            </a:pPr>
            <a:r>
              <a:rPr lang="es-EC" dirty="0"/>
              <a:t>Oncólogo clínico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C4A1629-675C-FF82-A65A-B1A519BB1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322" y="728870"/>
            <a:ext cx="11304735" cy="390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159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F63E0F-624C-EB5F-321C-84F206094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 dirty="0"/>
          </a:p>
        </p:txBody>
      </p:sp>
      <p:graphicFrame>
        <p:nvGraphicFramePr>
          <p:cNvPr id="10" name="Marcador de contenido 9">
            <a:extLst>
              <a:ext uri="{FF2B5EF4-FFF2-40B4-BE49-F238E27FC236}">
                <a16:creationId xmlns:a16="http://schemas.microsoft.com/office/drawing/2014/main" id="{5E4E2EA9-3969-A64C-81D7-4CB97453BF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876066"/>
              </p:ext>
            </p:extLst>
          </p:nvPr>
        </p:nvGraphicFramePr>
        <p:xfrm>
          <a:off x="1104900" y="5302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BB959F2B-B66A-BB98-534C-18384A9B3C88}"/>
              </a:ext>
            </a:extLst>
          </p:cNvPr>
          <p:cNvSpPr/>
          <p:nvPr/>
        </p:nvSpPr>
        <p:spPr>
          <a:xfrm>
            <a:off x="1428750" y="4283075"/>
            <a:ext cx="3333750" cy="24003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C" dirty="0">
                <a:solidFill>
                  <a:schemeClr val="bg1"/>
                </a:solidFill>
              </a:rPr>
              <a:t>-     EPI crónica </a:t>
            </a:r>
          </a:p>
          <a:p>
            <a:r>
              <a:rPr lang="es-EC" dirty="0">
                <a:solidFill>
                  <a:schemeClr val="bg1"/>
                </a:solidFill>
              </a:rPr>
              <a:t>-     </a:t>
            </a:r>
            <a:r>
              <a:rPr lang="es-EC" dirty="0">
                <a:solidFill>
                  <a:schemeClr val="bg1"/>
                </a:solidFill>
                <a:latin typeface="NotoSans-Regular"/>
              </a:rPr>
              <a:t>M</a:t>
            </a:r>
            <a:r>
              <a:rPr lang="es-EC" sz="1800" b="0" i="0" u="none" strike="noStrike" baseline="0" dirty="0">
                <a:solidFill>
                  <a:schemeClr val="bg1"/>
                </a:solidFill>
                <a:latin typeface="NotoSans-Regular"/>
              </a:rPr>
              <a:t>asa pélvica coexistente que sugiere una</a:t>
            </a:r>
          </a:p>
          <a:p>
            <a:r>
              <a:rPr lang="es-EC" sz="1800" b="0" i="0" u="none" strike="noStrike" baseline="0" dirty="0">
                <a:solidFill>
                  <a:schemeClr val="bg1"/>
                </a:solidFill>
                <a:latin typeface="NotoSans-Regular"/>
              </a:rPr>
              <a:t>malignidad dual</a:t>
            </a:r>
          </a:p>
          <a:p>
            <a:pPr marL="285750" indent="-285750">
              <a:buFontTx/>
              <a:buChar char="-"/>
            </a:pPr>
            <a:r>
              <a:rPr lang="es-ES" sz="1800" b="0" i="0" u="none" strike="noStrike" baseline="0" dirty="0">
                <a:solidFill>
                  <a:schemeClr val="bg1"/>
                </a:solidFill>
                <a:latin typeface="NotoSans-Regular"/>
              </a:rPr>
              <a:t>Alteraciones anatómicas que dificultan un RT óptimo</a:t>
            </a:r>
            <a:r>
              <a:rPr lang="es-EC" dirty="0">
                <a:solidFill>
                  <a:schemeClr val="bg1"/>
                </a:solidFill>
                <a:latin typeface="NotoSans-Regular"/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es-EC" sz="1800" b="0" i="0" u="none" strike="noStrike" baseline="0" dirty="0">
                <a:solidFill>
                  <a:schemeClr val="bg1"/>
                </a:solidFill>
                <a:latin typeface="NotoSans-Regular"/>
              </a:rPr>
              <a:t>D</a:t>
            </a:r>
            <a:r>
              <a:rPr lang="es-ES" sz="1800" b="0" i="0" u="none" strike="noStrike" baseline="0" dirty="0" err="1">
                <a:solidFill>
                  <a:schemeClr val="bg1"/>
                </a:solidFill>
                <a:latin typeface="NotoSans-Regular"/>
              </a:rPr>
              <a:t>ifícil</a:t>
            </a:r>
            <a:r>
              <a:rPr lang="es-ES" sz="1800" b="0" i="0" u="none" strike="noStrike" baseline="0" dirty="0">
                <a:solidFill>
                  <a:schemeClr val="bg1"/>
                </a:solidFill>
                <a:latin typeface="NotoSans-Regular"/>
              </a:rPr>
              <a:t> el cumplimiento de la RT</a:t>
            </a:r>
            <a:r>
              <a:rPr lang="es-EC" sz="1800" b="0" i="0" u="none" strike="noStrike" baseline="0" dirty="0">
                <a:solidFill>
                  <a:schemeClr val="bg1"/>
                </a:solidFill>
                <a:latin typeface="NotoSans-Regular"/>
              </a:rPr>
              <a:t> </a:t>
            </a:r>
            <a:endParaRPr lang="es-EC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784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28F3B1-2756-8E27-9F47-08803FB6E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42461" y="365124"/>
            <a:ext cx="10515600" cy="1325563"/>
          </a:xfrm>
        </p:spPr>
        <p:txBody>
          <a:bodyPr/>
          <a:lstStyle/>
          <a:p>
            <a:pPr algn="ctr"/>
            <a:r>
              <a:rPr lang="es-EC" dirty="0"/>
              <a:t>Enfermedad metastásica</a:t>
            </a:r>
          </a:p>
        </p:txBody>
      </p:sp>
      <p:graphicFrame>
        <p:nvGraphicFramePr>
          <p:cNvPr id="15" name="Marcador de contenido 14">
            <a:extLst>
              <a:ext uri="{FF2B5EF4-FFF2-40B4-BE49-F238E27FC236}">
                <a16:creationId xmlns:a16="http://schemas.microsoft.com/office/drawing/2014/main" id="{BA6B8124-2717-5800-D004-F54A23830C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878678"/>
              </p:ext>
            </p:extLst>
          </p:nvPr>
        </p:nvGraphicFramePr>
        <p:xfrm>
          <a:off x="838200" y="1690687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>
            <a:extLst>
              <a:ext uri="{FF2B5EF4-FFF2-40B4-BE49-F238E27FC236}">
                <a16:creationId xmlns:a16="http://schemas.microsoft.com/office/drawing/2014/main" id="{D2B9D27C-0E14-0806-7399-D3A215207A7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7283" t="55220" r="23768" b="27353"/>
          <a:stretch/>
        </p:blipFill>
        <p:spPr>
          <a:xfrm>
            <a:off x="9682726" y="165566"/>
            <a:ext cx="2361488" cy="258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100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1401AF-AF0B-6393-24C6-A8ECF32D1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graphicFrame>
        <p:nvGraphicFramePr>
          <p:cNvPr id="13" name="Marcador de contenido 12">
            <a:extLst>
              <a:ext uri="{FF2B5EF4-FFF2-40B4-BE49-F238E27FC236}">
                <a16:creationId xmlns:a16="http://schemas.microsoft.com/office/drawing/2014/main" id="{B69BB621-1C45-FD78-1F47-6CE2ED040A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1923595"/>
              </p:ext>
            </p:extLst>
          </p:nvPr>
        </p:nvGraphicFramePr>
        <p:xfrm>
          <a:off x="-874644" y="225287"/>
          <a:ext cx="12788348" cy="5751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CuadroTexto 14">
            <a:extLst>
              <a:ext uri="{FF2B5EF4-FFF2-40B4-BE49-F238E27FC236}">
                <a16:creationId xmlns:a16="http://schemas.microsoft.com/office/drawing/2014/main" id="{E928F21E-0E77-B003-CEBB-BC3067A3E7EC}"/>
              </a:ext>
            </a:extLst>
          </p:cNvPr>
          <p:cNvSpPr txBox="1"/>
          <p:nvPr/>
        </p:nvSpPr>
        <p:spPr>
          <a:xfrm>
            <a:off x="304799" y="6116568"/>
            <a:ext cx="1137036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C" sz="1100" b="0" i="0" u="none" strike="noStrike" baseline="0" dirty="0">
                <a:solidFill>
                  <a:srgbClr val="005B93"/>
                </a:solidFill>
                <a:latin typeface="NotoSans-Regular"/>
              </a:rPr>
              <a:t>Hong JH, </a:t>
            </a:r>
            <a:r>
              <a:rPr lang="es-EC" sz="1100" b="0" i="0" u="none" strike="noStrike" baseline="0" dirty="0" err="1">
                <a:solidFill>
                  <a:srgbClr val="005B93"/>
                </a:solidFill>
                <a:latin typeface="NotoSans-Regular"/>
              </a:rPr>
              <a:t>Tsai</a:t>
            </a:r>
            <a:r>
              <a:rPr lang="es-EC" sz="1100" b="0" i="0" u="none" strike="noStrike" baseline="0" dirty="0">
                <a:solidFill>
                  <a:srgbClr val="005B93"/>
                </a:solidFill>
                <a:latin typeface="NotoSans-Regular"/>
              </a:rPr>
              <a:t> CS, </a:t>
            </a:r>
            <a:r>
              <a:rPr lang="es-EC" sz="1100" b="0" i="0" u="none" strike="noStrike" baseline="0" dirty="0" err="1">
                <a:solidFill>
                  <a:srgbClr val="005B93"/>
                </a:solidFill>
                <a:latin typeface="NotoSans-Regular"/>
              </a:rPr>
              <a:t>Lai</a:t>
            </a:r>
            <a:r>
              <a:rPr lang="es-EC" sz="1100" b="0" i="0" u="none" strike="noStrike" baseline="0" dirty="0">
                <a:solidFill>
                  <a:srgbClr val="005B93"/>
                </a:solidFill>
                <a:latin typeface="NotoSans-Regular"/>
              </a:rPr>
              <a:t> CH, et al. Carcinoma epidermoide de cérvix </a:t>
            </a:r>
            <a:r>
              <a:rPr lang="it-IT" sz="1100" b="0" i="0" u="none" strike="noStrike" baseline="0" dirty="0">
                <a:solidFill>
                  <a:srgbClr val="005B93"/>
                </a:solidFill>
                <a:latin typeface="NotoSans-Regular"/>
              </a:rPr>
              <a:t>recidivante tras radioterapia definitiva. Int J Radiat Oncol Biol Phys 2004; </a:t>
            </a:r>
            <a:r>
              <a:rPr lang="es-EC" sz="1100" b="0" i="0" u="none" strike="noStrike" baseline="0" dirty="0">
                <a:solidFill>
                  <a:srgbClr val="005B93"/>
                </a:solidFill>
                <a:latin typeface="NotoSans-Regular"/>
              </a:rPr>
              <a:t>60:249.</a:t>
            </a:r>
            <a:endParaRPr lang="es-EC" sz="1100" dirty="0"/>
          </a:p>
        </p:txBody>
      </p:sp>
    </p:spTree>
    <p:extLst>
      <p:ext uri="{BB962C8B-B14F-4D97-AF65-F5344CB8AC3E}">
        <p14:creationId xmlns:p14="http://schemas.microsoft.com/office/powerpoint/2010/main" val="2862164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17E528-3167-6709-6234-676B45B8C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39F0E2E3-0777-0DB1-DD28-FB1D9DC095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0830747"/>
              </p:ext>
            </p:extLst>
          </p:nvPr>
        </p:nvGraphicFramePr>
        <p:xfrm>
          <a:off x="745435" y="523081"/>
          <a:ext cx="10515600" cy="5811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017C582F-FA75-D4CA-DC19-051FDB3CF09C}"/>
              </a:ext>
            </a:extLst>
          </p:cNvPr>
          <p:cNvSpPr txBox="1"/>
          <p:nvPr/>
        </p:nvSpPr>
        <p:spPr>
          <a:xfrm>
            <a:off x="185528" y="6277431"/>
            <a:ext cx="808382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C" sz="1100" b="0" i="0" u="none" strike="noStrike" baseline="0" dirty="0" err="1">
                <a:solidFill>
                  <a:srgbClr val="005B93"/>
                </a:solidFill>
                <a:latin typeface="NotoSans-Regular"/>
              </a:rPr>
              <a:t>Kitagawa</a:t>
            </a:r>
            <a:r>
              <a:rPr lang="es-EC" sz="1100" b="0" i="0" u="none" strike="noStrike" baseline="0" dirty="0">
                <a:solidFill>
                  <a:srgbClr val="005B93"/>
                </a:solidFill>
                <a:latin typeface="NotoSans-Regular"/>
              </a:rPr>
              <a:t> R, </a:t>
            </a:r>
            <a:r>
              <a:rPr lang="es-EC" sz="1100" b="0" i="0" u="none" strike="noStrike" baseline="0" dirty="0" err="1">
                <a:solidFill>
                  <a:srgbClr val="005B93"/>
                </a:solidFill>
                <a:latin typeface="NotoSans-Regular"/>
              </a:rPr>
              <a:t>Katsumata</a:t>
            </a:r>
            <a:r>
              <a:rPr lang="es-EC" sz="1100" b="0" i="0" u="none" strike="noStrike" baseline="0" dirty="0">
                <a:solidFill>
                  <a:srgbClr val="005B93"/>
                </a:solidFill>
                <a:latin typeface="NotoSans-Regular"/>
              </a:rPr>
              <a:t> N, </a:t>
            </a:r>
            <a:r>
              <a:rPr lang="es-EC" sz="1100" b="0" i="0" u="none" strike="noStrike" baseline="0" dirty="0" err="1">
                <a:solidFill>
                  <a:srgbClr val="005B93"/>
                </a:solidFill>
                <a:latin typeface="NotoSans-Regular"/>
              </a:rPr>
              <a:t>Shibata</a:t>
            </a:r>
            <a:r>
              <a:rPr lang="es-EC" sz="1100" b="0" i="0" u="none" strike="noStrike" baseline="0" dirty="0">
                <a:solidFill>
                  <a:srgbClr val="005B93"/>
                </a:solidFill>
                <a:latin typeface="NotoSans-Regular"/>
              </a:rPr>
              <a:t> T, et al. </a:t>
            </a:r>
            <a:r>
              <a:rPr lang="es-EC" sz="1100" b="0" i="0" u="none" strike="noStrike" baseline="0" dirty="0" err="1">
                <a:solidFill>
                  <a:srgbClr val="005B93"/>
                </a:solidFill>
                <a:latin typeface="NotoSans-Regular"/>
              </a:rPr>
              <a:t>Paclitaxel</a:t>
            </a:r>
            <a:r>
              <a:rPr lang="es-EC" sz="1100" b="0" i="0" u="none" strike="noStrike" baseline="0" dirty="0">
                <a:solidFill>
                  <a:srgbClr val="005B93"/>
                </a:solidFill>
                <a:latin typeface="NotoSans-Regular"/>
              </a:rPr>
              <a:t> más carboplatino versus </a:t>
            </a:r>
            <a:r>
              <a:rPr lang="es-ES" sz="1100" b="0" i="0" u="none" strike="noStrike" baseline="0" dirty="0" err="1">
                <a:solidFill>
                  <a:srgbClr val="005B93"/>
                </a:solidFill>
                <a:latin typeface="NotoSans-Regular"/>
              </a:rPr>
              <a:t>paclitaxel</a:t>
            </a:r>
            <a:r>
              <a:rPr lang="es-ES" sz="1100" b="0" i="0" u="none" strike="noStrike" baseline="0" dirty="0">
                <a:solidFill>
                  <a:srgbClr val="005B93"/>
                </a:solidFill>
                <a:latin typeface="NotoSans-Regular"/>
              </a:rPr>
              <a:t> más cisplatino en cáncer de cuello uterino metastásico o recurrente: el ensayo de fase III aleatorizado de etiqueta abierta JCOG0505. J Clin Oncol 2015; </a:t>
            </a:r>
            <a:r>
              <a:rPr lang="es-EC" sz="1100" b="0" i="0" u="none" strike="noStrike" baseline="0" dirty="0">
                <a:solidFill>
                  <a:srgbClr val="005B93"/>
                </a:solidFill>
                <a:latin typeface="NotoSans-Regular"/>
              </a:rPr>
              <a:t>33:2129.</a:t>
            </a:r>
            <a:endParaRPr lang="es-EC" sz="1100" dirty="0"/>
          </a:p>
        </p:txBody>
      </p:sp>
    </p:spTree>
    <p:extLst>
      <p:ext uri="{BB962C8B-B14F-4D97-AF65-F5344CB8AC3E}">
        <p14:creationId xmlns:p14="http://schemas.microsoft.com/office/powerpoint/2010/main" val="27372017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8D4FC2-6F2A-97C7-4DDA-63082D3F2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CB3F660-829F-5F5F-AC65-04FD8ED6EC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1275974"/>
              </p:ext>
            </p:extLst>
          </p:nvPr>
        </p:nvGraphicFramePr>
        <p:xfrm>
          <a:off x="424070" y="775943"/>
          <a:ext cx="10929730" cy="5507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8395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DFAAFD-EDF3-BF84-30AE-E9E0067C7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E81685A3-8FE3-9249-4B1B-AEB598A01D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611811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68592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0A78EE-CF84-F2AE-32B4-F761BCECE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0EFFC671-D71B-3232-20A1-C4C114DC06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087734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4574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B12219-8C18-64C9-9F42-30DF8A423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B0C846-F9CF-4B80-E548-6BB61D4A47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1026" name="Picture 2" descr="Pembrulizumab (Keytruda), nuevo medicamento contra el melanoma -  info-farmacia">
            <a:extLst>
              <a:ext uri="{FF2B5EF4-FFF2-40B4-BE49-F238E27FC236}">
                <a16:creationId xmlns:a16="http://schemas.microsoft.com/office/drawing/2014/main" id="{4D2EADBB-F4CD-81A3-5A1C-EF68E6FB06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1" y="457890"/>
            <a:ext cx="5400675" cy="509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DA aprueba el pembrolizumab para pacientes con cáncer de pulmón de células  no pequeñas - NCI">
            <a:extLst>
              <a:ext uri="{FF2B5EF4-FFF2-40B4-BE49-F238E27FC236}">
                <a16:creationId xmlns:a16="http://schemas.microsoft.com/office/drawing/2014/main" id="{34A07165-FBB0-1831-65DC-587E3D2C30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26" y="457890"/>
            <a:ext cx="5938630" cy="5585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6326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11DE71-1C88-A87C-BFE0-3F7C3BA5D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C3D868-7727-B7C4-1B33-703B5D4375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1026" name="Picture 2" descr="Sociedad Anticancerosa inicia campaña contra el cáncer de cuello uterino |  Sociedad Anticancerosa de Venezuela">
            <a:extLst>
              <a:ext uri="{FF2B5EF4-FFF2-40B4-BE49-F238E27FC236}">
                <a16:creationId xmlns:a16="http://schemas.microsoft.com/office/drawing/2014/main" id="{CC527ED0-182C-4F3E-E1F9-31CEC6E874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91"/>
          <a:stretch/>
        </p:blipFill>
        <p:spPr bwMode="auto">
          <a:xfrm>
            <a:off x="1894114" y="1524000"/>
            <a:ext cx="8884729" cy="407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799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76A77A-F703-AF89-1083-483EDBC40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Estadio temprano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4A872AE-FDDF-1055-0F05-5A988D384F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80269A1-1E71-978D-2287-71FE3083F2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750" t="24641" r="36250" b="38049"/>
          <a:stretch/>
        </p:blipFill>
        <p:spPr>
          <a:xfrm>
            <a:off x="1562099" y="1825625"/>
            <a:ext cx="8548023" cy="358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073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A9D1BC-C767-1A7F-CC38-090979935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Estadio tardío o localmente avanzado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A6214D-FDA8-211F-5E5E-A2EE1EB19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02B8279-0309-9F82-AB95-D8B89F1D3D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750" t="19707" r="34844" b="19199"/>
          <a:stretch/>
        </p:blipFill>
        <p:spPr>
          <a:xfrm>
            <a:off x="1733550" y="1490663"/>
            <a:ext cx="8350196" cy="451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669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CEF3BF-1CD9-065D-ABBC-8F05DC8AB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B32DB19-68EA-DEBE-1A3B-3C3037C41D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920385D-6FE3-2545-B8F4-D23C3FF5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729" t="16835" r="8022" b="5302"/>
          <a:stretch/>
        </p:blipFill>
        <p:spPr>
          <a:xfrm>
            <a:off x="2108200" y="520700"/>
            <a:ext cx="7467600" cy="533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665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406FB7-E932-0210-6EF2-E429F64CD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Previo al tratamiento 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3BFBBEE4-EBDA-EBF7-E93D-FDEFEA410F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175249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8053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D25F46C0-BF51-3565-6117-58C6140FF6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126634"/>
              </p:ext>
            </p:extLst>
          </p:nvPr>
        </p:nvGraphicFramePr>
        <p:xfrm>
          <a:off x="1028700" y="365125"/>
          <a:ext cx="10515600" cy="50152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4CFA04ED-BD99-A450-07C7-D4DEFCD30303}"/>
              </a:ext>
            </a:extLst>
          </p:cNvPr>
          <p:cNvSpPr txBox="1"/>
          <p:nvPr/>
        </p:nvSpPr>
        <p:spPr>
          <a:xfrm>
            <a:off x="542925" y="5569545"/>
            <a:ext cx="1148715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1100" b="0" i="1" u="none" strike="noStrike" baseline="0" dirty="0">
                <a:solidFill>
                  <a:srgbClr val="005B93"/>
                </a:solidFill>
                <a:latin typeface="NotoSans-Regular"/>
              </a:rPr>
              <a:t>Rose PG, Ali S, Whitney CW, et al. Impacto de la hidronefrosis en el resultado de pacientes con cáncer de cuello uterino en estadio IIIB con enfermedad limitada a la pelvis, tratadas con radiación y quimioterapia concurrente: un estudio del Grupo de </a:t>
            </a:r>
            <a:r>
              <a:rPr lang="es-EC" sz="1100" b="0" i="1" u="none" strike="noStrike" baseline="0" dirty="0">
                <a:solidFill>
                  <a:srgbClr val="005B93"/>
                </a:solidFill>
                <a:latin typeface="NotoSans-Regular"/>
              </a:rPr>
              <a:t>Oncología Ginecológica. </a:t>
            </a:r>
            <a:r>
              <a:rPr lang="es-EC" sz="1100" b="0" i="1" u="none" strike="noStrike" baseline="0" dirty="0" err="1">
                <a:solidFill>
                  <a:srgbClr val="005B93"/>
                </a:solidFill>
                <a:latin typeface="NotoSans-Regular"/>
              </a:rPr>
              <a:t>Gynecol</a:t>
            </a:r>
            <a:r>
              <a:rPr lang="es-EC" sz="1100" b="0" i="1" u="none" strike="noStrike" baseline="0" dirty="0">
                <a:solidFill>
                  <a:srgbClr val="005B93"/>
                </a:solidFill>
                <a:latin typeface="NotoSans-Regular"/>
              </a:rPr>
              <a:t> Oncol 2010; 117:270</a:t>
            </a:r>
            <a:r>
              <a:rPr lang="es-EC" sz="1800" b="0" i="0" u="none" strike="noStrike" baseline="0" dirty="0">
                <a:solidFill>
                  <a:srgbClr val="005B93"/>
                </a:solidFill>
                <a:latin typeface="NotoSans-Regular"/>
              </a:rPr>
              <a:t>.</a:t>
            </a:r>
            <a:endParaRPr lang="es-EC" dirty="0"/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85B05197-B920-ED6C-C528-9ADCACC32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649517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D471BE-6A2E-0E6B-1F6F-CE68055F3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8250" y="0"/>
            <a:ext cx="10515600" cy="1325563"/>
          </a:xfrm>
        </p:spPr>
        <p:txBody>
          <a:bodyPr/>
          <a:lstStyle/>
          <a:p>
            <a:r>
              <a:rPr lang="es-EC" dirty="0"/>
              <a:t>¿</a:t>
            </a:r>
            <a:r>
              <a:rPr lang="es-EC" dirty="0" err="1"/>
              <a:t>Quimioirradiación</a:t>
            </a:r>
            <a:r>
              <a:rPr lang="es-EC" dirty="0"/>
              <a:t> o Radioterapia sola ?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68AA4F7E-876B-B57A-141E-2AFEEC296E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4944616"/>
              </p:ext>
            </p:extLst>
          </p:nvPr>
        </p:nvGraphicFramePr>
        <p:xfrm>
          <a:off x="838200" y="1035843"/>
          <a:ext cx="10515600" cy="4786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4740C55C-A5DC-F997-A7E4-439EB6D9B78F}"/>
              </a:ext>
            </a:extLst>
          </p:cNvPr>
          <p:cNvSpPr txBox="1"/>
          <p:nvPr/>
        </p:nvSpPr>
        <p:spPr>
          <a:xfrm>
            <a:off x="381000" y="6115050"/>
            <a:ext cx="1143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1100" b="0" i="1" u="none" strike="noStrike" baseline="0" dirty="0">
                <a:solidFill>
                  <a:srgbClr val="005B93"/>
                </a:solidFill>
                <a:latin typeface="NotoSans-Regular"/>
              </a:rPr>
              <a:t>Colaboración de </a:t>
            </a:r>
            <a:r>
              <a:rPr lang="es-ES" sz="1100" b="0" i="1" u="none" strike="noStrike" baseline="0" dirty="0" err="1">
                <a:solidFill>
                  <a:srgbClr val="005B93"/>
                </a:solidFill>
                <a:latin typeface="NotoSans-Regular"/>
              </a:rPr>
              <a:t>metanálisis</a:t>
            </a:r>
            <a:r>
              <a:rPr lang="es-ES" sz="1100" b="0" i="1" u="none" strike="noStrike" baseline="0" dirty="0">
                <a:solidFill>
                  <a:srgbClr val="005B93"/>
                </a:solidFill>
                <a:latin typeface="NotoSans-Regular"/>
              </a:rPr>
              <a:t> de </a:t>
            </a:r>
            <a:r>
              <a:rPr lang="es-ES" sz="1100" b="0" i="1" u="none" strike="noStrike" baseline="0" dirty="0" err="1">
                <a:solidFill>
                  <a:srgbClr val="005B93"/>
                </a:solidFill>
                <a:latin typeface="NotoSans-Regular"/>
              </a:rPr>
              <a:t>quimiorradioterapia</a:t>
            </a:r>
            <a:r>
              <a:rPr lang="es-ES" sz="1100" b="0" i="1" u="none" strike="noStrike" baseline="0" dirty="0">
                <a:solidFill>
                  <a:srgbClr val="005B93"/>
                </a:solidFill>
                <a:latin typeface="NotoSans-Regular"/>
              </a:rPr>
              <a:t> para el cáncer de cuello uterino (CCCMAC). Reducir las incertidumbres sobre los efectos de </a:t>
            </a:r>
            <a:r>
              <a:rPr lang="es-ES" sz="1100" b="0" i="1" u="none" strike="noStrike" baseline="0" dirty="0" err="1">
                <a:solidFill>
                  <a:srgbClr val="005B93"/>
                </a:solidFill>
                <a:latin typeface="NotoSans-Regular"/>
              </a:rPr>
              <a:t>quimiorradioterapia</a:t>
            </a:r>
            <a:r>
              <a:rPr lang="es-ES" sz="1100" b="0" i="1" u="none" strike="noStrike" baseline="0" dirty="0">
                <a:solidFill>
                  <a:srgbClr val="005B93"/>
                </a:solidFill>
                <a:latin typeface="NotoSans-Regular"/>
              </a:rPr>
              <a:t> para el cáncer de cuello uterino: </a:t>
            </a:r>
            <a:r>
              <a:rPr lang="es-ES" sz="1100" b="0" i="1" u="none" strike="noStrike" baseline="0" dirty="0" err="1">
                <a:solidFill>
                  <a:srgbClr val="005B93"/>
                </a:solidFill>
                <a:latin typeface="NotoSans-Regular"/>
              </a:rPr>
              <a:t>metanálisis</a:t>
            </a:r>
            <a:r>
              <a:rPr lang="es-ES" sz="1100" b="0" i="1" u="none" strike="noStrike" baseline="0" dirty="0">
                <a:solidFill>
                  <a:srgbClr val="005B93"/>
                </a:solidFill>
                <a:latin typeface="NotoSans-Regular"/>
              </a:rPr>
              <a:t> de datos de pacientes </a:t>
            </a:r>
            <a:r>
              <a:rPr lang="es-EC" sz="1100" b="0" i="1" u="none" strike="noStrike" baseline="0" dirty="0">
                <a:solidFill>
                  <a:srgbClr val="005B93"/>
                </a:solidFill>
                <a:latin typeface="NotoSans-Regular"/>
              </a:rPr>
              <a:t>individuales. Base de datos Cochrane </a:t>
            </a:r>
            <a:r>
              <a:rPr lang="es-EC" sz="1100" b="0" i="1" u="none" strike="noStrike" baseline="0" dirty="0" err="1">
                <a:solidFill>
                  <a:srgbClr val="005B93"/>
                </a:solidFill>
                <a:latin typeface="NotoSans-Regular"/>
              </a:rPr>
              <a:t>Syst</a:t>
            </a:r>
            <a:r>
              <a:rPr lang="es-EC" sz="1100" b="0" i="1" u="none" strike="noStrike" baseline="0" dirty="0">
                <a:solidFill>
                  <a:srgbClr val="005B93"/>
                </a:solidFill>
                <a:latin typeface="NotoSans-Regular"/>
              </a:rPr>
              <a:t> </a:t>
            </a:r>
            <a:r>
              <a:rPr lang="es-EC" sz="1100" b="0" i="1" u="none" strike="noStrike" baseline="0" dirty="0" err="1">
                <a:solidFill>
                  <a:srgbClr val="005B93"/>
                </a:solidFill>
                <a:latin typeface="NotoSans-Regular"/>
              </a:rPr>
              <a:t>Rev</a:t>
            </a:r>
            <a:r>
              <a:rPr lang="es-EC" sz="1100" b="0" i="1" u="none" strike="noStrike" baseline="0" dirty="0">
                <a:solidFill>
                  <a:srgbClr val="005B93"/>
                </a:solidFill>
                <a:latin typeface="NotoSans-Regular"/>
              </a:rPr>
              <a:t> 2010; :CD008285</a:t>
            </a:r>
            <a:endParaRPr lang="es-EC" sz="1100" i="1" dirty="0"/>
          </a:p>
        </p:txBody>
      </p:sp>
    </p:spTree>
    <p:extLst>
      <p:ext uri="{BB962C8B-B14F-4D97-AF65-F5344CB8AC3E}">
        <p14:creationId xmlns:p14="http://schemas.microsoft.com/office/powerpoint/2010/main" val="3761971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7ADF32-D98B-761E-64A3-296613D2D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Quimioterapia 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F2E46760-8D92-CEC9-8D7D-9CDF63CE36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2483747"/>
              </p:ext>
            </p:extLst>
          </p:nvPr>
        </p:nvGraphicFramePr>
        <p:xfrm>
          <a:off x="971550" y="365125"/>
          <a:ext cx="10382250" cy="5014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591FE01D-4A99-1026-F30D-008D7C39F602}"/>
              </a:ext>
            </a:extLst>
          </p:cNvPr>
          <p:cNvSpPr txBox="1"/>
          <p:nvPr/>
        </p:nvSpPr>
        <p:spPr>
          <a:xfrm>
            <a:off x="704850" y="5614650"/>
            <a:ext cx="107823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1100" b="0" i="1" u="none" strike="noStrike" baseline="0" dirty="0">
                <a:solidFill>
                  <a:srgbClr val="005B93"/>
                </a:solidFill>
                <a:latin typeface="NotoSans-Regular"/>
              </a:rPr>
              <a:t>Kim YS, </a:t>
            </a:r>
            <a:r>
              <a:rPr lang="es-ES" sz="1100" b="0" i="1" u="none" strike="noStrike" baseline="0" dirty="0" err="1">
                <a:solidFill>
                  <a:srgbClr val="005B93"/>
                </a:solidFill>
                <a:latin typeface="NotoSans-Regular"/>
              </a:rPr>
              <a:t>Shin</a:t>
            </a:r>
            <a:r>
              <a:rPr lang="es-ES" sz="1100" b="0" i="1" u="none" strike="noStrike" baseline="0" dirty="0">
                <a:solidFill>
                  <a:srgbClr val="005B93"/>
                </a:solidFill>
                <a:latin typeface="NotoSans-Regular"/>
              </a:rPr>
              <a:t> SS, </a:t>
            </a:r>
            <a:r>
              <a:rPr lang="es-ES" sz="1100" b="0" i="1" u="none" strike="noStrike" baseline="0" dirty="0" err="1">
                <a:solidFill>
                  <a:srgbClr val="005B93"/>
                </a:solidFill>
                <a:latin typeface="NotoSans-Regular"/>
              </a:rPr>
              <a:t>Nam</a:t>
            </a:r>
            <a:r>
              <a:rPr lang="es-ES" sz="1100" b="0" i="1" u="none" strike="noStrike" baseline="0" dirty="0">
                <a:solidFill>
                  <a:srgbClr val="005B93"/>
                </a:solidFill>
                <a:latin typeface="NotoSans-Regular"/>
              </a:rPr>
              <a:t> JH, et al. Comparación aleatoria prospectiva de </a:t>
            </a:r>
            <a:r>
              <a:rPr lang="es-ES" sz="1100" b="0" i="1" u="none" strike="noStrike" baseline="0" dirty="0" err="1">
                <a:solidFill>
                  <a:srgbClr val="005B93"/>
                </a:solidFill>
                <a:latin typeface="NotoSans-Regular"/>
              </a:rPr>
              <a:t>fluorouracilo</a:t>
            </a:r>
            <a:r>
              <a:rPr lang="es-ES" sz="1100" b="0" i="1" u="none" strike="noStrike" baseline="0" dirty="0">
                <a:solidFill>
                  <a:srgbClr val="005B93"/>
                </a:solidFill>
                <a:latin typeface="NotoSans-Regular"/>
              </a:rPr>
              <a:t> y </a:t>
            </a:r>
            <a:r>
              <a:rPr lang="es-EC" sz="1100" b="0" i="1" u="none" strike="noStrike" baseline="0" dirty="0">
                <a:solidFill>
                  <a:srgbClr val="005B93"/>
                </a:solidFill>
                <a:latin typeface="NotoSans-Regular"/>
              </a:rPr>
              <a:t>cisplatino mensuales versus cisplatino semanal concurrente con radioterapia pélvica</a:t>
            </a:r>
          </a:p>
          <a:p>
            <a:pPr algn="l"/>
            <a:r>
              <a:rPr lang="es-ES" sz="1100" b="0" i="1" u="none" strike="noStrike" baseline="0" dirty="0">
                <a:solidFill>
                  <a:srgbClr val="005B93"/>
                </a:solidFill>
                <a:latin typeface="NotoSans-Regular"/>
              </a:rPr>
              <a:t>y braquiterapia de alta tasa de dosis para el cáncer de cuello uterino localmente </a:t>
            </a:r>
            <a:r>
              <a:rPr lang="it-IT" sz="1100" b="0" i="1" u="none" strike="noStrike" baseline="0" dirty="0">
                <a:solidFill>
                  <a:srgbClr val="005B93"/>
                </a:solidFill>
                <a:latin typeface="NotoSans-Regular"/>
              </a:rPr>
              <a:t>avanzado. Gynecol Oncol 2008; 108:195.</a:t>
            </a:r>
            <a:endParaRPr lang="es-EC" sz="1100" i="1" dirty="0"/>
          </a:p>
        </p:txBody>
      </p:sp>
    </p:spTree>
    <p:extLst>
      <p:ext uri="{BB962C8B-B14F-4D97-AF65-F5344CB8AC3E}">
        <p14:creationId xmlns:p14="http://schemas.microsoft.com/office/powerpoint/2010/main" val="384363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EC699589-AD82-2247-856F-A01DB3E4BC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2945607"/>
              </p:ext>
            </p:extLst>
          </p:nvPr>
        </p:nvGraphicFramePr>
        <p:xfrm>
          <a:off x="838200" y="3651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A30F7E71-57B3-BE03-C148-59E0A5671BA5}"/>
              </a:ext>
            </a:extLst>
          </p:cNvPr>
          <p:cNvSpPr txBox="1"/>
          <p:nvPr/>
        </p:nvSpPr>
        <p:spPr>
          <a:xfrm>
            <a:off x="838200" y="5900400"/>
            <a:ext cx="107823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1100" b="0" i="0" u="none" strike="noStrike" baseline="0" dirty="0" err="1">
                <a:solidFill>
                  <a:srgbClr val="005B93"/>
                </a:solidFill>
                <a:latin typeface="NotoSans-Regular"/>
              </a:rPr>
              <a:t>Nam</a:t>
            </a:r>
            <a:r>
              <a:rPr lang="es-ES" sz="1100" b="0" i="0" u="none" strike="noStrike" baseline="0" dirty="0">
                <a:solidFill>
                  <a:srgbClr val="005B93"/>
                </a:solidFill>
                <a:latin typeface="NotoSans-Regular"/>
              </a:rPr>
              <a:t> EJ, Lee M, </a:t>
            </a:r>
            <a:r>
              <a:rPr lang="es-ES" sz="1100" b="0" i="0" u="none" strike="noStrike" baseline="0" dirty="0" err="1">
                <a:solidFill>
                  <a:srgbClr val="005B93"/>
                </a:solidFill>
                <a:latin typeface="NotoSans-Regular"/>
              </a:rPr>
              <a:t>Yim</a:t>
            </a:r>
            <a:r>
              <a:rPr lang="es-ES" sz="1100" b="0" i="0" u="none" strike="noStrike" baseline="0" dirty="0">
                <a:solidFill>
                  <a:srgbClr val="005B93"/>
                </a:solidFill>
                <a:latin typeface="NotoSans-Regular"/>
              </a:rPr>
              <a:t> GW, et al. Comparación de </a:t>
            </a:r>
            <a:r>
              <a:rPr lang="es-ES" sz="1100" b="0" i="0" u="none" strike="noStrike" baseline="0" dirty="0" err="1">
                <a:solidFill>
                  <a:srgbClr val="005B93"/>
                </a:solidFill>
                <a:latin typeface="NotoSans-Regular"/>
              </a:rPr>
              <a:t>quimiorradioterapia</a:t>
            </a:r>
            <a:r>
              <a:rPr lang="es-ES" sz="1100" b="0" i="0" u="none" strike="noStrike" baseline="0" dirty="0">
                <a:solidFill>
                  <a:srgbClr val="005B93"/>
                </a:solidFill>
                <a:latin typeface="NotoSans-Regular"/>
              </a:rPr>
              <a:t> concurrente basada en carboplatino y cisplatino en pacientes con cáncer de cuello uterino localmente avanzado con riesgos de morbilidad. Oncólogo 2013; 18:843.</a:t>
            </a:r>
            <a:endParaRPr lang="es-EC" sz="1100" i="1" dirty="0"/>
          </a:p>
        </p:txBody>
      </p:sp>
    </p:spTree>
    <p:extLst>
      <p:ext uri="{BB962C8B-B14F-4D97-AF65-F5344CB8AC3E}">
        <p14:creationId xmlns:p14="http://schemas.microsoft.com/office/powerpoint/2010/main" val="665694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1465</TotalTime>
  <Words>686</Words>
  <Application>Microsoft Office PowerPoint</Application>
  <PresentationFormat>Panorámica</PresentationFormat>
  <Paragraphs>105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NotoSans-Regular</vt:lpstr>
      <vt:lpstr>Tema de Office</vt:lpstr>
      <vt:lpstr>Presentación de PowerPoint</vt:lpstr>
      <vt:lpstr>Estadio temprano</vt:lpstr>
      <vt:lpstr>Estadio tardío o localmente avanzado</vt:lpstr>
      <vt:lpstr>Presentación de PowerPoint</vt:lpstr>
      <vt:lpstr>Previo al tratamiento </vt:lpstr>
      <vt:lpstr>Presentación de PowerPoint</vt:lpstr>
      <vt:lpstr>¿Quimioirradiación o Radioterapia sola ?</vt:lpstr>
      <vt:lpstr>Quimioterapia </vt:lpstr>
      <vt:lpstr>Presentación de PowerPoint</vt:lpstr>
      <vt:lpstr>Presentación de PowerPoint</vt:lpstr>
      <vt:lpstr>Enfermedad metastásica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13</cp:revision>
  <dcterms:created xsi:type="dcterms:W3CDTF">2022-12-07T23:18:41Z</dcterms:created>
  <dcterms:modified xsi:type="dcterms:W3CDTF">2022-12-09T15:00:09Z</dcterms:modified>
</cp:coreProperties>
</file>