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78" r:id="rId9"/>
    <p:sldId id="266" r:id="rId10"/>
    <p:sldId id="257" r:id="rId11"/>
    <p:sldId id="258" r:id="rId12"/>
    <p:sldId id="265" r:id="rId13"/>
    <p:sldId id="279" r:id="rId14"/>
    <p:sldId id="267" r:id="rId15"/>
    <p:sldId id="269" r:id="rId16"/>
    <p:sldId id="270" r:id="rId17"/>
    <p:sldId id="271" r:id="rId18"/>
    <p:sldId id="280" r:id="rId19"/>
    <p:sldId id="282" r:id="rId20"/>
    <p:sldId id="281" r:id="rId21"/>
    <p:sldId id="283" r:id="rId22"/>
    <p:sldId id="284" r:id="rId23"/>
    <p:sldId id="272" r:id="rId24"/>
    <p:sldId id="273" r:id="rId25"/>
    <p:sldId id="274" r:id="rId26"/>
    <p:sldId id="276" r:id="rId27"/>
    <p:sldId id="277" r:id="rId28"/>
    <p:sldId id="285" r:id="rId29"/>
  </p:sldIdLst>
  <p:sldSz cx="12192000" cy="6858000"/>
  <p:notesSz cx="6888163" cy="100203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547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image" Target="../media/image8.jp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image" Target="../media/image15.jpg"/><Relationship Id="rId4" Type="http://schemas.openxmlformats.org/officeDocument/2006/relationships/image" Target="../media/image18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image" Target="../media/image8.jp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image" Target="../media/image15.jpg"/><Relationship Id="rId4" Type="http://schemas.openxmlformats.org/officeDocument/2006/relationships/image" Target="../media/image18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D003D0-73EB-44D3-AD6B-AFCC11385470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9C559A7F-7A63-496E-B9CA-143AC7D970A9}">
      <dgm:prSet custT="1"/>
      <dgm:spPr/>
      <dgm:t>
        <a:bodyPr/>
        <a:lstStyle/>
        <a:p>
          <a:r>
            <a:rPr lang="es-ES" sz="3000" dirty="0"/>
            <a:t>Edad Media Alta “muerte doméstica”.</a:t>
          </a:r>
          <a:endParaRPr lang="es-EC" sz="3000" dirty="0"/>
        </a:p>
      </dgm:t>
    </dgm:pt>
    <dgm:pt modelId="{E40FD738-5A5A-4D59-8C24-AA7A4BF946FF}" type="parTrans" cxnId="{A945750E-D20D-460B-9446-941A34341B38}">
      <dgm:prSet/>
      <dgm:spPr/>
      <dgm:t>
        <a:bodyPr/>
        <a:lstStyle/>
        <a:p>
          <a:endParaRPr lang="es-EC"/>
        </a:p>
      </dgm:t>
    </dgm:pt>
    <dgm:pt modelId="{2B306373-5B82-4E79-9A1F-1E055FD5687E}" type="sibTrans" cxnId="{A945750E-D20D-460B-9446-941A34341B38}">
      <dgm:prSet/>
      <dgm:spPr/>
      <dgm:t>
        <a:bodyPr/>
        <a:lstStyle/>
        <a:p>
          <a:endParaRPr lang="es-EC"/>
        </a:p>
      </dgm:t>
    </dgm:pt>
    <dgm:pt modelId="{BBD823BE-B896-4DF8-958C-115704E25D50}">
      <dgm:prSet custT="1"/>
      <dgm:spPr/>
      <dgm:t>
        <a:bodyPr/>
        <a:lstStyle/>
        <a:p>
          <a:r>
            <a:rPr lang="es-ES" sz="2700" dirty="0"/>
            <a:t>El moribundo, consciente de su próximo deceso, invitaba a sus seres queridos a reunirse alrededor de su lecho y realizaba el llamado</a:t>
          </a:r>
          <a:endParaRPr lang="es-EC" sz="2700" dirty="0"/>
        </a:p>
      </dgm:t>
    </dgm:pt>
    <dgm:pt modelId="{12D13B4A-7E81-4961-821C-B5FC66B4AE69}" type="parTrans" cxnId="{BE4D84E0-CAC6-4A93-A4A3-9EF746EFADE9}">
      <dgm:prSet/>
      <dgm:spPr/>
      <dgm:t>
        <a:bodyPr/>
        <a:lstStyle/>
        <a:p>
          <a:endParaRPr lang="es-EC"/>
        </a:p>
      </dgm:t>
    </dgm:pt>
    <dgm:pt modelId="{B4C5A49D-FD51-4C5C-A8A7-4645D9F82564}" type="sibTrans" cxnId="{BE4D84E0-CAC6-4A93-A4A3-9EF746EFADE9}">
      <dgm:prSet/>
      <dgm:spPr/>
      <dgm:t>
        <a:bodyPr/>
        <a:lstStyle/>
        <a:p>
          <a:endParaRPr lang="es-EC"/>
        </a:p>
      </dgm:t>
    </dgm:pt>
    <dgm:pt modelId="{EEC2087E-0AB4-44DC-B66A-9A7917B4C2A8}">
      <dgm:prSet custT="1"/>
      <dgm:spPr/>
      <dgm:t>
        <a:bodyPr/>
        <a:lstStyle/>
        <a:p>
          <a:r>
            <a:rPr lang="es-ES" sz="3000" dirty="0"/>
            <a:t>Rito de la habitación</a:t>
          </a:r>
          <a:endParaRPr lang="es-EC" sz="3000" dirty="0"/>
        </a:p>
      </dgm:t>
    </dgm:pt>
    <dgm:pt modelId="{AFE8BEEC-F02E-4DB2-9028-8E79AEB3CC53}" type="parTrans" cxnId="{39BE08E4-533E-4C83-AE2D-488A0A861228}">
      <dgm:prSet/>
      <dgm:spPr/>
      <dgm:t>
        <a:bodyPr/>
        <a:lstStyle/>
        <a:p>
          <a:endParaRPr lang="es-EC"/>
        </a:p>
      </dgm:t>
    </dgm:pt>
    <dgm:pt modelId="{6DAAB4D2-6B1D-4903-B627-346521B5FC41}" type="sibTrans" cxnId="{39BE08E4-533E-4C83-AE2D-488A0A861228}">
      <dgm:prSet/>
      <dgm:spPr/>
      <dgm:t>
        <a:bodyPr/>
        <a:lstStyle/>
        <a:p>
          <a:endParaRPr lang="es-EC"/>
        </a:p>
      </dgm:t>
    </dgm:pt>
    <dgm:pt modelId="{3C6CE1AF-B379-4A15-B21B-48B303292468}" type="pres">
      <dgm:prSet presAssocID="{46D003D0-73EB-44D3-AD6B-AFCC11385470}" presName="linearFlow" presStyleCnt="0">
        <dgm:presLayoutVars>
          <dgm:dir/>
          <dgm:resizeHandles val="exact"/>
        </dgm:presLayoutVars>
      </dgm:prSet>
      <dgm:spPr/>
    </dgm:pt>
    <dgm:pt modelId="{1A48E0B9-F4E0-42BC-A925-5DA456A954AE}" type="pres">
      <dgm:prSet presAssocID="{9C559A7F-7A63-496E-B9CA-143AC7D970A9}" presName="composite" presStyleCnt="0"/>
      <dgm:spPr/>
    </dgm:pt>
    <dgm:pt modelId="{6AAA4226-9B16-437B-9441-C6ECDC284B94}" type="pres">
      <dgm:prSet presAssocID="{9C559A7F-7A63-496E-B9CA-143AC7D970A9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</dgm:spPr>
    </dgm:pt>
    <dgm:pt modelId="{0449A3C2-4CFF-4204-92E7-04D06FB7AE3B}" type="pres">
      <dgm:prSet presAssocID="{9C559A7F-7A63-496E-B9CA-143AC7D970A9}" presName="txShp" presStyleLbl="node1" presStyleIdx="0" presStyleCnt="3">
        <dgm:presLayoutVars>
          <dgm:bulletEnabled val="1"/>
        </dgm:presLayoutVars>
      </dgm:prSet>
      <dgm:spPr/>
    </dgm:pt>
    <dgm:pt modelId="{0256F8FB-C227-462D-BF2A-03867A7B7156}" type="pres">
      <dgm:prSet presAssocID="{2B306373-5B82-4E79-9A1F-1E055FD5687E}" presName="spacing" presStyleCnt="0"/>
      <dgm:spPr/>
    </dgm:pt>
    <dgm:pt modelId="{B22FBD7F-8037-4E93-8CD0-44958338FE62}" type="pres">
      <dgm:prSet presAssocID="{BBD823BE-B896-4DF8-958C-115704E25D50}" presName="composite" presStyleCnt="0"/>
      <dgm:spPr/>
    </dgm:pt>
    <dgm:pt modelId="{D6B31DD8-5EB6-418E-B29A-8C495EA8F694}" type="pres">
      <dgm:prSet presAssocID="{BBD823BE-B896-4DF8-958C-115704E25D50}" presName="imgShp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</dgm:spPr>
    </dgm:pt>
    <dgm:pt modelId="{A994E183-C116-44F0-86CC-F2DB941B40C2}" type="pres">
      <dgm:prSet presAssocID="{BBD823BE-B896-4DF8-958C-115704E25D50}" presName="txShp" presStyleLbl="node1" presStyleIdx="1" presStyleCnt="3">
        <dgm:presLayoutVars>
          <dgm:bulletEnabled val="1"/>
        </dgm:presLayoutVars>
      </dgm:prSet>
      <dgm:spPr/>
    </dgm:pt>
    <dgm:pt modelId="{29C0F65E-BCAB-4804-8970-CE5277F64996}" type="pres">
      <dgm:prSet presAssocID="{B4C5A49D-FD51-4C5C-A8A7-4645D9F82564}" presName="spacing" presStyleCnt="0"/>
      <dgm:spPr/>
    </dgm:pt>
    <dgm:pt modelId="{BA80D61C-021B-4AAF-B327-6E9B3ABCC60E}" type="pres">
      <dgm:prSet presAssocID="{EEC2087E-0AB4-44DC-B66A-9A7917B4C2A8}" presName="composite" presStyleCnt="0"/>
      <dgm:spPr/>
    </dgm:pt>
    <dgm:pt modelId="{2B0AB9EF-86AC-4891-B5FC-0549DE2E68CD}" type="pres">
      <dgm:prSet presAssocID="{EEC2087E-0AB4-44DC-B66A-9A7917B4C2A8}" presName="imgShp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</dgm:pt>
    <dgm:pt modelId="{8E6D9B1E-FA5C-4D4B-A6CE-D12D248A4634}" type="pres">
      <dgm:prSet presAssocID="{EEC2087E-0AB4-44DC-B66A-9A7917B4C2A8}" presName="txShp" presStyleLbl="node1" presStyleIdx="2" presStyleCnt="3">
        <dgm:presLayoutVars>
          <dgm:bulletEnabled val="1"/>
        </dgm:presLayoutVars>
      </dgm:prSet>
      <dgm:spPr/>
    </dgm:pt>
  </dgm:ptLst>
  <dgm:cxnLst>
    <dgm:cxn modelId="{A945750E-D20D-460B-9446-941A34341B38}" srcId="{46D003D0-73EB-44D3-AD6B-AFCC11385470}" destId="{9C559A7F-7A63-496E-B9CA-143AC7D970A9}" srcOrd="0" destOrd="0" parTransId="{E40FD738-5A5A-4D59-8C24-AA7A4BF946FF}" sibTransId="{2B306373-5B82-4E79-9A1F-1E055FD5687E}"/>
    <dgm:cxn modelId="{F7503C5E-B398-4C48-BD97-72DFD9EA7AF7}" type="presOf" srcId="{9C559A7F-7A63-496E-B9CA-143AC7D970A9}" destId="{0449A3C2-4CFF-4204-92E7-04D06FB7AE3B}" srcOrd="0" destOrd="0" presId="urn:microsoft.com/office/officeart/2005/8/layout/vList3"/>
    <dgm:cxn modelId="{BA3F8283-17F5-4BC1-AFE6-53A84767BF4C}" type="presOf" srcId="{EEC2087E-0AB4-44DC-B66A-9A7917B4C2A8}" destId="{8E6D9B1E-FA5C-4D4B-A6CE-D12D248A4634}" srcOrd="0" destOrd="0" presId="urn:microsoft.com/office/officeart/2005/8/layout/vList3"/>
    <dgm:cxn modelId="{BE4D84E0-CAC6-4A93-A4A3-9EF746EFADE9}" srcId="{46D003D0-73EB-44D3-AD6B-AFCC11385470}" destId="{BBD823BE-B896-4DF8-958C-115704E25D50}" srcOrd="1" destOrd="0" parTransId="{12D13B4A-7E81-4961-821C-B5FC66B4AE69}" sibTransId="{B4C5A49D-FD51-4C5C-A8A7-4645D9F82564}"/>
    <dgm:cxn modelId="{284B15E2-7CFE-4CDB-A0A1-AA3E61C9CFBB}" type="presOf" srcId="{46D003D0-73EB-44D3-AD6B-AFCC11385470}" destId="{3C6CE1AF-B379-4A15-B21B-48B303292468}" srcOrd="0" destOrd="0" presId="urn:microsoft.com/office/officeart/2005/8/layout/vList3"/>
    <dgm:cxn modelId="{39BE08E4-533E-4C83-AE2D-488A0A861228}" srcId="{46D003D0-73EB-44D3-AD6B-AFCC11385470}" destId="{EEC2087E-0AB4-44DC-B66A-9A7917B4C2A8}" srcOrd="2" destOrd="0" parTransId="{AFE8BEEC-F02E-4DB2-9028-8E79AEB3CC53}" sibTransId="{6DAAB4D2-6B1D-4903-B627-346521B5FC41}"/>
    <dgm:cxn modelId="{6477CEE6-2EFD-400E-B6BF-9DDE695C20D6}" type="presOf" srcId="{BBD823BE-B896-4DF8-958C-115704E25D50}" destId="{A994E183-C116-44F0-86CC-F2DB941B40C2}" srcOrd="0" destOrd="0" presId="urn:microsoft.com/office/officeart/2005/8/layout/vList3"/>
    <dgm:cxn modelId="{81DC0E63-4C41-41D5-A3AB-F0B8D2583C81}" type="presParOf" srcId="{3C6CE1AF-B379-4A15-B21B-48B303292468}" destId="{1A48E0B9-F4E0-42BC-A925-5DA456A954AE}" srcOrd="0" destOrd="0" presId="urn:microsoft.com/office/officeart/2005/8/layout/vList3"/>
    <dgm:cxn modelId="{F89B1727-4FDF-46C6-95B6-2455EEF209D2}" type="presParOf" srcId="{1A48E0B9-F4E0-42BC-A925-5DA456A954AE}" destId="{6AAA4226-9B16-437B-9441-C6ECDC284B94}" srcOrd="0" destOrd="0" presId="urn:microsoft.com/office/officeart/2005/8/layout/vList3"/>
    <dgm:cxn modelId="{E466FB00-3C97-47BE-B909-D70107C525F2}" type="presParOf" srcId="{1A48E0B9-F4E0-42BC-A925-5DA456A954AE}" destId="{0449A3C2-4CFF-4204-92E7-04D06FB7AE3B}" srcOrd="1" destOrd="0" presId="urn:microsoft.com/office/officeart/2005/8/layout/vList3"/>
    <dgm:cxn modelId="{8055C645-1CBC-4DFC-9413-09B37DBE72D3}" type="presParOf" srcId="{3C6CE1AF-B379-4A15-B21B-48B303292468}" destId="{0256F8FB-C227-462D-BF2A-03867A7B7156}" srcOrd="1" destOrd="0" presId="urn:microsoft.com/office/officeart/2005/8/layout/vList3"/>
    <dgm:cxn modelId="{A323AA89-CF3E-4B27-8526-73D43A1B3A2F}" type="presParOf" srcId="{3C6CE1AF-B379-4A15-B21B-48B303292468}" destId="{B22FBD7F-8037-4E93-8CD0-44958338FE62}" srcOrd="2" destOrd="0" presId="urn:microsoft.com/office/officeart/2005/8/layout/vList3"/>
    <dgm:cxn modelId="{B8400CC8-942D-4F45-AD9C-3AAB4BFFC10C}" type="presParOf" srcId="{B22FBD7F-8037-4E93-8CD0-44958338FE62}" destId="{D6B31DD8-5EB6-418E-B29A-8C495EA8F694}" srcOrd="0" destOrd="0" presId="urn:microsoft.com/office/officeart/2005/8/layout/vList3"/>
    <dgm:cxn modelId="{D8B3086D-9595-42E1-946A-5B8F69235D76}" type="presParOf" srcId="{B22FBD7F-8037-4E93-8CD0-44958338FE62}" destId="{A994E183-C116-44F0-86CC-F2DB941B40C2}" srcOrd="1" destOrd="0" presId="urn:microsoft.com/office/officeart/2005/8/layout/vList3"/>
    <dgm:cxn modelId="{A937BEE7-887B-451B-BC9D-F0E98A7C0817}" type="presParOf" srcId="{3C6CE1AF-B379-4A15-B21B-48B303292468}" destId="{29C0F65E-BCAB-4804-8970-CE5277F64996}" srcOrd="3" destOrd="0" presId="urn:microsoft.com/office/officeart/2005/8/layout/vList3"/>
    <dgm:cxn modelId="{B746F13A-AE15-4764-B2AF-F0CB9CD25AFF}" type="presParOf" srcId="{3C6CE1AF-B379-4A15-B21B-48B303292468}" destId="{BA80D61C-021B-4AAF-B327-6E9B3ABCC60E}" srcOrd="4" destOrd="0" presId="urn:microsoft.com/office/officeart/2005/8/layout/vList3"/>
    <dgm:cxn modelId="{E488B446-87F0-4B3F-B8C7-AC189D36C415}" type="presParOf" srcId="{BA80D61C-021B-4AAF-B327-6E9B3ABCC60E}" destId="{2B0AB9EF-86AC-4891-B5FC-0549DE2E68CD}" srcOrd="0" destOrd="0" presId="urn:microsoft.com/office/officeart/2005/8/layout/vList3"/>
    <dgm:cxn modelId="{722CAF80-C000-4650-AC01-5EAFDCC1C304}" type="presParOf" srcId="{BA80D61C-021B-4AAF-B327-6E9B3ABCC60E}" destId="{8E6D9B1E-FA5C-4D4B-A6CE-D12D248A463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BE30392-BC90-4B43-A202-1FDF1C5C8415}" type="doc">
      <dgm:prSet loTypeId="urn:microsoft.com/office/officeart/2005/8/layout/lProcess3" loCatId="process" qsTypeId="urn:microsoft.com/office/officeart/2005/8/quickstyle/3d3" qsCatId="3D" csTypeId="urn:microsoft.com/office/officeart/2005/8/colors/colorful5" csCatId="colorful"/>
      <dgm:spPr/>
      <dgm:t>
        <a:bodyPr/>
        <a:lstStyle/>
        <a:p>
          <a:endParaRPr lang="es-EC"/>
        </a:p>
      </dgm:t>
    </dgm:pt>
    <dgm:pt modelId="{DE2E33B7-E284-4FF5-ABA9-5849C22C5BB9}">
      <dgm:prSet/>
      <dgm:spPr/>
      <dgm:t>
        <a:bodyPr/>
        <a:lstStyle/>
        <a:p>
          <a:r>
            <a:rPr lang="es-ES">
              <a:solidFill>
                <a:schemeClr val="tx1"/>
              </a:solidFill>
            </a:rPr>
            <a:t>Enfermedades  catastróficas. (Cáncer).</a:t>
          </a:r>
          <a:endParaRPr lang="es-EC">
            <a:solidFill>
              <a:schemeClr val="tx1"/>
            </a:solidFill>
          </a:endParaRPr>
        </a:p>
      </dgm:t>
    </dgm:pt>
    <dgm:pt modelId="{F303C34F-FD3A-40E9-99E3-A10AC0A15575}" type="parTrans" cxnId="{A27B80BF-4D79-42FA-9FC2-81B5B63D1129}">
      <dgm:prSet/>
      <dgm:spPr/>
      <dgm:t>
        <a:bodyPr/>
        <a:lstStyle/>
        <a:p>
          <a:endParaRPr lang="es-EC"/>
        </a:p>
      </dgm:t>
    </dgm:pt>
    <dgm:pt modelId="{8EF2053B-4A16-45C0-978D-37AAAF24546A}" type="sibTrans" cxnId="{A27B80BF-4D79-42FA-9FC2-81B5B63D1129}">
      <dgm:prSet/>
      <dgm:spPr/>
      <dgm:t>
        <a:bodyPr/>
        <a:lstStyle/>
        <a:p>
          <a:endParaRPr lang="es-EC"/>
        </a:p>
      </dgm:t>
    </dgm:pt>
    <dgm:pt modelId="{B37E0625-084A-446F-83E7-3370052C6E05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Enfermedades  Irreversibles , progresivas  y con fase terminal. </a:t>
          </a:r>
          <a:endParaRPr lang="es-EC" dirty="0">
            <a:solidFill>
              <a:schemeClr val="tx1"/>
            </a:solidFill>
          </a:endParaRPr>
        </a:p>
      </dgm:t>
    </dgm:pt>
    <dgm:pt modelId="{5E751E13-8D2E-42FA-B5D1-D2D0B0C65112}" type="parTrans" cxnId="{CF281D59-1D35-4D29-9057-2D7316116C18}">
      <dgm:prSet/>
      <dgm:spPr/>
      <dgm:t>
        <a:bodyPr/>
        <a:lstStyle/>
        <a:p>
          <a:endParaRPr lang="es-EC"/>
        </a:p>
      </dgm:t>
    </dgm:pt>
    <dgm:pt modelId="{65F2B831-AA01-4792-9A30-14AD55A8F30D}" type="sibTrans" cxnId="{CF281D59-1D35-4D29-9057-2D7316116C18}">
      <dgm:prSet/>
      <dgm:spPr/>
      <dgm:t>
        <a:bodyPr/>
        <a:lstStyle/>
        <a:p>
          <a:endParaRPr lang="es-EC"/>
        </a:p>
      </dgm:t>
    </dgm:pt>
    <dgm:pt modelId="{5248139E-0A02-4178-834A-FD40E1F139F7}">
      <dgm:prSet/>
      <dgm:spPr/>
      <dgm:t>
        <a:bodyPr/>
        <a:lstStyle/>
        <a:p>
          <a:r>
            <a:rPr lang="es-ES">
              <a:solidFill>
                <a:schemeClr val="tx1"/>
              </a:solidFill>
            </a:rPr>
            <a:t>(EPOC, demencia, ELA , ICC, IRC, VIH).</a:t>
          </a:r>
          <a:endParaRPr lang="es-EC">
            <a:solidFill>
              <a:schemeClr val="tx1"/>
            </a:solidFill>
          </a:endParaRPr>
        </a:p>
      </dgm:t>
    </dgm:pt>
    <dgm:pt modelId="{7ED9CE79-35B4-4AB4-A940-C2E1D56DFEE3}" type="parTrans" cxnId="{526A98EA-7E99-42F7-A28E-5DCCE8C7421D}">
      <dgm:prSet/>
      <dgm:spPr/>
      <dgm:t>
        <a:bodyPr/>
        <a:lstStyle/>
        <a:p>
          <a:endParaRPr lang="es-EC"/>
        </a:p>
      </dgm:t>
    </dgm:pt>
    <dgm:pt modelId="{B157E8E2-14A7-464C-9300-84C54760607A}" type="sibTrans" cxnId="{526A98EA-7E99-42F7-A28E-5DCCE8C7421D}">
      <dgm:prSet/>
      <dgm:spPr/>
      <dgm:t>
        <a:bodyPr/>
        <a:lstStyle/>
        <a:p>
          <a:endParaRPr lang="es-EC"/>
        </a:p>
      </dgm:t>
    </dgm:pt>
    <dgm:pt modelId="{21F6FC55-0B8E-48DC-8DB5-EC26F6076DC3}" type="pres">
      <dgm:prSet presAssocID="{4BE30392-BC90-4B43-A202-1FDF1C5C8415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65F76FE1-62B7-4854-BEC0-599D3E2FBE02}" type="pres">
      <dgm:prSet presAssocID="{DE2E33B7-E284-4FF5-ABA9-5849C22C5BB9}" presName="horFlow" presStyleCnt="0"/>
      <dgm:spPr/>
    </dgm:pt>
    <dgm:pt modelId="{4FBF3943-2955-4901-A26C-8EF74DD616C2}" type="pres">
      <dgm:prSet presAssocID="{DE2E33B7-E284-4FF5-ABA9-5849C22C5BB9}" presName="bigChev" presStyleLbl="node1" presStyleIdx="0" presStyleCnt="3"/>
      <dgm:spPr/>
    </dgm:pt>
    <dgm:pt modelId="{6F934F8B-5160-4D85-9E88-5C1FC209E5F2}" type="pres">
      <dgm:prSet presAssocID="{DE2E33B7-E284-4FF5-ABA9-5849C22C5BB9}" presName="vSp" presStyleCnt="0"/>
      <dgm:spPr/>
    </dgm:pt>
    <dgm:pt modelId="{96586AB4-C423-4C22-94C6-B84250DD6DDB}" type="pres">
      <dgm:prSet presAssocID="{B37E0625-084A-446F-83E7-3370052C6E05}" presName="horFlow" presStyleCnt="0"/>
      <dgm:spPr/>
    </dgm:pt>
    <dgm:pt modelId="{B1535BAC-4CE1-4FC9-8C49-86CB410AFB22}" type="pres">
      <dgm:prSet presAssocID="{B37E0625-084A-446F-83E7-3370052C6E05}" presName="bigChev" presStyleLbl="node1" presStyleIdx="1" presStyleCnt="3"/>
      <dgm:spPr/>
    </dgm:pt>
    <dgm:pt modelId="{46AEEFDA-484C-4B3F-9536-5739C1BF34EF}" type="pres">
      <dgm:prSet presAssocID="{B37E0625-084A-446F-83E7-3370052C6E05}" presName="vSp" presStyleCnt="0"/>
      <dgm:spPr/>
    </dgm:pt>
    <dgm:pt modelId="{C4777595-6FA0-4E2C-894F-B40207259A3F}" type="pres">
      <dgm:prSet presAssocID="{5248139E-0A02-4178-834A-FD40E1F139F7}" presName="horFlow" presStyleCnt="0"/>
      <dgm:spPr/>
    </dgm:pt>
    <dgm:pt modelId="{57617B67-9DF1-4170-BECF-C11DCE2F9E05}" type="pres">
      <dgm:prSet presAssocID="{5248139E-0A02-4178-834A-FD40E1F139F7}" presName="bigChev" presStyleLbl="node1" presStyleIdx="2" presStyleCnt="3"/>
      <dgm:spPr/>
    </dgm:pt>
  </dgm:ptLst>
  <dgm:cxnLst>
    <dgm:cxn modelId="{0FF6C412-D234-4B38-A14A-83638984A391}" type="presOf" srcId="{5248139E-0A02-4178-834A-FD40E1F139F7}" destId="{57617B67-9DF1-4170-BECF-C11DCE2F9E05}" srcOrd="0" destOrd="0" presId="urn:microsoft.com/office/officeart/2005/8/layout/lProcess3"/>
    <dgm:cxn modelId="{913E845C-ED55-4E73-96F5-43208EBA1D27}" type="presOf" srcId="{4BE30392-BC90-4B43-A202-1FDF1C5C8415}" destId="{21F6FC55-0B8E-48DC-8DB5-EC26F6076DC3}" srcOrd="0" destOrd="0" presId="urn:microsoft.com/office/officeart/2005/8/layout/lProcess3"/>
    <dgm:cxn modelId="{CF281D59-1D35-4D29-9057-2D7316116C18}" srcId="{4BE30392-BC90-4B43-A202-1FDF1C5C8415}" destId="{B37E0625-084A-446F-83E7-3370052C6E05}" srcOrd="1" destOrd="0" parTransId="{5E751E13-8D2E-42FA-B5D1-D2D0B0C65112}" sibTransId="{65F2B831-AA01-4792-9A30-14AD55A8F30D}"/>
    <dgm:cxn modelId="{6401FC99-448A-49FC-AD48-C4FC557200BB}" type="presOf" srcId="{B37E0625-084A-446F-83E7-3370052C6E05}" destId="{B1535BAC-4CE1-4FC9-8C49-86CB410AFB22}" srcOrd="0" destOrd="0" presId="urn:microsoft.com/office/officeart/2005/8/layout/lProcess3"/>
    <dgm:cxn modelId="{A27B80BF-4D79-42FA-9FC2-81B5B63D1129}" srcId="{4BE30392-BC90-4B43-A202-1FDF1C5C8415}" destId="{DE2E33B7-E284-4FF5-ABA9-5849C22C5BB9}" srcOrd="0" destOrd="0" parTransId="{F303C34F-FD3A-40E9-99E3-A10AC0A15575}" sibTransId="{8EF2053B-4A16-45C0-978D-37AAAF24546A}"/>
    <dgm:cxn modelId="{4CE00BCB-DE95-4C85-9BF1-0211732B0072}" type="presOf" srcId="{DE2E33B7-E284-4FF5-ABA9-5849C22C5BB9}" destId="{4FBF3943-2955-4901-A26C-8EF74DD616C2}" srcOrd="0" destOrd="0" presId="urn:microsoft.com/office/officeart/2005/8/layout/lProcess3"/>
    <dgm:cxn modelId="{526A98EA-7E99-42F7-A28E-5DCCE8C7421D}" srcId="{4BE30392-BC90-4B43-A202-1FDF1C5C8415}" destId="{5248139E-0A02-4178-834A-FD40E1F139F7}" srcOrd="2" destOrd="0" parTransId="{7ED9CE79-35B4-4AB4-A940-C2E1D56DFEE3}" sibTransId="{B157E8E2-14A7-464C-9300-84C54760607A}"/>
    <dgm:cxn modelId="{B11F22B4-FDAD-45B2-81EA-BED723031A41}" type="presParOf" srcId="{21F6FC55-0B8E-48DC-8DB5-EC26F6076DC3}" destId="{65F76FE1-62B7-4854-BEC0-599D3E2FBE02}" srcOrd="0" destOrd="0" presId="urn:microsoft.com/office/officeart/2005/8/layout/lProcess3"/>
    <dgm:cxn modelId="{5CDFC357-8E97-4433-AEA1-2553ED1702A4}" type="presParOf" srcId="{65F76FE1-62B7-4854-BEC0-599D3E2FBE02}" destId="{4FBF3943-2955-4901-A26C-8EF74DD616C2}" srcOrd="0" destOrd="0" presId="urn:microsoft.com/office/officeart/2005/8/layout/lProcess3"/>
    <dgm:cxn modelId="{5935EC4C-6B8C-44DE-B60A-D9086680860A}" type="presParOf" srcId="{21F6FC55-0B8E-48DC-8DB5-EC26F6076DC3}" destId="{6F934F8B-5160-4D85-9E88-5C1FC209E5F2}" srcOrd="1" destOrd="0" presId="urn:microsoft.com/office/officeart/2005/8/layout/lProcess3"/>
    <dgm:cxn modelId="{8B58BBE7-9EFF-4E88-A7D5-96E2B13A880E}" type="presParOf" srcId="{21F6FC55-0B8E-48DC-8DB5-EC26F6076DC3}" destId="{96586AB4-C423-4C22-94C6-B84250DD6DDB}" srcOrd="2" destOrd="0" presId="urn:microsoft.com/office/officeart/2005/8/layout/lProcess3"/>
    <dgm:cxn modelId="{E43305C5-39BC-4693-A911-9F0292ACDDEB}" type="presParOf" srcId="{96586AB4-C423-4C22-94C6-B84250DD6DDB}" destId="{B1535BAC-4CE1-4FC9-8C49-86CB410AFB22}" srcOrd="0" destOrd="0" presId="urn:microsoft.com/office/officeart/2005/8/layout/lProcess3"/>
    <dgm:cxn modelId="{C258EF70-D27F-4BEF-A14A-5A3CDE167DA8}" type="presParOf" srcId="{21F6FC55-0B8E-48DC-8DB5-EC26F6076DC3}" destId="{46AEEFDA-484C-4B3F-9536-5739C1BF34EF}" srcOrd="3" destOrd="0" presId="urn:microsoft.com/office/officeart/2005/8/layout/lProcess3"/>
    <dgm:cxn modelId="{E378522C-C0D8-4845-B740-A6E32904F78C}" type="presParOf" srcId="{21F6FC55-0B8E-48DC-8DB5-EC26F6076DC3}" destId="{C4777595-6FA0-4E2C-894F-B40207259A3F}" srcOrd="4" destOrd="0" presId="urn:microsoft.com/office/officeart/2005/8/layout/lProcess3"/>
    <dgm:cxn modelId="{59ED3866-660D-44FD-89A6-F5532EA44D19}" type="presParOf" srcId="{C4777595-6FA0-4E2C-894F-B40207259A3F}" destId="{57617B67-9DF1-4170-BECF-C11DCE2F9E05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6A3224F-B8BF-4526-977A-26C5405D18B5}" type="doc">
      <dgm:prSet loTypeId="urn:microsoft.com/office/officeart/2005/8/layout/vLis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C"/>
        </a:p>
      </dgm:t>
    </dgm:pt>
    <dgm:pt modelId="{5D4CEF19-A2DF-43F1-BFB5-91494D78F44A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Fases  tempranas de la enfermedad , simultanea  con los  tratamientos, en su fase final  y en el duelo. </a:t>
          </a:r>
          <a:endParaRPr lang="es-EC" dirty="0">
            <a:solidFill>
              <a:schemeClr val="tx1"/>
            </a:solidFill>
          </a:endParaRPr>
        </a:p>
      </dgm:t>
    </dgm:pt>
    <dgm:pt modelId="{7EB44F3B-B6C3-4679-B31A-62B38C21C00D}" type="parTrans" cxnId="{853B6722-4454-45DB-8DA5-160DF303CD9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3B423FC3-65E9-4BE0-9FA3-D870E42AA901}" type="sibTrans" cxnId="{853B6722-4454-45DB-8DA5-160DF303CD9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51550E28-7816-4796-881C-AA9E4A5A342F}">
      <dgm:prSet/>
      <dgm:spPr/>
      <dgm:t>
        <a:bodyPr/>
        <a:lstStyle/>
        <a:p>
          <a:r>
            <a:rPr lang="es-ES">
              <a:solidFill>
                <a:schemeClr val="tx1"/>
              </a:solidFill>
            </a:rPr>
            <a:t>Su transición es gradual, debe estar sujeta a las  necesidades individuales del paciente. </a:t>
          </a:r>
          <a:endParaRPr lang="es-EC">
            <a:solidFill>
              <a:schemeClr val="tx1"/>
            </a:solidFill>
          </a:endParaRPr>
        </a:p>
      </dgm:t>
    </dgm:pt>
    <dgm:pt modelId="{8BE59199-A455-404B-A01B-79381DB6570E}" type="parTrans" cxnId="{0137625E-D413-49C4-A6A9-792FCF32D6B4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D4229356-B1E7-4279-8295-0F6F364E552D}" type="sibTrans" cxnId="{0137625E-D413-49C4-A6A9-792FCF32D6B4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D01C8209-E998-435D-8C03-859549D5E1CC}" type="pres">
      <dgm:prSet presAssocID="{E6A3224F-B8BF-4526-977A-26C5405D18B5}" presName="linearFlow" presStyleCnt="0">
        <dgm:presLayoutVars>
          <dgm:dir/>
          <dgm:resizeHandles val="exact"/>
        </dgm:presLayoutVars>
      </dgm:prSet>
      <dgm:spPr/>
    </dgm:pt>
    <dgm:pt modelId="{5C31500D-BCB0-4349-B962-2C6B3E1332AA}" type="pres">
      <dgm:prSet presAssocID="{5D4CEF19-A2DF-43F1-BFB5-91494D78F44A}" presName="composite" presStyleCnt="0"/>
      <dgm:spPr/>
    </dgm:pt>
    <dgm:pt modelId="{86DA5AB4-6EE5-4665-A838-BEE42FFE27FA}" type="pres">
      <dgm:prSet presAssocID="{5D4CEF19-A2DF-43F1-BFB5-91494D78F44A}" presName="imgShp" presStyleLbl="fgImgPlace1" presStyleIdx="0" presStyleCnt="2"/>
      <dgm:spPr/>
    </dgm:pt>
    <dgm:pt modelId="{02AA33FC-D56A-48F9-B9FD-ADDAD7693FCA}" type="pres">
      <dgm:prSet presAssocID="{5D4CEF19-A2DF-43F1-BFB5-91494D78F44A}" presName="txShp" presStyleLbl="node1" presStyleIdx="0" presStyleCnt="2">
        <dgm:presLayoutVars>
          <dgm:bulletEnabled val="1"/>
        </dgm:presLayoutVars>
      </dgm:prSet>
      <dgm:spPr/>
    </dgm:pt>
    <dgm:pt modelId="{99D48574-49D0-4944-9705-9BB4C9AE1E49}" type="pres">
      <dgm:prSet presAssocID="{3B423FC3-65E9-4BE0-9FA3-D870E42AA901}" presName="spacing" presStyleCnt="0"/>
      <dgm:spPr/>
    </dgm:pt>
    <dgm:pt modelId="{C63733DB-F3E8-4CF7-B0CA-B91C6849582C}" type="pres">
      <dgm:prSet presAssocID="{51550E28-7816-4796-881C-AA9E4A5A342F}" presName="composite" presStyleCnt="0"/>
      <dgm:spPr/>
    </dgm:pt>
    <dgm:pt modelId="{1D6D9A2F-FA68-4FD9-9F98-A85CC88B06DC}" type="pres">
      <dgm:prSet presAssocID="{51550E28-7816-4796-881C-AA9E4A5A342F}" presName="imgShp" presStyleLbl="fgImgPlace1" presStyleIdx="1" presStyleCnt="2"/>
      <dgm:spPr/>
    </dgm:pt>
    <dgm:pt modelId="{9E51F8B3-3358-4915-B419-4DA3D1B3C7D7}" type="pres">
      <dgm:prSet presAssocID="{51550E28-7816-4796-881C-AA9E4A5A342F}" presName="txShp" presStyleLbl="node1" presStyleIdx="1" presStyleCnt="2">
        <dgm:presLayoutVars>
          <dgm:bulletEnabled val="1"/>
        </dgm:presLayoutVars>
      </dgm:prSet>
      <dgm:spPr/>
    </dgm:pt>
  </dgm:ptLst>
  <dgm:cxnLst>
    <dgm:cxn modelId="{853B6722-4454-45DB-8DA5-160DF303CD9A}" srcId="{E6A3224F-B8BF-4526-977A-26C5405D18B5}" destId="{5D4CEF19-A2DF-43F1-BFB5-91494D78F44A}" srcOrd="0" destOrd="0" parTransId="{7EB44F3B-B6C3-4679-B31A-62B38C21C00D}" sibTransId="{3B423FC3-65E9-4BE0-9FA3-D870E42AA901}"/>
    <dgm:cxn modelId="{9EBE3D3E-0ED6-4E8C-AF0D-F254CA99073E}" type="presOf" srcId="{5D4CEF19-A2DF-43F1-BFB5-91494D78F44A}" destId="{02AA33FC-D56A-48F9-B9FD-ADDAD7693FCA}" srcOrd="0" destOrd="0" presId="urn:microsoft.com/office/officeart/2005/8/layout/vList3"/>
    <dgm:cxn modelId="{0137625E-D413-49C4-A6A9-792FCF32D6B4}" srcId="{E6A3224F-B8BF-4526-977A-26C5405D18B5}" destId="{51550E28-7816-4796-881C-AA9E4A5A342F}" srcOrd="1" destOrd="0" parTransId="{8BE59199-A455-404B-A01B-79381DB6570E}" sibTransId="{D4229356-B1E7-4279-8295-0F6F364E552D}"/>
    <dgm:cxn modelId="{1A1049F7-A80A-4ABE-B6D9-F520360135DD}" type="presOf" srcId="{51550E28-7816-4796-881C-AA9E4A5A342F}" destId="{9E51F8B3-3358-4915-B419-4DA3D1B3C7D7}" srcOrd="0" destOrd="0" presId="urn:microsoft.com/office/officeart/2005/8/layout/vList3"/>
    <dgm:cxn modelId="{CCED39FE-2607-4B2E-AA8E-19310280E0B7}" type="presOf" srcId="{E6A3224F-B8BF-4526-977A-26C5405D18B5}" destId="{D01C8209-E998-435D-8C03-859549D5E1CC}" srcOrd="0" destOrd="0" presId="urn:microsoft.com/office/officeart/2005/8/layout/vList3"/>
    <dgm:cxn modelId="{D6D092FB-6EDA-41B2-AD15-F0C834A62BAE}" type="presParOf" srcId="{D01C8209-E998-435D-8C03-859549D5E1CC}" destId="{5C31500D-BCB0-4349-B962-2C6B3E1332AA}" srcOrd="0" destOrd="0" presId="urn:microsoft.com/office/officeart/2005/8/layout/vList3"/>
    <dgm:cxn modelId="{1302EBBA-6C3C-4867-9EA1-70967F8F3273}" type="presParOf" srcId="{5C31500D-BCB0-4349-B962-2C6B3E1332AA}" destId="{86DA5AB4-6EE5-4665-A838-BEE42FFE27FA}" srcOrd="0" destOrd="0" presId="urn:microsoft.com/office/officeart/2005/8/layout/vList3"/>
    <dgm:cxn modelId="{8A648F96-BEDD-4E44-B1E4-53A262F847F2}" type="presParOf" srcId="{5C31500D-BCB0-4349-B962-2C6B3E1332AA}" destId="{02AA33FC-D56A-48F9-B9FD-ADDAD7693FCA}" srcOrd="1" destOrd="0" presId="urn:microsoft.com/office/officeart/2005/8/layout/vList3"/>
    <dgm:cxn modelId="{C3AFF21A-5D39-4E7D-A83D-613AA5208E94}" type="presParOf" srcId="{D01C8209-E998-435D-8C03-859549D5E1CC}" destId="{99D48574-49D0-4944-9705-9BB4C9AE1E49}" srcOrd="1" destOrd="0" presId="urn:microsoft.com/office/officeart/2005/8/layout/vList3"/>
    <dgm:cxn modelId="{BAC98C02-69B9-4398-820F-1838EF018E97}" type="presParOf" srcId="{D01C8209-E998-435D-8C03-859549D5E1CC}" destId="{C63733DB-F3E8-4CF7-B0CA-B91C6849582C}" srcOrd="2" destOrd="0" presId="urn:microsoft.com/office/officeart/2005/8/layout/vList3"/>
    <dgm:cxn modelId="{B4ED015C-74C8-4370-BF52-E9A24FBC1E7A}" type="presParOf" srcId="{C63733DB-F3E8-4CF7-B0CA-B91C6849582C}" destId="{1D6D9A2F-FA68-4FD9-9F98-A85CC88B06DC}" srcOrd="0" destOrd="0" presId="urn:microsoft.com/office/officeart/2005/8/layout/vList3"/>
    <dgm:cxn modelId="{77B9E917-CA37-4E07-B461-70FE39FAC6D8}" type="presParOf" srcId="{C63733DB-F3E8-4CF7-B0CA-B91C6849582C}" destId="{9E51F8B3-3358-4915-B419-4DA3D1B3C7D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46097E8-9A45-4AF0-ABC5-1253617E1211}" type="doc">
      <dgm:prSet loTypeId="urn:microsoft.com/office/officeart/2005/8/layout/cycle2" loCatId="cycle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EC"/>
        </a:p>
      </dgm:t>
    </dgm:pt>
    <dgm:pt modelId="{339556CE-98AB-4547-869E-EB4CD70E9073}">
      <dgm:prSet/>
      <dgm:spPr/>
      <dgm:t>
        <a:bodyPr/>
        <a:lstStyle/>
        <a:p>
          <a:r>
            <a:rPr lang="es-ES">
              <a:solidFill>
                <a:schemeClr val="tx1"/>
              </a:solidFill>
            </a:rPr>
            <a:t>El enfermo tiene derecho a recibir CP en diversos ámbitos y servicios. </a:t>
          </a:r>
          <a:endParaRPr lang="es-EC">
            <a:solidFill>
              <a:schemeClr val="tx1"/>
            </a:solidFill>
          </a:endParaRPr>
        </a:p>
      </dgm:t>
    </dgm:pt>
    <dgm:pt modelId="{09597792-71DB-4E59-9292-C069A06FEF9F}" type="parTrans" cxnId="{2DA44903-BBB3-4609-AE58-367957B9C6C1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2E58ED49-094E-4C95-B9B8-CB002181782E}" type="sibTrans" cxnId="{2DA44903-BBB3-4609-AE58-367957B9C6C1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0A6CA0E6-C3E9-4E56-8F4E-38BE9AB7FADA}">
      <dgm:prSet/>
      <dgm:spPr/>
      <dgm:t>
        <a:bodyPr/>
        <a:lstStyle/>
        <a:p>
          <a:r>
            <a:rPr lang="es-ES">
              <a:solidFill>
                <a:schemeClr val="tx1"/>
              </a:solidFill>
            </a:rPr>
            <a:t>Los servicios - disponibles para todos , los necesiten y cuando los necesiten.</a:t>
          </a:r>
          <a:endParaRPr lang="es-EC" dirty="0">
            <a:solidFill>
              <a:schemeClr val="tx1"/>
            </a:solidFill>
          </a:endParaRPr>
        </a:p>
      </dgm:t>
    </dgm:pt>
    <dgm:pt modelId="{7C04524B-04B6-41CF-9A8F-06A5E0E7D78F}" type="parTrans" cxnId="{82DE2008-1BF4-4F83-991C-14317425A86C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AC0DD72E-1729-425B-8A58-EDF83E0BC247}" type="sibTrans" cxnId="{82DE2008-1BF4-4F83-991C-14317425A86C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1994960C-1980-4A52-8300-AECBEDF98CD7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De calidad y sensibles a las necesidades.</a:t>
          </a:r>
          <a:endParaRPr lang="es-EC" dirty="0">
            <a:solidFill>
              <a:schemeClr val="tx1"/>
            </a:solidFill>
          </a:endParaRPr>
        </a:p>
      </dgm:t>
    </dgm:pt>
    <dgm:pt modelId="{6F2357A4-E738-476A-BEB9-5052FFB00B2A}" type="parTrans" cxnId="{8530524A-E303-4977-9FFB-45C1D739D23B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A1B19577-9E95-4D30-91E4-A2729F357F87}" type="sibTrans" cxnId="{8530524A-E303-4977-9FFB-45C1D739D23B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42ED5E86-5E79-4A7B-8AA3-FD8E6AA3C7EC}">
      <dgm:prSet/>
      <dgm:spPr/>
      <dgm:t>
        <a:bodyPr/>
        <a:lstStyle/>
        <a:p>
          <a:r>
            <a:rPr lang="es-EC">
              <a:solidFill>
                <a:schemeClr val="tx1"/>
              </a:solidFill>
            </a:rPr>
            <a:t>Tres niveles de atención</a:t>
          </a:r>
        </a:p>
      </dgm:t>
    </dgm:pt>
    <dgm:pt modelId="{118F4691-2187-4C97-BE1B-712A30CDC733}" type="parTrans" cxnId="{4E26C68B-50FA-4B1B-91BB-1F96BEBCA8D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F3CCCBAA-5B10-4D86-A662-6CE6943749C0}" type="sibTrans" cxnId="{4E26C68B-50FA-4B1B-91BB-1F96BEBCA8D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3E36F7E5-CBD1-492A-AE24-D51F7348B88E}" type="pres">
      <dgm:prSet presAssocID="{046097E8-9A45-4AF0-ABC5-1253617E1211}" presName="cycle" presStyleCnt="0">
        <dgm:presLayoutVars>
          <dgm:dir/>
          <dgm:resizeHandles val="exact"/>
        </dgm:presLayoutVars>
      </dgm:prSet>
      <dgm:spPr/>
    </dgm:pt>
    <dgm:pt modelId="{45BFEA12-BD8A-447C-987A-BA1E41E83C4B}" type="pres">
      <dgm:prSet presAssocID="{339556CE-98AB-4547-869E-EB4CD70E9073}" presName="node" presStyleLbl="node1" presStyleIdx="0" presStyleCnt="4">
        <dgm:presLayoutVars>
          <dgm:bulletEnabled val="1"/>
        </dgm:presLayoutVars>
      </dgm:prSet>
      <dgm:spPr/>
    </dgm:pt>
    <dgm:pt modelId="{8FE8E8D2-0BC9-4596-BE53-9691B9C0A660}" type="pres">
      <dgm:prSet presAssocID="{2E58ED49-094E-4C95-B9B8-CB002181782E}" presName="sibTrans" presStyleLbl="sibTrans2D1" presStyleIdx="0" presStyleCnt="4"/>
      <dgm:spPr/>
    </dgm:pt>
    <dgm:pt modelId="{6BF92B3F-4951-477F-9EAE-E3979F0A573A}" type="pres">
      <dgm:prSet presAssocID="{2E58ED49-094E-4C95-B9B8-CB002181782E}" presName="connectorText" presStyleLbl="sibTrans2D1" presStyleIdx="0" presStyleCnt="4"/>
      <dgm:spPr/>
    </dgm:pt>
    <dgm:pt modelId="{64512D57-2127-43B2-ACB0-BF497D55333B}" type="pres">
      <dgm:prSet presAssocID="{0A6CA0E6-C3E9-4E56-8F4E-38BE9AB7FADA}" presName="node" presStyleLbl="node1" presStyleIdx="1" presStyleCnt="4">
        <dgm:presLayoutVars>
          <dgm:bulletEnabled val="1"/>
        </dgm:presLayoutVars>
      </dgm:prSet>
      <dgm:spPr/>
    </dgm:pt>
    <dgm:pt modelId="{1E458A16-886B-49A3-AC3A-252AF8FB1ECD}" type="pres">
      <dgm:prSet presAssocID="{AC0DD72E-1729-425B-8A58-EDF83E0BC247}" presName="sibTrans" presStyleLbl="sibTrans2D1" presStyleIdx="1" presStyleCnt="4"/>
      <dgm:spPr/>
    </dgm:pt>
    <dgm:pt modelId="{101AFCDB-C1F8-417D-932B-74498C041BD8}" type="pres">
      <dgm:prSet presAssocID="{AC0DD72E-1729-425B-8A58-EDF83E0BC247}" presName="connectorText" presStyleLbl="sibTrans2D1" presStyleIdx="1" presStyleCnt="4"/>
      <dgm:spPr/>
    </dgm:pt>
    <dgm:pt modelId="{311EA36D-222B-4436-900D-F83A32AAFFF0}" type="pres">
      <dgm:prSet presAssocID="{1994960C-1980-4A52-8300-AECBEDF98CD7}" presName="node" presStyleLbl="node1" presStyleIdx="2" presStyleCnt="4">
        <dgm:presLayoutVars>
          <dgm:bulletEnabled val="1"/>
        </dgm:presLayoutVars>
      </dgm:prSet>
      <dgm:spPr/>
    </dgm:pt>
    <dgm:pt modelId="{944AC926-3E72-48B4-B2BF-59781A1A80AE}" type="pres">
      <dgm:prSet presAssocID="{A1B19577-9E95-4D30-91E4-A2729F357F87}" presName="sibTrans" presStyleLbl="sibTrans2D1" presStyleIdx="2" presStyleCnt="4"/>
      <dgm:spPr/>
    </dgm:pt>
    <dgm:pt modelId="{A80913B9-A8B1-4459-AA2D-416DBADC10F5}" type="pres">
      <dgm:prSet presAssocID="{A1B19577-9E95-4D30-91E4-A2729F357F87}" presName="connectorText" presStyleLbl="sibTrans2D1" presStyleIdx="2" presStyleCnt="4"/>
      <dgm:spPr/>
    </dgm:pt>
    <dgm:pt modelId="{4B526835-BC04-4A66-B023-7A33224082D5}" type="pres">
      <dgm:prSet presAssocID="{42ED5E86-5E79-4A7B-8AA3-FD8E6AA3C7EC}" presName="node" presStyleLbl="node1" presStyleIdx="3" presStyleCnt="4">
        <dgm:presLayoutVars>
          <dgm:bulletEnabled val="1"/>
        </dgm:presLayoutVars>
      </dgm:prSet>
      <dgm:spPr/>
    </dgm:pt>
    <dgm:pt modelId="{58850279-8789-4141-8954-414D886DC348}" type="pres">
      <dgm:prSet presAssocID="{F3CCCBAA-5B10-4D86-A662-6CE6943749C0}" presName="sibTrans" presStyleLbl="sibTrans2D1" presStyleIdx="3" presStyleCnt="4"/>
      <dgm:spPr/>
    </dgm:pt>
    <dgm:pt modelId="{871C74DD-EAF6-4F25-8758-65BBB59E8C2F}" type="pres">
      <dgm:prSet presAssocID="{F3CCCBAA-5B10-4D86-A662-6CE6943749C0}" presName="connectorText" presStyleLbl="sibTrans2D1" presStyleIdx="3" presStyleCnt="4"/>
      <dgm:spPr/>
    </dgm:pt>
  </dgm:ptLst>
  <dgm:cxnLst>
    <dgm:cxn modelId="{2DA44903-BBB3-4609-AE58-367957B9C6C1}" srcId="{046097E8-9A45-4AF0-ABC5-1253617E1211}" destId="{339556CE-98AB-4547-869E-EB4CD70E9073}" srcOrd="0" destOrd="0" parTransId="{09597792-71DB-4E59-9292-C069A06FEF9F}" sibTransId="{2E58ED49-094E-4C95-B9B8-CB002181782E}"/>
    <dgm:cxn modelId="{40030508-045E-49DB-9304-301517BB8BEA}" type="presOf" srcId="{2E58ED49-094E-4C95-B9B8-CB002181782E}" destId="{6BF92B3F-4951-477F-9EAE-E3979F0A573A}" srcOrd="1" destOrd="0" presId="urn:microsoft.com/office/officeart/2005/8/layout/cycle2"/>
    <dgm:cxn modelId="{82DE2008-1BF4-4F83-991C-14317425A86C}" srcId="{046097E8-9A45-4AF0-ABC5-1253617E1211}" destId="{0A6CA0E6-C3E9-4E56-8F4E-38BE9AB7FADA}" srcOrd="1" destOrd="0" parTransId="{7C04524B-04B6-41CF-9A8F-06A5E0E7D78F}" sibTransId="{AC0DD72E-1729-425B-8A58-EDF83E0BC247}"/>
    <dgm:cxn modelId="{543B6010-A545-4DB7-B050-798C1AD39E68}" type="presOf" srcId="{1994960C-1980-4A52-8300-AECBEDF98CD7}" destId="{311EA36D-222B-4436-900D-F83A32AAFFF0}" srcOrd="0" destOrd="0" presId="urn:microsoft.com/office/officeart/2005/8/layout/cycle2"/>
    <dgm:cxn modelId="{18FB5910-663F-412C-8EBD-5BB291B2F6A0}" type="presOf" srcId="{F3CCCBAA-5B10-4D86-A662-6CE6943749C0}" destId="{58850279-8789-4141-8954-414D886DC348}" srcOrd="0" destOrd="0" presId="urn:microsoft.com/office/officeart/2005/8/layout/cycle2"/>
    <dgm:cxn modelId="{E4274A26-98E9-4180-BE82-0A1DE4000F4D}" type="presOf" srcId="{A1B19577-9E95-4D30-91E4-A2729F357F87}" destId="{944AC926-3E72-48B4-B2BF-59781A1A80AE}" srcOrd="0" destOrd="0" presId="urn:microsoft.com/office/officeart/2005/8/layout/cycle2"/>
    <dgm:cxn modelId="{65D64F44-CBE2-4373-B66E-77904FC8C395}" type="presOf" srcId="{2E58ED49-094E-4C95-B9B8-CB002181782E}" destId="{8FE8E8D2-0BC9-4596-BE53-9691B9C0A660}" srcOrd="0" destOrd="0" presId="urn:microsoft.com/office/officeart/2005/8/layout/cycle2"/>
    <dgm:cxn modelId="{D860EC67-9C61-47F6-A28A-6C5B9994CDE8}" type="presOf" srcId="{AC0DD72E-1729-425B-8A58-EDF83E0BC247}" destId="{101AFCDB-C1F8-417D-932B-74498C041BD8}" srcOrd="1" destOrd="0" presId="urn:microsoft.com/office/officeart/2005/8/layout/cycle2"/>
    <dgm:cxn modelId="{8530524A-E303-4977-9FFB-45C1D739D23B}" srcId="{046097E8-9A45-4AF0-ABC5-1253617E1211}" destId="{1994960C-1980-4A52-8300-AECBEDF98CD7}" srcOrd="2" destOrd="0" parTransId="{6F2357A4-E738-476A-BEB9-5052FFB00B2A}" sibTransId="{A1B19577-9E95-4D30-91E4-A2729F357F87}"/>
    <dgm:cxn modelId="{12411173-E264-484D-A890-7D9EEEFA9BF8}" type="presOf" srcId="{A1B19577-9E95-4D30-91E4-A2729F357F87}" destId="{A80913B9-A8B1-4459-AA2D-416DBADC10F5}" srcOrd="1" destOrd="0" presId="urn:microsoft.com/office/officeart/2005/8/layout/cycle2"/>
    <dgm:cxn modelId="{5361E759-CCCF-4C09-B9FE-245DEE26EBB4}" type="presOf" srcId="{AC0DD72E-1729-425B-8A58-EDF83E0BC247}" destId="{1E458A16-886B-49A3-AC3A-252AF8FB1ECD}" srcOrd="0" destOrd="0" presId="urn:microsoft.com/office/officeart/2005/8/layout/cycle2"/>
    <dgm:cxn modelId="{1741A685-BE89-4DEB-85F9-9C69D389AE74}" type="presOf" srcId="{F3CCCBAA-5B10-4D86-A662-6CE6943749C0}" destId="{871C74DD-EAF6-4F25-8758-65BBB59E8C2F}" srcOrd="1" destOrd="0" presId="urn:microsoft.com/office/officeart/2005/8/layout/cycle2"/>
    <dgm:cxn modelId="{4E26C68B-50FA-4B1B-91BB-1F96BEBCA8D6}" srcId="{046097E8-9A45-4AF0-ABC5-1253617E1211}" destId="{42ED5E86-5E79-4A7B-8AA3-FD8E6AA3C7EC}" srcOrd="3" destOrd="0" parTransId="{118F4691-2187-4C97-BE1B-712A30CDC733}" sibTransId="{F3CCCBAA-5B10-4D86-A662-6CE6943749C0}"/>
    <dgm:cxn modelId="{48673F95-23E5-4F05-B858-7D9798237310}" type="presOf" srcId="{046097E8-9A45-4AF0-ABC5-1253617E1211}" destId="{3E36F7E5-CBD1-492A-AE24-D51F7348B88E}" srcOrd="0" destOrd="0" presId="urn:microsoft.com/office/officeart/2005/8/layout/cycle2"/>
    <dgm:cxn modelId="{9000E9B3-B768-4AA3-93A7-2F05DEB36895}" type="presOf" srcId="{0A6CA0E6-C3E9-4E56-8F4E-38BE9AB7FADA}" destId="{64512D57-2127-43B2-ACB0-BF497D55333B}" srcOrd="0" destOrd="0" presId="urn:microsoft.com/office/officeart/2005/8/layout/cycle2"/>
    <dgm:cxn modelId="{AAD7D4B8-A656-4377-887D-0C914190A287}" type="presOf" srcId="{339556CE-98AB-4547-869E-EB4CD70E9073}" destId="{45BFEA12-BD8A-447C-987A-BA1E41E83C4B}" srcOrd="0" destOrd="0" presId="urn:microsoft.com/office/officeart/2005/8/layout/cycle2"/>
    <dgm:cxn modelId="{5B4784E5-7AE1-4536-9BF5-B12697A8D2AC}" type="presOf" srcId="{42ED5E86-5E79-4A7B-8AA3-FD8E6AA3C7EC}" destId="{4B526835-BC04-4A66-B023-7A33224082D5}" srcOrd="0" destOrd="0" presId="urn:microsoft.com/office/officeart/2005/8/layout/cycle2"/>
    <dgm:cxn modelId="{7AAB78B5-B992-41A6-9766-8EA7E43CB65F}" type="presParOf" srcId="{3E36F7E5-CBD1-492A-AE24-D51F7348B88E}" destId="{45BFEA12-BD8A-447C-987A-BA1E41E83C4B}" srcOrd="0" destOrd="0" presId="urn:microsoft.com/office/officeart/2005/8/layout/cycle2"/>
    <dgm:cxn modelId="{432EA27F-EBFA-4A7A-8FE0-737406761528}" type="presParOf" srcId="{3E36F7E5-CBD1-492A-AE24-D51F7348B88E}" destId="{8FE8E8D2-0BC9-4596-BE53-9691B9C0A660}" srcOrd="1" destOrd="0" presId="urn:microsoft.com/office/officeart/2005/8/layout/cycle2"/>
    <dgm:cxn modelId="{122E8FF3-3FED-401E-88CB-00736675BDDB}" type="presParOf" srcId="{8FE8E8D2-0BC9-4596-BE53-9691B9C0A660}" destId="{6BF92B3F-4951-477F-9EAE-E3979F0A573A}" srcOrd="0" destOrd="0" presId="urn:microsoft.com/office/officeart/2005/8/layout/cycle2"/>
    <dgm:cxn modelId="{3CD7C2BB-797A-4012-B86E-DCDDA47BC8B9}" type="presParOf" srcId="{3E36F7E5-CBD1-492A-AE24-D51F7348B88E}" destId="{64512D57-2127-43B2-ACB0-BF497D55333B}" srcOrd="2" destOrd="0" presId="urn:microsoft.com/office/officeart/2005/8/layout/cycle2"/>
    <dgm:cxn modelId="{6429919B-51A6-4133-94A7-F181BBE235BA}" type="presParOf" srcId="{3E36F7E5-CBD1-492A-AE24-D51F7348B88E}" destId="{1E458A16-886B-49A3-AC3A-252AF8FB1ECD}" srcOrd="3" destOrd="0" presId="urn:microsoft.com/office/officeart/2005/8/layout/cycle2"/>
    <dgm:cxn modelId="{0B154A0E-7513-44AB-94A9-100BCCEF926D}" type="presParOf" srcId="{1E458A16-886B-49A3-AC3A-252AF8FB1ECD}" destId="{101AFCDB-C1F8-417D-932B-74498C041BD8}" srcOrd="0" destOrd="0" presId="urn:microsoft.com/office/officeart/2005/8/layout/cycle2"/>
    <dgm:cxn modelId="{73F94DAD-B11E-4DB5-9248-89A35E8328DD}" type="presParOf" srcId="{3E36F7E5-CBD1-492A-AE24-D51F7348B88E}" destId="{311EA36D-222B-4436-900D-F83A32AAFFF0}" srcOrd="4" destOrd="0" presId="urn:microsoft.com/office/officeart/2005/8/layout/cycle2"/>
    <dgm:cxn modelId="{ED2979B2-B81B-4B9F-8610-73E43F5AC55C}" type="presParOf" srcId="{3E36F7E5-CBD1-492A-AE24-D51F7348B88E}" destId="{944AC926-3E72-48B4-B2BF-59781A1A80AE}" srcOrd="5" destOrd="0" presId="urn:microsoft.com/office/officeart/2005/8/layout/cycle2"/>
    <dgm:cxn modelId="{D0F57918-F896-4E06-9FFF-D20F00FD3F00}" type="presParOf" srcId="{944AC926-3E72-48B4-B2BF-59781A1A80AE}" destId="{A80913B9-A8B1-4459-AA2D-416DBADC10F5}" srcOrd="0" destOrd="0" presId="urn:microsoft.com/office/officeart/2005/8/layout/cycle2"/>
    <dgm:cxn modelId="{335B93A7-B198-490D-844C-F42670ECCECC}" type="presParOf" srcId="{3E36F7E5-CBD1-492A-AE24-D51F7348B88E}" destId="{4B526835-BC04-4A66-B023-7A33224082D5}" srcOrd="6" destOrd="0" presId="urn:microsoft.com/office/officeart/2005/8/layout/cycle2"/>
    <dgm:cxn modelId="{ADE55973-47AE-42AD-9188-048D23E8408B}" type="presParOf" srcId="{3E36F7E5-CBD1-492A-AE24-D51F7348B88E}" destId="{58850279-8789-4141-8954-414D886DC348}" srcOrd="7" destOrd="0" presId="urn:microsoft.com/office/officeart/2005/8/layout/cycle2"/>
    <dgm:cxn modelId="{79ABA925-C4B0-4AF5-A24E-CF8B34E3BB69}" type="presParOf" srcId="{58850279-8789-4141-8954-414D886DC348}" destId="{871C74DD-EAF6-4F25-8758-65BBB59E8C2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FA93050-3654-4FF2-8DF4-5596FEE07109}" type="doc">
      <dgm:prSet loTypeId="urn:microsoft.com/office/officeart/2005/8/layout/arrow2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EC"/>
        </a:p>
      </dgm:t>
    </dgm:pt>
    <dgm:pt modelId="{7E267747-59C5-421F-8DC0-BC38D84BC9A0}">
      <dgm:prSet custT="1"/>
      <dgm:spPr/>
      <dgm:t>
        <a:bodyPr/>
        <a:lstStyle/>
        <a:p>
          <a:r>
            <a:rPr lang="es-ES" sz="2000" dirty="0"/>
            <a:t>Proceso complejo .</a:t>
          </a:r>
          <a:endParaRPr lang="es-EC" sz="2000" dirty="0"/>
        </a:p>
      </dgm:t>
    </dgm:pt>
    <dgm:pt modelId="{3411F24D-70FD-424B-AC7C-E993997F5FEC}" type="parTrans" cxnId="{42B70C98-227F-43D0-B836-15E340D7A27B}">
      <dgm:prSet/>
      <dgm:spPr/>
      <dgm:t>
        <a:bodyPr/>
        <a:lstStyle/>
        <a:p>
          <a:endParaRPr lang="es-EC"/>
        </a:p>
      </dgm:t>
    </dgm:pt>
    <dgm:pt modelId="{6E66CAE5-9EC1-484A-BA58-48702C2C157F}" type="sibTrans" cxnId="{42B70C98-227F-43D0-B836-15E340D7A27B}">
      <dgm:prSet/>
      <dgm:spPr/>
      <dgm:t>
        <a:bodyPr/>
        <a:lstStyle/>
        <a:p>
          <a:endParaRPr lang="es-EC"/>
        </a:p>
      </dgm:t>
    </dgm:pt>
    <dgm:pt modelId="{27F513B6-5686-489C-AF42-A34C6A333317}">
      <dgm:prSet custT="1"/>
      <dgm:spPr/>
      <dgm:t>
        <a:bodyPr/>
        <a:lstStyle/>
        <a:p>
          <a:r>
            <a:rPr lang="es-ES" sz="2000" dirty="0"/>
            <a:t>Evaluación individual.</a:t>
          </a:r>
          <a:endParaRPr lang="es-EC" sz="2000" dirty="0"/>
        </a:p>
      </dgm:t>
    </dgm:pt>
    <dgm:pt modelId="{EAA41B6E-D391-42D5-BB47-8F6FF30C4461}" type="parTrans" cxnId="{7FF71BAE-B2CA-4B04-BE3C-5A0800D3F733}">
      <dgm:prSet/>
      <dgm:spPr/>
      <dgm:t>
        <a:bodyPr/>
        <a:lstStyle/>
        <a:p>
          <a:endParaRPr lang="es-EC"/>
        </a:p>
      </dgm:t>
    </dgm:pt>
    <dgm:pt modelId="{D8BA237E-318C-4513-A7F7-E7C4BF7260A1}" type="sibTrans" cxnId="{7FF71BAE-B2CA-4B04-BE3C-5A0800D3F733}">
      <dgm:prSet/>
      <dgm:spPr/>
      <dgm:t>
        <a:bodyPr/>
        <a:lstStyle/>
        <a:p>
          <a:endParaRPr lang="es-EC"/>
        </a:p>
      </dgm:t>
    </dgm:pt>
    <dgm:pt modelId="{AE09B909-E0DC-40EE-8403-6A30FAE8684A}">
      <dgm:prSet custT="1"/>
      <dgm:spPr/>
      <dgm:t>
        <a:bodyPr/>
        <a:lstStyle/>
        <a:p>
          <a:r>
            <a:rPr lang="es-ES" sz="2000" dirty="0"/>
            <a:t>Facilitar información, establecer planes diagnósticos  y  terapéuticos.</a:t>
          </a:r>
          <a:endParaRPr lang="es-EC" sz="2000" dirty="0"/>
        </a:p>
      </dgm:t>
    </dgm:pt>
    <dgm:pt modelId="{52C93A3A-ED27-4259-B112-DAA1AE31859E}" type="parTrans" cxnId="{64D5876C-F852-4546-BA8A-2D2F2ADCFF6C}">
      <dgm:prSet/>
      <dgm:spPr/>
      <dgm:t>
        <a:bodyPr/>
        <a:lstStyle/>
        <a:p>
          <a:endParaRPr lang="es-EC"/>
        </a:p>
      </dgm:t>
    </dgm:pt>
    <dgm:pt modelId="{4E6020EF-FF3F-4254-BC6D-6346DE7C49F5}" type="sibTrans" cxnId="{64D5876C-F852-4546-BA8A-2D2F2ADCFF6C}">
      <dgm:prSet/>
      <dgm:spPr/>
      <dgm:t>
        <a:bodyPr/>
        <a:lstStyle/>
        <a:p>
          <a:endParaRPr lang="es-EC"/>
        </a:p>
      </dgm:t>
    </dgm:pt>
    <dgm:pt modelId="{C8EB4467-E98D-488B-8F9D-731D9DF342AF}">
      <dgm:prSet custT="1"/>
      <dgm:spPr/>
      <dgm:t>
        <a:bodyPr/>
        <a:lstStyle/>
        <a:p>
          <a:r>
            <a:rPr lang="es-ES" sz="2000" dirty="0"/>
            <a:t>Precisión. </a:t>
          </a:r>
          <a:endParaRPr lang="es-EC" sz="2000" dirty="0"/>
        </a:p>
      </dgm:t>
    </dgm:pt>
    <dgm:pt modelId="{324B0B31-3C60-4A59-9552-D5B4682844F0}" type="parTrans" cxnId="{A39164C3-5990-40A3-9C8D-704B91FDA4B0}">
      <dgm:prSet/>
      <dgm:spPr/>
      <dgm:t>
        <a:bodyPr/>
        <a:lstStyle/>
        <a:p>
          <a:endParaRPr lang="es-EC"/>
        </a:p>
      </dgm:t>
    </dgm:pt>
    <dgm:pt modelId="{E9603B98-2E1A-4265-A259-30D57C734171}" type="sibTrans" cxnId="{A39164C3-5990-40A3-9C8D-704B91FDA4B0}">
      <dgm:prSet/>
      <dgm:spPr/>
      <dgm:t>
        <a:bodyPr/>
        <a:lstStyle/>
        <a:p>
          <a:endParaRPr lang="es-EC"/>
        </a:p>
      </dgm:t>
    </dgm:pt>
    <dgm:pt modelId="{1A54B002-ACE7-4B72-90B9-EF1A75F5CD7D}" type="pres">
      <dgm:prSet presAssocID="{EFA93050-3654-4FF2-8DF4-5596FEE07109}" presName="arrowDiagram" presStyleCnt="0">
        <dgm:presLayoutVars>
          <dgm:chMax val="5"/>
          <dgm:dir/>
          <dgm:resizeHandles val="exact"/>
        </dgm:presLayoutVars>
      </dgm:prSet>
      <dgm:spPr/>
    </dgm:pt>
    <dgm:pt modelId="{5F9CDE65-98DD-499D-9791-FF92F0A4956B}" type="pres">
      <dgm:prSet presAssocID="{EFA93050-3654-4FF2-8DF4-5596FEE07109}" presName="arrow" presStyleLbl="bgShp" presStyleIdx="0" presStyleCnt="1"/>
      <dgm:spPr/>
    </dgm:pt>
    <dgm:pt modelId="{11C89B24-01BF-4D1C-B681-04073C9995E2}" type="pres">
      <dgm:prSet presAssocID="{EFA93050-3654-4FF2-8DF4-5596FEE07109}" presName="arrowDiagram4" presStyleCnt="0"/>
      <dgm:spPr/>
    </dgm:pt>
    <dgm:pt modelId="{CBF5A0C1-2204-4A4E-8B77-3F3C38C9B02C}" type="pres">
      <dgm:prSet presAssocID="{7E267747-59C5-421F-8DC0-BC38D84BC9A0}" presName="bullet4a" presStyleLbl="node1" presStyleIdx="0" presStyleCnt="4"/>
      <dgm:spPr/>
    </dgm:pt>
    <dgm:pt modelId="{08E5B29F-9C10-48C1-A10D-F685B4A5FF28}" type="pres">
      <dgm:prSet presAssocID="{7E267747-59C5-421F-8DC0-BC38D84BC9A0}" presName="textBox4a" presStyleLbl="revTx" presStyleIdx="0" presStyleCnt="4">
        <dgm:presLayoutVars>
          <dgm:bulletEnabled val="1"/>
        </dgm:presLayoutVars>
      </dgm:prSet>
      <dgm:spPr/>
    </dgm:pt>
    <dgm:pt modelId="{2E3CC193-5F08-489D-B4B5-C052941EAF8A}" type="pres">
      <dgm:prSet presAssocID="{27F513B6-5686-489C-AF42-A34C6A333317}" presName="bullet4b" presStyleLbl="node1" presStyleIdx="1" presStyleCnt="4"/>
      <dgm:spPr/>
    </dgm:pt>
    <dgm:pt modelId="{9BBE1E2F-A032-423E-AADE-8F7B05AD5148}" type="pres">
      <dgm:prSet presAssocID="{27F513B6-5686-489C-AF42-A34C6A333317}" presName="textBox4b" presStyleLbl="revTx" presStyleIdx="1" presStyleCnt="4">
        <dgm:presLayoutVars>
          <dgm:bulletEnabled val="1"/>
        </dgm:presLayoutVars>
      </dgm:prSet>
      <dgm:spPr/>
    </dgm:pt>
    <dgm:pt modelId="{4A7CD01C-1391-4FC9-A545-316207276E36}" type="pres">
      <dgm:prSet presAssocID="{AE09B909-E0DC-40EE-8403-6A30FAE8684A}" presName="bullet4c" presStyleLbl="node1" presStyleIdx="2" presStyleCnt="4"/>
      <dgm:spPr/>
    </dgm:pt>
    <dgm:pt modelId="{606D9105-FC26-4FA2-BB07-EA4DB1B48BA8}" type="pres">
      <dgm:prSet presAssocID="{AE09B909-E0DC-40EE-8403-6A30FAE8684A}" presName="textBox4c" presStyleLbl="revTx" presStyleIdx="2" presStyleCnt="4">
        <dgm:presLayoutVars>
          <dgm:bulletEnabled val="1"/>
        </dgm:presLayoutVars>
      </dgm:prSet>
      <dgm:spPr/>
    </dgm:pt>
    <dgm:pt modelId="{0B4FC360-5330-498C-A1FA-78F5C3E5CA4C}" type="pres">
      <dgm:prSet presAssocID="{C8EB4467-E98D-488B-8F9D-731D9DF342AF}" presName="bullet4d" presStyleLbl="node1" presStyleIdx="3" presStyleCnt="4"/>
      <dgm:spPr/>
    </dgm:pt>
    <dgm:pt modelId="{C6D48001-7676-4C19-B5E4-20586B2A373A}" type="pres">
      <dgm:prSet presAssocID="{C8EB4467-E98D-488B-8F9D-731D9DF342AF}" presName="textBox4d" presStyleLbl="revTx" presStyleIdx="3" presStyleCnt="4">
        <dgm:presLayoutVars>
          <dgm:bulletEnabled val="1"/>
        </dgm:presLayoutVars>
      </dgm:prSet>
      <dgm:spPr/>
    </dgm:pt>
  </dgm:ptLst>
  <dgm:cxnLst>
    <dgm:cxn modelId="{84B1753C-F9D4-4803-91A5-FBE2788FE391}" type="presOf" srcId="{C8EB4467-E98D-488B-8F9D-731D9DF342AF}" destId="{C6D48001-7676-4C19-B5E4-20586B2A373A}" srcOrd="0" destOrd="0" presId="urn:microsoft.com/office/officeart/2005/8/layout/arrow2"/>
    <dgm:cxn modelId="{3BDE843D-B77C-4B0F-86B9-32BEC90E3B6D}" type="presOf" srcId="{7E267747-59C5-421F-8DC0-BC38D84BC9A0}" destId="{08E5B29F-9C10-48C1-A10D-F685B4A5FF28}" srcOrd="0" destOrd="0" presId="urn:microsoft.com/office/officeart/2005/8/layout/arrow2"/>
    <dgm:cxn modelId="{BCE7AD41-C4E8-4689-8DFA-6581CBE9A99A}" type="presOf" srcId="{27F513B6-5686-489C-AF42-A34C6A333317}" destId="{9BBE1E2F-A032-423E-AADE-8F7B05AD5148}" srcOrd="0" destOrd="0" presId="urn:microsoft.com/office/officeart/2005/8/layout/arrow2"/>
    <dgm:cxn modelId="{64D5876C-F852-4546-BA8A-2D2F2ADCFF6C}" srcId="{EFA93050-3654-4FF2-8DF4-5596FEE07109}" destId="{AE09B909-E0DC-40EE-8403-6A30FAE8684A}" srcOrd="2" destOrd="0" parTransId="{52C93A3A-ED27-4259-B112-DAA1AE31859E}" sibTransId="{4E6020EF-FF3F-4254-BC6D-6346DE7C49F5}"/>
    <dgm:cxn modelId="{42B70C98-227F-43D0-B836-15E340D7A27B}" srcId="{EFA93050-3654-4FF2-8DF4-5596FEE07109}" destId="{7E267747-59C5-421F-8DC0-BC38D84BC9A0}" srcOrd="0" destOrd="0" parTransId="{3411F24D-70FD-424B-AC7C-E993997F5FEC}" sibTransId="{6E66CAE5-9EC1-484A-BA58-48702C2C157F}"/>
    <dgm:cxn modelId="{7FF71BAE-B2CA-4B04-BE3C-5A0800D3F733}" srcId="{EFA93050-3654-4FF2-8DF4-5596FEE07109}" destId="{27F513B6-5686-489C-AF42-A34C6A333317}" srcOrd="1" destOrd="0" parTransId="{EAA41B6E-D391-42D5-BB47-8F6FF30C4461}" sibTransId="{D8BA237E-318C-4513-A7F7-E7C4BF7260A1}"/>
    <dgm:cxn modelId="{A39164C3-5990-40A3-9C8D-704B91FDA4B0}" srcId="{EFA93050-3654-4FF2-8DF4-5596FEE07109}" destId="{C8EB4467-E98D-488B-8F9D-731D9DF342AF}" srcOrd="3" destOrd="0" parTransId="{324B0B31-3C60-4A59-9552-D5B4682844F0}" sibTransId="{E9603B98-2E1A-4265-A259-30D57C734171}"/>
    <dgm:cxn modelId="{580A7CCF-E80E-4F54-A7F2-80B864D6A56B}" type="presOf" srcId="{EFA93050-3654-4FF2-8DF4-5596FEE07109}" destId="{1A54B002-ACE7-4B72-90B9-EF1A75F5CD7D}" srcOrd="0" destOrd="0" presId="urn:microsoft.com/office/officeart/2005/8/layout/arrow2"/>
    <dgm:cxn modelId="{48A0D3DD-B4B9-4530-9256-26456B29111E}" type="presOf" srcId="{AE09B909-E0DC-40EE-8403-6A30FAE8684A}" destId="{606D9105-FC26-4FA2-BB07-EA4DB1B48BA8}" srcOrd="0" destOrd="0" presId="urn:microsoft.com/office/officeart/2005/8/layout/arrow2"/>
    <dgm:cxn modelId="{4071E520-47CB-4957-8A7F-0217A24025B3}" type="presParOf" srcId="{1A54B002-ACE7-4B72-90B9-EF1A75F5CD7D}" destId="{5F9CDE65-98DD-499D-9791-FF92F0A4956B}" srcOrd="0" destOrd="0" presId="urn:microsoft.com/office/officeart/2005/8/layout/arrow2"/>
    <dgm:cxn modelId="{EC7E25C6-700C-47E8-9E57-5F01BA1765F3}" type="presParOf" srcId="{1A54B002-ACE7-4B72-90B9-EF1A75F5CD7D}" destId="{11C89B24-01BF-4D1C-B681-04073C9995E2}" srcOrd="1" destOrd="0" presId="urn:microsoft.com/office/officeart/2005/8/layout/arrow2"/>
    <dgm:cxn modelId="{859EBA15-FEE6-4D12-97C8-F0CC7EFA57A7}" type="presParOf" srcId="{11C89B24-01BF-4D1C-B681-04073C9995E2}" destId="{CBF5A0C1-2204-4A4E-8B77-3F3C38C9B02C}" srcOrd="0" destOrd="0" presId="urn:microsoft.com/office/officeart/2005/8/layout/arrow2"/>
    <dgm:cxn modelId="{7387A34F-2028-4716-871F-6495F8FAB87F}" type="presParOf" srcId="{11C89B24-01BF-4D1C-B681-04073C9995E2}" destId="{08E5B29F-9C10-48C1-A10D-F685B4A5FF28}" srcOrd="1" destOrd="0" presId="urn:microsoft.com/office/officeart/2005/8/layout/arrow2"/>
    <dgm:cxn modelId="{7DEA7628-B306-439B-B76D-56940A951F36}" type="presParOf" srcId="{11C89B24-01BF-4D1C-B681-04073C9995E2}" destId="{2E3CC193-5F08-489D-B4B5-C052941EAF8A}" srcOrd="2" destOrd="0" presId="urn:microsoft.com/office/officeart/2005/8/layout/arrow2"/>
    <dgm:cxn modelId="{E414B7C8-97B4-4553-93A0-3F38235A99D2}" type="presParOf" srcId="{11C89B24-01BF-4D1C-B681-04073C9995E2}" destId="{9BBE1E2F-A032-423E-AADE-8F7B05AD5148}" srcOrd="3" destOrd="0" presId="urn:microsoft.com/office/officeart/2005/8/layout/arrow2"/>
    <dgm:cxn modelId="{4CFE050D-26E3-410C-A74E-390DF0EC5CAF}" type="presParOf" srcId="{11C89B24-01BF-4D1C-B681-04073C9995E2}" destId="{4A7CD01C-1391-4FC9-A545-316207276E36}" srcOrd="4" destOrd="0" presId="urn:microsoft.com/office/officeart/2005/8/layout/arrow2"/>
    <dgm:cxn modelId="{2E18B4B1-8C5C-4A77-8BDB-491C41C3FD3C}" type="presParOf" srcId="{11C89B24-01BF-4D1C-B681-04073C9995E2}" destId="{606D9105-FC26-4FA2-BB07-EA4DB1B48BA8}" srcOrd="5" destOrd="0" presId="urn:microsoft.com/office/officeart/2005/8/layout/arrow2"/>
    <dgm:cxn modelId="{3E58F04E-BF2A-487A-AFFE-3DE8F10790B0}" type="presParOf" srcId="{11C89B24-01BF-4D1C-B681-04073C9995E2}" destId="{0B4FC360-5330-498C-A1FA-78F5C3E5CA4C}" srcOrd="6" destOrd="0" presId="urn:microsoft.com/office/officeart/2005/8/layout/arrow2"/>
    <dgm:cxn modelId="{44184717-F7A3-4034-A372-1F0B354C50BF}" type="presParOf" srcId="{11C89B24-01BF-4D1C-B681-04073C9995E2}" destId="{C6D48001-7676-4C19-B5E4-20586B2A373A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52E65ED9-0C4A-45E9-B72B-AEB9F59A3BE1}" type="doc">
      <dgm:prSet loTypeId="urn:microsoft.com/office/officeart/2005/8/layout/venn1" loCatId="relationship" qsTypeId="urn:microsoft.com/office/officeart/2005/8/quickstyle/3d2" qsCatId="3D" csTypeId="urn:microsoft.com/office/officeart/2005/8/colors/colorful4" csCatId="colorful"/>
      <dgm:spPr/>
      <dgm:t>
        <a:bodyPr/>
        <a:lstStyle/>
        <a:p>
          <a:endParaRPr lang="es-EC"/>
        </a:p>
      </dgm:t>
    </dgm:pt>
    <dgm:pt modelId="{22DA5B12-0FEB-4A7D-B822-ED149AF272F4}">
      <dgm:prSet/>
      <dgm:spPr/>
      <dgm:t>
        <a:bodyPr/>
        <a:lstStyle/>
        <a:p>
          <a:r>
            <a:rPr lang="es-ES"/>
            <a:t>Escalas de funcionalidad. </a:t>
          </a:r>
          <a:endParaRPr lang="es-EC"/>
        </a:p>
      </dgm:t>
    </dgm:pt>
    <dgm:pt modelId="{3A2F5629-8C97-42B6-8766-7BB5C50BE964}" type="parTrans" cxnId="{B048B2DB-77E6-4C82-B3A0-6B4B541E439A}">
      <dgm:prSet/>
      <dgm:spPr/>
      <dgm:t>
        <a:bodyPr/>
        <a:lstStyle/>
        <a:p>
          <a:endParaRPr lang="es-EC"/>
        </a:p>
      </dgm:t>
    </dgm:pt>
    <dgm:pt modelId="{7C68C2DA-A671-42C5-B183-AFA1A50BAE48}" type="sibTrans" cxnId="{B048B2DB-77E6-4C82-B3A0-6B4B541E439A}">
      <dgm:prSet/>
      <dgm:spPr/>
      <dgm:t>
        <a:bodyPr/>
        <a:lstStyle/>
        <a:p>
          <a:endParaRPr lang="es-EC"/>
        </a:p>
      </dgm:t>
    </dgm:pt>
    <dgm:pt modelId="{F1E521D7-117D-4294-A660-10F5486ADE94}">
      <dgm:prSet/>
      <dgm:spPr/>
      <dgm:t>
        <a:bodyPr/>
        <a:lstStyle/>
        <a:p>
          <a:r>
            <a:rPr lang="es-ES" dirty="0"/>
            <a:t>Escala  de pronostico paliativo. </a:t>
          </a:r>
          <a:r>
            <a:rPr lang="es-ES" dirty="0" err="1"/>
            <a:t>PaP</a:t>
          </a:r>
          <a:r>
            <a:rPr lang="es-ES" dirty="0"/>
            <a:t>  SCORE </a:t>
          </a:r>
          <a:endParaRPr lang="es-EC" dirty="0"/>
        </a:p>
      </dgm:t>
    </dgm:pt>
    <dgm:pt modelId="{5B78A08F-6991-48FD-ABD0-96EA12901282}" type="parTrans" cxnId="{9A2737D6-1C45-4768-A58D-7DE9CFABD70D}">
      <dgm:prSet/>
      <dgm:spPr/>
      <dgm:t>
        <a:bodyPr/>
        <a:lstStyle/>
        <a:p>
          <a:endParaRPr lang="es-EC"/>
        </a:p>
      </dgm:t>
    </dgm:pt>
    <dgm:pt modelId="{2A199EEE-37A5-47DA-8F63-949E2131F00D}" type="sibTrans" cxnId="{9A2737D6-1C45-4768-A58D-7DE9CFABD70D}">
      <dgm:prSet/>
      <dgm:spPr/>
      <dgm:t>
        <a:bodyPr/>
        <a:lstStyle/>
        <a:p>
          <a:endParaRPr lang="es-EC"/>
        </a:p>
      </dgm:t>
    </dgm:pt>
    <dgm:pt modelId="{580A1832-FD7A-4DC7-BF98-965C602A62D6}">
      <dgm:prSet/>
      <dgm:spPr/>
      <dgm:t>
        <a:bodyPr/>
        <a:lstStyle/>
        <a:p>
          <a:r>
            <a:rPr lang="es-ES"/>
            <a:t>Índice de  pronostico paliativo PPI </a:t>
          </a:r>
          <a:endParaRPr lang="es-EC"/>
        </a:p>
      </dgm:t>
    </dgm:pt>
    <dgm:pt modelId="{8A2F1280-A181-474F-8ABE-640178D67875}" type="parTrans" cxnId="{883BDF32-2AB4-4F85-ABC2-FE21C817077A}">
      <dgm:prSet/>
      <dgm:spPr/>
      <dgm:t>
        <a:bodyPr/>
        <a:lstStyle/>
        <a:p>
          <a:endParaRPr lang="es-EC"/>
        </a:p>
      </dgm:t>
    </dgm:pt>
    <dgm:pt modelId="{7CB490D6-0473-4E1F-995D-BD6563DB5BF3}" type="sibTrans" cxnId="{883BDF32-2AB4-4F85-ABC2-FE21C817077A}">
      <dgm:prSet/>
      <dgm:spPr/>
      <dgm:t>
        <a:bodyPr/>
        <a:lstStyle/>
        <a:p>
          <a:endParaRPr lang="es-EC"/>
        </a:p>
      </dgm:t>
    </dgm:pt>
    <dgm:pt modelId="{83629E79-DC75-405D-9813-1A1D323F86A9}">
      <dgm:prSet/>
      <dgm:spPr/>
      <dgm:t>
        <a:bodyPr/>
        <a:lstStyle/>
        <a:p>
          <a:r>
            <a:rPr lang="es-ES"/>
            <a:t>69 %  exactitud  * </a:t>
          </a:r>
          <a:endParaRPr lang="es-EC"/>
        </a:p>
      </dgm:t>
    </dgm:pt>
    <dgm:pt modelId="{5EB0D315-89CF-43AD-887D-F5D561ED91EE}" type="parTrans" cxnId="{64FFB18F-4EF7-45FE-906C-01159F5EECD4}">
      <dgm:prSet/>
      <dgm:spPr/>
      <dgm:t>
        <a:bodyPr/>
        <a:lstStyle/>
        <a:p>
          <a:endParaRPr lang="es-EC"/>
        </a:p>
      </dgm:t>
    </dgm:pt>
    <dgm:pt modelId="{14C2B0BD-4C71-45DA-9BEC-948A95D6DD72}" type="sibTrans" cxnId="{64FFB18F-4EF7-45FE-906C-01159F5EECD4}">
      <dgm:prSet/>
      <dgm:spPr/>
      <dgm:t>
        <a:bodyPr/>
        <a:lstStyle/>
        <a:p>
          <a:endParaRPr lang="es-EC"/>
        </a:p>
      </dgm:t>
    </dgm:pt>
    <dgm:pt modelId="{FD7134D3-F88F-44F1-B98E-2DC168B33534}">
      <dgm:prSet/>
      <dgm:spPr/>
      <dgm:t>
        <a:bodyPr/>
        <a:lstStyle/>
        <a:p>
          <a:r>
            <a:rPr lang="es-ES"/>
            <a:t>Indica  supervivencias promedio. </a:t>
          </a:r>
          <a:endParaRPr lang="es-EC"/>
        </a:p>
      </dgm:t>
    </dgm:pt>
    <dgm:pt modelId="{02468A6B-6076-4EBF-93B6-AD791EE552F4}" type="parTrans" cxnId="{02F127D5-048F-45E3-9F46-242B3E7E4AE9}">
      <dgm:prSet/>
      <dgm:spPr/>
      <dgm:t>
        <a:bodyPr/>
        <a:lstStyle/>
        <a:p>
          <a:endParaRPr lang="es-EC"/>
        </a:p>
      </dgm:t>
    </dgm:pt>
    <dgm:pt modelId="{FC43025A-F70F-494F-A0D1-2C8D3BFF77C7}" type="sibTrans" cxnId="{02F127D5-048F-45E3-9F46-242B3E7E4AE9}">
      <dgm:prSet/>
      <dgm:spPr/>
      <dgm:t>
        <a:bodyPr/>
        <a:lstStyle/>
        <a:p>
          <a:endParaRPr lang="es-EC"/>
        </a:p>
      </dgm:t>
    </dgm:pt>
    <dgm:pt modelId="{1CB76D3F-92C7-47B7-A3A0-3B13765D2FC5}" type="pres">
      <dgm:prSet presAssocID="{52E65ED9-0C4A-45E9-B72B-AEB9F59A3BE1}" presName="compositeShape" presStyleCnt="0">
        <dgm:presLayoutVars>
          <dgm:chMax val="7"/>
          <dgm:dir/>
          <dgm:resizeHandles val="exact"/>
        </dgm:presLayoutVars>
      </dgm:prSet>
      <dgm:spPr/>
    </dgm:pt>
    <dgm:pt modelId="{FBF060FE-E7EC-485F-8CD1-3D498C5C1787}" type="pres">
      <dgm:prSet presAssocID="{22DA5B12-0FEB-4A7D-B822-ED149AF272F4}" presName="circ1" presStyleLbl="vennNode1" presStyleIdx="0" presStyleCnt="5"/>
      <dgm:spPr/>
    </dgm:pt>
    <dgm:pt modelId="{1A4D4227-1B55-4F06-B35D-946480ABC5C7}" type="pres">
      <dgm:prSet presAssocID="{22DA5B12-0FEB-4A7D-B822-ED149AF272F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354BEDC-852C-496E-B4C1-F8C650B7D026}" type="pres">
      <dgm:prSet presAssocID="{F1E521D7-117D-4294-A660-10F5486ADE94}" presName="circ2" presStyleLbl="vennNode1" presStyleIdx="1" presStyleCnt="5"/>
      <dgm:spPr/>
    </dgm:pt>
    <dgm:pt modelId="{DE4D6609-5802-49E3-A0FE-3D351FD347CC}" type="pres">
      <dgm:prSet presAssocID="{F1E521D7-117D-4294-A660-10F5486ADE94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F43452A-0B6F-49D2-BE7B-89F3A999D7E2}" type="pres">
      <dgm:prSet presAssocID="{580A1832-FD7A-4DC7-BF98-965C602A62D6}" presName="circ3" presStyleLbl="vennNode1" presStyleIdx="2" presStyleCnt="5"/>
      <dgm:spPr/>
    </dgm:pt>
    <dgm:pt modelId="{7569575F-ABC0-4A5E-A96D-8D00CE92C0E7}" type="pres">
      <dgm:prSet presAssocID="{580A1832-FD7A-4DC7-BF98-965C602A62D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6E8BAC62-9FF9-4230-8521-2726D9CAAB36}" type="pres">
      <dgm:prSet presAssocID="{83629E79-DC75-405D-9813-1A1D323F86A9}" presName="circ4" presStyleLbl="vennNode1" presStyleIdx="3" presStyleCnt="5"/>
      <dgm:spPr/>
    </dgm:pt>
    <dgm:pt modelId="{1A551139-8F6B-4968-A2F4-8F4CD81061ED}" type="pres">
      <dgm:prSet presAssocID="{83629E79-DC75-405D-9813-1A1D323F86A9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9AA1228-5FA3-445D-A775-1DED8DA381D8}" type="pres">
      <dgm:prSet presAssocID="{FD7134D3-F88F-44F1-B98E-2DC168B33534}" presName="circ5" presStyleLbl="vennNode1" presStyleIdx="4" presStyleCnt="5"/>
      <dgm:spPr/>
    </dgm:pt>
    <dgm:pt modelId="{7932B0D5-AA88-4A4D-A303-6AA8BD664A8E}" type="pres">
      <dgm:prSet presAssocID="{FD7134D3-F88F-44F1-B98E-2DC168B33534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D4A3A723-E34E-4408-97BE-5F1ADD735DE9}" type="presOf" srcId="{FD7134D3-F88F-44F1-B98E-2DC168B33534}" destId="{7932B0D5-AA88-4A4D-A303-6AA8BD664A8E}" srcOrd="0" destOrd="0" presId="urn:microsoft.com/office/officeart/2005/8/layout/venn1"/>
    <dgm:cxn modelId="{791CC728-3D0F-40A9-94BB-044A79658242}" type="presOf" srcId="{22DA5B12-0FEB-4A7D-B822-ED149AF272F4}" destId="{1A4D4227-1B55-4F06-B35D-946480ABC5C7}" srcOrd="0" destOrd="0" presId="urn:microsoft.com/office/officeart/2005/8/layout/venn1"/>
    <dgm:cxn modelId="{883BDF32-2AB4-4F85-ABC2-FE21C817077A}" srcId="{52E65ED9-0C4A-45E9-B72B-AEB9F59A3BE1}" destId="{580A1832-FD7A-4DC7-BF98-965C602A62D6}" srcOrd="2" destOrd="0" parTransId="{8A2F1280-A181-474F-8ABE-640178D67875}" sibTransId="{7CB490D6-0473-4E1F-995D-BD6563DB5BF3}"/>
    <dgm:cxn modelId="{0E7A6C74-219F-43BB-84B6-38E9C4D6A13A}" type="presOf" srcId="{580A1832-FD7A-4DC7-BF98-965C602A62D6}" destId="{7569575F-ABC0-4A5E-A96D-8D00CE92C0E7}" srcOrd="0" destOrd="0" presId="urn:microsoft.com/office/officeart/2005/8/layout/venn1"/>
    <dgm:cxn modelId="{AA27D489-E8D1-4491-A404-5123AF8DB0DD}" type="presOf" srcId="{83629E79-DC75-405D-9813-1A1D323F86A9}" destId="{1A551139-8F6B-4968-A2F4-8F4CD81061ED}" srcOrd="0" destOrd="0" presId="urn:microsoft.com/office/officeart/2005/8/layout/venn1"/>
    <dgm:cxn modelId="{64FFB18F-4EF7-45FE-906C-01159F5EECD4}" srcId="{52E65ED9-0C4A-45E9-B72B-AEB9F59A3BE1}" destId="{83629E79-DC75-405D-9813-1A1D323F86A9}" srcOrd="3" destOrd="0" parTransId="{5EB0D315-89CF-43AD-887D-F5D561ED91EE}" sibTransId="{14C2B0BD-4C71-45DA-9BEC-948A95D6DD72}"/>
    <dgm:cxn modelId="{02F127D5-048F-45E3-9F46-242B3E7E4AE9}" srcId="{52E65ED9-0C4A-45E9-B72B-AEB9F59A3BE1}" destId="{FD7134D3-F88F-44F1-B98E-2DC168B33534}" srcOrd="4" destOrd="0" parTransId="{02468A6B-6076-4EBF-93B6-AD791EE552F4}" sibTransId="{FC43025A-F70F-494F-A0D1-2C8D3BFF77C7}"/>
    <dgm:cxn modelId="{9A2737D6-1C45-4768-A58D-7DE9CFABD70D}" srcId="{52E65ED9-0C4A-45E9-B72B-AEB9F59A3BE1}" destId="{F1E521D7-117D-4294-A660-10F5486ADE94}" srcOrd="1" destOrd="0" parTransId="{5B78A08F-6991-48FD-ABD0-96EA12901282}" sibTransId="{2A199EEE-37A5-47DA-8F63-949E2131F00D}"/>
    <dgm:cxn modelId="{B048B2DB-77E6-4C82-B3A0-6B4B541E439A}" srcId="{52E65ED9-0C4A-45E9-B72B-AEB9F59A3BE1}" destId="{22DA5B12-0FEB-4A7D-B822-ED149AF272F4}" srcOrd="0" destOrd="0" parTransId="{3A2F5629-8C97-42B6-8766-7BB5C50BE964}" sibTransId="{7C68C2DA-A671-42C5-B183-AFA1A50BAE48}"/>
    <dgm:cxn modelId="{3A2F46DD-59BA-44BE-B9DD-9C6A462731F5}" type="presOf" srcId="{F1E521D7-117D-4294-A660-10F5486ADE94}" destId="{DE4D6609-5802-49E3-A0FE-3D351FD347CC}" srcOrd="0" destOrd="0" presId="urn:microsoft.com/office/officeart/2005/8/layout/venn1"/>
    <dgm:cxn modelId="{EA2AA9E1-8CDE-4330-ACA2-8FD29A9381EF}" type="presOf" srcId="{52E65ED9-0C4A-45E9-B72B-AEB9F59A3BE1}" destId="{1CB76D3F-92C7-47B7-A3A0-3B13765D2FC5}" srcOrd="0" destOrd="0" presId="urn:microsoft.com/office/officeart/2005/8/layout/venn1"/>
    <dgm:cxn modelId="{5EE50AA9-660E-4729-96BA-39A8C2AA2127}" type="presParOf" srcId="{1CB76D3F-92C7-47B7-A3A0-3B13765D2FC5}" destId="{FBF060FE-E7EC-485F-8CD1-3D498C5C1787}" srcOrd="0" destOrd="0" presId="urn:microsoft.com/office/officeart/2005/8/layout/venn1"/>
    <dgm:cxn modelId="{A2D14073-6B5A-4A68-A67A-E7686450F396}" type="presParOf" srcId="{1CB76D3F-92C7-47B7-A3A0-3B13765D2FC5}" destId="{1A4D4227-1B55-4F06-B35D-946480ABC5C7}" srcOrd="1" destOrd="0" presId="urn:microsoft.com/office/officeart/2005/8/layout/venn1"/>
    <dgm:cxn modelId="{124D9CE4-0B9B-4C20-BED7-D857D559A91A}" type="presParOf" srcId="{1CB76D3F-92C7-47B7-A3A0-3B13765D2FC5}" destId="{E354BEDC-852C-496E-B4C1-F8C650B7D026}" srcOrd="2" destOrd="0" presId="urn:microsoft.com/office/officeart/2005/8/layout/venn1"/>
    <dgm:cxn modelId="{BE618524-D005-4C86-95E1-12881D7FBF4F}" type="presParOf" srcId="{1CB76D3F-92C7-47B7-A3A0-3B13765D2FC5}" destId="{DE4D6609-5802-49E3-A0FE-3D351FD347CC}" srcOrd="3" destOrd="0" presId="urn:microsoft.com/office/officeart/2005/8/layout/venn1"/>
    <dgm:cxn modelId="{1AF789D1-398F-48B8-91E0-EFF6108166E6}" type="presParOf" srcId="{1CB76D3F-92C7-47B7-A3A0-3B13765D2FC5}" destId="{EF43452A-0B6F-49D2-BE7B-89F3A999D7E2}" srcOrd="4" destOrd="0" presId="urn:microsoft.com/office/officeart/2005/8/layout/venn1"/>
    <dgm:cxn modelId="{5624357E-55BA-46F5-85AC-517FD7692DE7}" type="presParOf" srcId="{1CB76D3F-92C7-47B7-A3A0-3B13765D2FC5}" destId="{7569575F-ABC0-4A5E-A96D-8D00CE92C0E7}" srcOrd="5" destOrd="0" presId="urn:microsoft.com/office/officeart/2005/8/layout/venn1"/>
    <dgm:cxn modelId="{046C46D4-5085-4F04-843E-C7D80662D275}" type="presParOf" srcId="{1CB76D3F-92C7-47B7-A3A0-3B13765D2FC5}" destId="{6E8BAC62-9FF9-4230-8521-2726D9CAAB36}" srcOrd="6" destOrd="0" presId="urn:microsoft.com/office/officeart/2005/8/layout/venn1"/>
    <dgm:cxn modelId="{343B62E2-2777-4653-A323-A2936DB3472D}" type="presParOf" srcId="{1CB76D3F-92C7-47B7-A3A0-3B13765D2FC5}" destId="{1A551139-8F6B-4968-A2F4-8F4CD81061ED}" srcOrd="7" destOrd="0" presId="urn:microsoft.com/office/officeart/2005/8/layout/venn1"/>
    <dgm:cxn modelId="{8F29D98D-F86B-4BCE-87C5-91D0339058BD}" type="presParOf" srcId="{1CB76D3F-92C7-47B7-A3A0-3B13765D2FC5}" destId="{E9AA1228-5FA3-445D-A775-1DED8DA381D8}" srcOrd="8" destOrd="0" presId="urn:microsoft.com/office/officeart/2005/8/layout/venn1"/>
    <dgm:cxn modelId="{C74D2A14-68BD-47F5-8E73-A66C56E56609}" type="presParOf" srcId="{1CB76D3F-92C7-47B7-A3A0-3B13765D2FC5}" destId="{7932B0D5-AA88-4A4D-A303-6AA8BD664A8E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424005C-6ACD-4AA4-A963-E70636C094CF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s-EC"/>
        </a:p>
      </dgm:t>
    </dgm:pt>
    <dgm:pt modelId="{4FF3298B-1A34-462E-9D9C-22BFD305C262}">
      <dgm:prSet custT="1"/>
      <dgm:spPr/>
      <dgm:t>
        <a:bodyPr/>
        <a:lstStyle/>
        <a:p>
          <a:r>
            <a:rPr lang="es-ES" sz="1200" b="1" dirty="0"/>
            <a:t>Indicar las capacidades individuales del paciente para llevar a cabo alguna actividad cotidiana.</a:t>
          </a:r>
          <a:endParaRPr lang="es-EC" sz="1200" dirty="0"/>
        </a:p>
      </dgm:t>
    </dgm:pt>
    <dgm:pt modelId="{59077BF1-4423-4D26-8474-7707EC32EF25}" type="parTrans" cxnId="{97A1BC2D-ADE2-46C4-9EBB-55B47B1B02A7}">
      <dgm:prSet/>
      <dgm:spPr/>
      <dgm:t>
        <a:bodyPr/>
        <a:lstStyle/>
        <a:p>
          <a:endParaRPr lang="es-EC"/>
        </a:p>
      </dgm:t>
    </dgm:pt>
    <dgm:pt modelId="{90320076-9086-44F9-9505-875EA1DB32A4}" type="sibTrans" cxnId="{97A1BC2D-ADE2-46C4-9EBB-55B47B1B02A7}">
      <dgm:prSet/>
      <dgm:spPr/>
      <dgm:t>
        <a:bodyPr/>
        <a:lstStyle/>
        <a:p>
          <a:endParaRPr lang="es-EC"/>
        </a:p>
      </dgm:t>
    </dgm:pt>
    <dgm:pt modelId="{81BFB267-600C-490B-AFBF-BC5E4DE8DD99}">
      <dgm:prSet custT="1"/>
      <dgm:spPr/>
      <dgm:t>
        <a:bodyPr/>
        <a:lstStyle/>
        <a:p>
          <a:r>
            <a:rPr lang="es-ES" sz="1200" b="1" dirty="0"/>
            <a:t>Predecir la tasa de mortalidad de pacientes con patologías oncológicas y no oncológicas.</a:t>
          </a:r>
          <a:endParaRPr lang="es-EC" sz="1200" dirty="0"/>
        </a:p>
      </dgm:t>
    </dgm:pt>
    <dgm:pt modelId="{5A0E253E-8079-4CC1-B54C-0FA82598D602}" type="parTrans" cxnId="{CCA02641-4139-4E34-BAB1-BE755FC7030A}">
      <dgm:prSet/>
      <dgm:spPr/>
      <dgm:t>
        <a:bodyPr/>
        <a:lstStyle/>
        <a:p>
          <a:endParaRPr lang="es-EC"/>
        </a:p>
      </dgm:t>
    </dgm:pt>
    <dgm:pt modelId="{94EC3C94-715C-4202-8F2B-65CB4021577B}" type="sibTrans" cxnId="{CCA02641-4139-4E34-BAB1-BE755FC7030A}">
      <dgm:prSet/>
      <dgm:spPr/>
      <dgm:t>
        <a:bodyPr/>
        <a:lstStyle/>
        <a:p>
          <a:endParaRPr lang="es-EC"/>
        </a:p>
      </dgm:t>
    </dgm:pt>
    <dgm:pt modelId="{EDE99B30-9C4D-4369-8C37-3B8305F2F7F6}">
      <dgm:prSet custT="1"/>
      <dgm:spPr/>
      <dgm:t>
        <a:bodyPr/>
        <a:lstStyle/>
        <a:p>
          <a:r>
            <a:rPr lang="es-ES" sz="1200" b="1" dirty="0"/>
            <a:t>Indicar el valor de impacto que tendrá un tratamiento, y a su vez, el pronóstico de la enfermedad a tratar</a:t>
          </a:r>
          <a:endParaRPr lang="es-EC" sz="1200" dirty="0"/>
        </a:p>
      </dgm:t>
    </dgm:pt>
    <dgm:pt modelId="{254AAE4D-AF29-4DCC-B2E6-D3B4AE98DB88}" type="parTrans" cxnId="{D656C6BD-5B38-43B7-9EA2-CBC2E232CCAC}">
      <dgm:prSet/>
      <dgm:spPr/>
      <dgm:t>
        <a:bodyPr/>
        <a:lstStyle/>
        <a:p>
          <a:endParaRPr lang="es-EC"/>
        </a:p>
      </dgm:t>
    </dgm:pt>
    <dgm:pt modelId="{25405817-7631-4396-81AE-6D65EBC50096}" type="sibTrans" cxnId="{D656C6BD-5B38-43B7-9EA2-CBC2E232CCAC}">
      <dgm:prSet/>
      <dgm:spPr/>
      <dgm:t>
        <a:bodyPr/>
        <a:lstStyle/>
        <a:p>
          <a:endParaRPr lang="es-EC"/>
        </a:p>
      </dgm:t>
    </dgm:pt>
    <dgm:pt modelId="{D308A0BD-6CBA-49C7-A526-DDFF65E77BA5}" type="pres">
      <dgm:prSet presAssocID="{F424005C-6ACD-4AA4-A963-E70636C094CF}" presName="rootnode" presStyleCnt="0">
        <dgm:presLayoutVars>
          <dgm:chMax/>
          <dgm:chPref/>
          <dgm:dir/>
          <dgm:animLvl val="lvl"/>
        </dgm:presLayoutVars>
      </dgm:prSet>
      <dgm:spPr/>
    </dgm:pt>
    <dgm:pt modelId="{FEF65080-A9DD-433C-8665-5B5F1C37B191}" type="pres">
      <dgm:prSet presAssocID="{4FF3298B-1A34-462E-9D9C-22BFD305C262}" presName="composite" presStyleCnt="0"/>
      <dgm:spPr/>
    </dgm:pt>
    <dgm:pt modelId="{166AC7F5-7C0D-4B5C-82FC-8D00EA921549}" type="pres">
      <dgm:prSet presAssocID="{4FF3298B-1A34-462E-9D9C-22BFD305C262}" presName="LShape" presStyleLbl="alignNode1" presStyleIdx="0" presStyleCnt="5"/>
      <dgm:spPr/>
    </dgm:pt>
    <dgm:pt modelId="{B71455D5-2E65-40E5-9EF8-41601BB42FDB}" type="pres">
      <dgm:prSet presAssocID="{4FF3298B-1A34-462E-9D9C-22BFD305C262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A3D26FAA-3093-4792-A704-E5B368866E62}" type="pres">
      <dgm:prSet presAssocID="{4FF3298B-1A34-462E-9D9C-22BFD305C262}" presName="Triangle" presStyleLbl="alignNode1" presStyleIdx="1" presStyleCnt="5"/>
      <dgm:spPr/>
    </dgm:pt>
    <dgm:pt modelId="{807176EA-7427-4B85-8D14-33C0CB459E61}" type="pres">
      <dgm:prSet presAssocID="{90320076-9086-44F9-9505-875EA1DB32A4}" presName="sibTrans" presStyleCnt="0"/>
      <dgm:spPr/>
    </dgm:pt>
    <dgm:pt modelId="{3548DD88-0599-4588-9EDC-1FF419E0AD67}" type="pres">
      <dgm:prSet presAssocID="{90320076-9086-44F9-9505-875EA1DB32A4}" presName="space" presStyleCnt="0"/>
      <dgm:spPr/>
    </dgm:pt>
    <dgm:pt modelId="{03E1E27D-C769-4FBB-815F-BF29C30D9C0D}" type="pres">
      <dgm:prSet presAssocID="{81BFB267-600C-490B-AFBF-BC5E4DE8DD99}" presName="composite" presStyleCnt="0"/>
      <dgm:spPr/>
    </dgm:pt>
    <dgm:pt modelId="{274308DA-3176-464F-8C87-28B3C1B70AC2}" type="pres">
      <dgm:prSet presAssocID="{81BFB267-600C-490B-AFBF-BC5E4DE8DD99}" presName="LShape" presStyleLbl="alignNode1" presStyleIdx="2" presStyleCnt="5"/>
      <dgm:spPr/>
    </dgm:pt>
    <dgm:pt modelId="{C7D84A6D-F709-4B62-903C-69AE812792FE}" type="pres">
      <dgm:prSet presAssocID="{81BFB267-600C-490B-AFBF-BC5E4DE8DD99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AC540015-B26E-46AA-B884-B91D7FB8CF63}" type="pres">
      <dgm:prSet presAssocID="{81BFB267-600C-490B-AFBF-BC5E4DE8DD99}" presName="Triangle" presStyleLbl="alignNode1" presStyleIdx="3" presStyleCnt="5"/>
      <dgm:spPr/>
    </dgm:pt>
    <dgm:pt modelId="{2EED44AB-2E85-445D-9575-7BA750517ED7}" type="pres">
      <dgm:prSet presAssocID="{94EC3C94-715C-4202-8F2B-65CB4021577B}" presName="sibTrans" presStyleCnt="0"/>
      <dgm:spPr/>
    </dgm:pt>
    <dgm:pt modelId="{E7B1DCEE-C70E-4D2A-9FB2-97D4BC319341}" type="pres">
      <dgm:prSet presAssocID="{94EC3C94-715C-4202-8F2B-65CB4021577B}" presName="space" presStyleCnt="0"/>
      <dgm:spPr/>
    </dgm:pt>
    <dgm:pt modelId="{F8F527CC-8ED4-447E-92B5-6499B110D789}" type="pres">
      <dgm:prSet presAssocID="{EDE99B30-9C4D-4369-8C37-3B8305F2F7F6}" presName="composite" presStyleCnt="0"/>
      <dgm:spPr/>
    </dgm:pt>
    <dgm:pt modelId="{8C8FD890-F5ED-4AFE-8D1D-97C7D82C81C0}" type="pres">
      <dgm:prSet presAssocID="{EDE99B30-9C4D-4369-8C37-3B8305F2F7F6}" presName="LShape" presStyleLbl="alignNode1" presStyleIdx="4" presStyleCnt="5"/>
      <dgm:spPr/>
    </dgm:pt>
    <dgm:pt modelId="{D3D988C9-AE6F-49CD-BF67-361F569AB121}" type="pres">
      <dgm:prSet presAssocID="{EDE99B30-9C4D-4369-8C37-3B8305F2F7F6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28EE0304-38B8-41C3-AFB4-89717C21F78E}" type="presOf" srcId="{81BFB267-600C-490B-AFBF-BC5E4DE8DD99}" destId="{C7D84A6D-F709-4B62-903C-69AE812792FE}" srcOrd="0" destOrd="0" presId="urn:microsoft.com/office/officeart/2009/3/layout/StepUpProcess"/>
    <dgm:cxn modelId="{04357907-CE39-4870-B51A-A0C3AD27EB80}" type="presOf" srcId="{EDE99B30-9C4D-4369-8C37-3B8305F2F7F6}" destId="{D3D988C9-AE6F-49CD-BF67-361F569AB121}" srcOrd="0" destOrd="0" presId="urn:microsoft.com/office/officeart/2009/3/layout/StepUpProcess"/>
    <dgm:cxn modelId="{69349111-B1C3-40EA-BE88-880F5C057FE1}" type="presOf" srcId="{F424005C-6ACD-4AA4-A963-E70636C094CF}" destId="{D308A0BD-6CBA-49C7-A526-DDFF65E77BA5}" srcOrd="0" destOrd="0" presId="urn:microsoft.com/office/officeart/2009/3/layout/StepUpProcess"/>
    <dgm:cxn modelId="{97A1BC2D-ADE2-46C4-9EBB-55B47B1B02A7}" srcId="{F424005C-6ACD-4AA4-A963-E70636C094CF}" destId="{4FF3298B-1A34-462E-9D9C-22BFD305C262}" srcOrd="0" destOrd="0" parTransId="{59077BF1-4423-4D26-8474-7707EC32EF25}" sibTransId="{90320076-9086-44F9-9505-875EA1DB32A4}"/>
    <dgm:cxn modelId="{79DC143D-B225-4946-B874-81B495E8A492}" type="presOf" srcId="{4FF3298B-1A34-462E-9D9C-22BFD305C262}" destId="{B71455D5-2E65-40E5-9EF8-41601BB42FDB}" srcOrd="0" destOrd="0" presId="urn:microsoft.com/office/officeart/2009/3/layout/StepUpProcess"/>
    <dgm:cxn modelId="{CCA02641-4139-4E34-BAB1-BE755FC7030A}" srcId="{F424005C-6ACD-4AA4-A963-E70636C094CF}" destId="{81BFB267-600C-490B-AFBF-BC5E4DE8DD99}" srcOrd="1" destOrd="0" parTransId="{5A0E253E-8079-4CC1-B54C-0FA82598D602}" sibTransId="{94EC3C94-715C-4202-8F2B-65CB4021577B}"/>
    <dgm:cxn modelId="{D656C6BD-5B38-43B7-9EA2-CBC2E232CCAC}" srcId="{F424005C-6ACD-4AA4-A963-E70636C094CF}" destId="{EDE99B30-9C4D-4369-8C37-3B8305F2F7F6}" srcOrd="2" destOrd="0" parTransId="{254AAE4D-AF29-4DCC-B2E6-D3B4AE98DB88}" sibTransId="{25405817-7631-4396-81AE-6D65EBC50096}"/>
    <dgm:cxn modelId="{E1DC74E6-CD8E-48CF-938A-974327EA59BC}" type="presParOf" srcId="{D308A0BD-6CBA-49C7-A526-DDFF65E77BA5}" destId="{FEF65080-A9DD-433C-8665-5B5F1C37B191}" srcOrd="0" destOrd="0" presId="urn:microsoft.com/office/officeart/2009/3/layout/StepUpProcess"/>
    <dgm:cxn modelId="{CFE62D2E-BF14-4B58-A786-9C702084DEC1}" type="presParOf" srcId="{FEF65080-A9DD-433C-8665-5B5F1C37B191}" destId="{166AC7F5-7C0D-4B5C-82FC-8D00EA921549}" srcOrd="0" destOrd="0" presId="urn:microsoft.com/office/officeart/2009/3/layout/StepUpProcess"/>
    <dgm:cxn modelId="{17295F6F-BDE3-4675-A677-D76C333593D1}" type="presParOf" srcId="{FEF65080-A9DD-433C-8665-5B5F1C37B191}" destId="{B71455D5-2E65-40E5-9EF8-41601BB42FDB}" srcOrd="1" destOrd="0" presId="urn:microsoft.com/office/officeart/2009/3/layout/StepUpProcess"/>
    <dgm:cxn modelId="{1B68E324-27B0-436A-B61C-DFD22024D1F9}" type="presParOf" srcId="{FEF65080-A9DD-433C-8665-5B5F1C37B191}" destId="{A3D26FAA-3093-4792-A704-E5B368866E62}" srcOrd="2" destOrd="0" presId="urn:microsoft.com/office/officeart/2009/3/layout/StepUpProcess"/>
    <dgm:cxn modelId="{7DE02B59-0DD2-469F-B134-8780822B4E7F}" type="presParOf" srcId="{D308A0BD-6CBA-49C7-A526-DDFF65E77BA5}" destId="{807176EA-7427-4B85-8D14-33C0CB459E61}" srcOrd="1" destOrd="0" presId="urn:microsoft.com/office/officeart/2009/3/layout/StepUpProcess"/>
    <dgm:cxn modelId="{51033A34-B147-452D-BDB5-545D60A86413}" type="presParOf" srcId="{807176EA-7427-4B85-8D14-33C0CB459E61}" destId="{3548DD88-0599-4588-9EDC-1FF419E0AD67}" srcOrd="0" destOrd="0" presId="urn:microsoft.com/office/officeart/2009/3/layout/StepUpProcess"/>
    <dgm:cxn modelId="{9F403E38-AC03-4E5C-8BEE-675EC3239151}" type="presParOf" srcId="{D308A0BD-6CBA-49C7-A526-DDFF65E77BA5}" destId="{03E1E27D-C769-4FBB-815F-BF29C30D9C0D}" srcOrd="2" destOrd="0" presId="urn:microsoft.com/office/officeart/2009/3/layout/StepUpProcess"/>
    <dgm:cxn modelId="{C959674F-8B11-44AA-9B8F-CB8464D97E60}" type="presParOf" srcId="{03E1E27D-C769-4FBB-815F-BF29C30D9C0D}" destId="{274308DA-3176-464F-8C87-28B3C1B70AC2}" srcOrd="0" destOrd="0" presId="urn:microsoft.com/office/officeart/2009/3/layout/StepUpProcess"/>
    <dgm:cxn modelId="{D0F7D5D2-DCA1-411B-A990-0402673BD3AB}" type="presParOf" srcId="{03E1E27D-C769-4FBB-815F-BF29C30D9C0D}" destId="{C7D84A6D-F709-4B62-903C-69AE812792FE}" srcOrd="1" destOrd="0" presId="urn:microsoft.com/office/officeart/2009/3/layout/StepUpProcess"/>
    <dgm:cxn modelId="{B07F937F-172F-4709-8DC5-D1772482DD80}" type="presParOf" srcId="{03E1E27D-C769-4FBB-815F-BF29C30D9C0D}" destId="{AC540015-B26E-46AA-B884-B91D7FB8CF63}" srcOrd="2" destOrd="0" presId="urn:microsoft.com/office/officeart/2009/3/layout/StepUpProcess"/>
    <dgm:cxn modelId="{3C97ECE2-6427-4CF4-8300-083A5DA71141}" type="presParOf" srcId="{D308A0BD-6CBA-49C7-A526-DDFF65E77BA5}" destId="{2EED44AB-2E85-445D-9575-7BA750517ED7}" srcOrd="3" destOrd="0" presId="urn:microsoft.com/office/officeart/2009/3/layout/StepUpProcess"/>
    <dgm:cxn modelId="{6578C0FB-DD81-481F-893E-575BDDB962F4}" type="presParOf" srcId="{2EED44AB-2E85-445D-9575-7BA750517ED7}" destId="{E7B1DCEE-C70E-4D2A-9FB2-97D4BC319341}" srcOrd="0" destOrd="0" presId="urn:microsoft.com/office/officeart/2009/3/layout/StepUpProcess"/>
    <dgm:cxn modelId="{5519439D-03E2-43A3-BAEB-4785CEDE0F0B}" type="presParOf" srcId="{D308A0BD-6CBA-49C7-A526-DDFF65E77BA5}" destId="{F8F527CC-8ED4-447E-92B5-6499B110D789}" srcOrd="4" destOrd="0" presId="urn:microsoft.com/office/officeart/2009/3/layout/StepUpProcess"/>
    <dgm:cxn modelId="{1CB605FE-11EF-455C-AA34-B630C80A6385}" type="presParOf" srcId="{F8F527CC-8ED4-447E-92B5-6499B110D789}" destId="{8C8FD890-F5ED-4AFE-8D1D-97C7D82C81C0}" srcOrd="0" destOrd="0" presId="urn:microsoft.com/office/officeart/2009/3/layout/StepUpProcess"/>
    <dgm:cxn modelId="{375120C7-ABA7-4048-8D3D-F4674780AF3C}" type="presParOf" srcId="{F8F527CC-8ED4-447E-92B5-6499B110D789}" destId="{D3D988C9-AE6F-49CD-BF67-361F569AB121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7C2CF067-9BBF-495D-937B-C968C1742989}" type="doc">
      <dgm:prSet loTypeId="urn:microsoft.com/office/officeart/2009/3/layout/StepUpProcess" loCatId="process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s-EC"/>
        </a:p>
      </dgm:t>
    </dgm:pt>
    <dgm:pt modelId="{571815DD-4E7A-422B-8D5F-B860A9DED952}">
      <dgm:prSet custT="1"/>
      <dgm:spPr/>
      <dgm:t>
        <a:bodyPr/>
        <a:lstStyle/>
        <a:p>
          <a:r>
            <a:rPr lang="es-ES" sz="1600" dirty="0"/>
            <a:t>Modificación del IK</a:t>
          </a:r>
          <a:endParaRPr lang="es-EC" sz="1600" dirty="0"/>
        </a:p>
      </dgm:t>
    </dgm:pt>
    <dgm:pt modelId="{EBF16936-0BBF-41D6-96A4-4904245765D1}" type="parTrans" cxnId="{52F4385F-BA38-4ECA-A3A8-0EA13F1B453B}">
      <dgm:prSet/>
      <dgm:spPr/>
      <dgm:t>
        <a:bodyPr/>
        <a:lstStyle/>
        <a:p>
          <a:endParaRPr lang="es-EC"/>
        </a:p>
      </dgm:t>
    </dgm:pt>
    <dgm:pt modelId="{DC7D75AD-3E43-48CA-BF21-F4B3CDFED9E5}" type="sibTrans" cxnId="{52F4385F-BA38-4ECA-A3A8-0EA13F1B453B}">
      <dgm:prSet/>
      <dgm:spPr/>
      <dgm:t>
        <a:bodyPr/>
        <a:lstStyle/>
        <a:p>
          <a:endParaRPr lang="es-EC"/>
        </a:p>
      </dgm:t>
    </dgm:pt>
    <dgm:pt modelId="{B5EBDF81-5D2D-4F16-BFD6-937DEBC64D95}">
      <dgm:prSet custT="1"/>
      <dgm:spPr/>
      <dgm:t>
        <a:bodyPr/>
        <a:lstStyle/>
        <a:p>
          <a:r>
            <a:rPr lang="es-ES" sz="1600" dirty="0"/>
            <a:t>11 categorías con valores de 0 a 100. </a:t>
          </a:r>
          <a:endParaRPr lang="es-EC" sz="1600" dirty="0"/>
        </a:p>
      </dgm:t>
    </dgm:pt>
    <dgm:pt modelId="{338E084D-540A-458E-9F54-A3D051CDEDB8}" type="parTrans" cxnId="{96D56824-BB33-4249-A5C5-6521282D36A4}">
      <dgm:prSet/>
      <dgm:spPr/>
      <dgm:t>
        <a:bodyPr/>
        <a:lstStyle/>
        <a:p>
          <a:endParaRPr lang="es-EC"/>
        </a:p>
      </dgm:t>
    </dgm:pt>
    <dgm:pt modelId="{B1365927-D37E-4AB9-A945-32E5391FC93E}" type="sibTrans" cxnId="{96D56824-BB33-4249-A5C5-6521282D36A4}">
      <dgm:prSet/>
      <dgm:spPr/>
      <dgm:t>
        <a:bodyPr/>
        <a:lstStyle/>
        <a:p>
          <a:endParaRPr lang="es-EC"/>
        </a:p>
      </dgm:t>
    </dgm:pt>
    <dgm:pt modelId="{1461C62A-6E05-44FA-90D9-A5D197784186}">
      <dgm:prSet custT="1"/>
      <dgm:spPr/>
      <dgm:t>
        <a:bodyPr/>
        <a:lstStyle/>
        <a:p>
          <a:r>
            <a:rPr lang="es-ES" sz="1600" dirty="0"/>
            <a:t>2 los factores Ingesta oral </a:t>
          </a:r>
        </a:p>
        <a:p>
          <a:r>
            <a:rPr lang="es-ES" sz="1600" dirty="0"/>
            <a:t> Nivel de conciencia.</a:t>
          </a:r>
          <a:endParaRPr lang="es-EC" sz="1600" dirty="0"/>
        </a:p>
      </dgm:t>
    </dgm:pt>
    <dgm:pt modelId="{581F834D-3493-44B0-86BD-13D1CCD4AC21}" type="parTrans" cxnId="{2E35179E-7057-4C08-89E3-B660E55E9C20}">
      <dgm:prSet/>
      <dgm:spPr/>
      <dgm:t>
        <a:bodyPr/>
        <a:lstStyle/>
        <a:p>
          <a:endParaRPr lang="es-EC"/>
        </a:p>
      </dgm:t>
    </dgm:pt>
    <dgm:pt modelId="{4B3DF96B-715D-4FDF-8B50-0D673D959DA1}" type="sibTrans" cxnId="{2E35179E-7057-4C08-89E3-B660E55E9C20}">
      <dgm:prSet/>
      <dgm:spPr/>
      <dgm:t>
        <a:bodyPr/>
        <a:lstStyle/>
        <a:p>
          <a:endParaRPr lang="es-EC"/>
        </a:p>
      </dgm:t>
    </dgm:pt>
    <dgm:pt modelId="{F36A2466-5476-475A-B118-3639279C3804}">
      <dgm:prSet custT="1"/>
      <dgm:spPr/>
      <dgm:t>
        <a:bodyPr/>
        <a:lstStyle/>
        <a:p>
          <a:r>
            <a:rPr lang="es-ES" sz="1600" dirty="0"/>
            <a:t>No hace referencia al lugar donde se presta la atención al paciente. </a:t>
          </a:r>
          <a:endParaRPr lang="es-EC" sz="1600" dirty="0"/>
        </a:p>
      </dgm:t>
    </dgm:pt>
    <dgm:pt modelId="{A21F4D5C-571F-40B3-BF7E-B446F075ED12}" type="parTrans" cxnId="{A1BB9D3D-04E2-4B7F-BF6B-457B48ACB310}">
      <dgm:prSet/>
      <dgm:spPr/>
      <dgm:t>
        <a:bodyPr/>
        <a:lstStyle/>
        <a:p>
          <a:endParaRPr lang="es-EC"/>
        </a:p>
      </dgm:t>
    </dgm:pt>
    <dgm:pt modelId="{17421757-0568-4E13-9B97-32A790C4AE8A}" type="sibTrans" cxnId="{A1BB9D3D-04E2-4B7F-BF6B-457B48ACB310}">
      <dgm:prSet/>
      <dgm:spPr/>
      <dgm:t>
        <a:bodyPr/>
        <a:lstStyle/>
        <a:p>
          <a:endParaRPr lang="es-EC"/>
        </a:p>
      </dgm:t>
    </dgm:pt>
    <dgm:pt modelId="{4A6D4B7B-CAE3-4870-BFE8-789BEB880414}">
      <dgm:prSet custT="1"/>
      <dgm:spPr/>
      <dgm:t>
        <a:bodyPr/>
        <a:lstStyle/>
        <a:p>
          <a:r>
            <a:rPr lang="es-ES" sz="1600" dirty="0"/>
            <a:t>90 días </a:t>
          </a:r>
          <a:endParaRPr lang="es-EC" sz="1600" dirty="0"/>
        </a:p>
      </dgm:t>
    </dgm:pt>
    <dgm:pt modelId="{D0DBA092-A011-41AF-ACE3-75C48D727CB4}" type="parTrans" cxnId="{8B57C25A-161A-4996-9230-378429613D6F}">
      <dgm:prSet/>
      <dgm:spPr/>
      <dgm:t>
        <a:bodyPr/>
        <a:lstStyle/>
        <a:p>
          <a:endParaRPr lang="es-EC"/>
        </a:p>
      </dgm:t>
    </dgm:pt>
    <dgm:pt modelId="{5089FF28-B1A8-4ADD-8DEB-695E92DD817F}" type="sibTrans" cxnId="{8B57C25A-161A-4996-9230-378429613D6F}">
      <dgm:prSet/>
      <dgm:spPr/>
      <dgm:t>
        <a:bodyPr/>
        <a:lstStyle/>
        <a:p>
          <a:endParaRPr lang="es-EC"/>
        </a:p>
      </dgm:t>
    </dgm:pt>
    <dgm:pt modelId="{263856B6-352C-49B7-8546-D6503575477C}" type="pres">
      <dgm:prSet presAssocID="{7C2CF067-9BBF-495D-937B-C968C1742989}" presName="rootnode" presStyleCnt="0">
        <dgm:presLayoutVars>
          <dgm:chMax/>
          <dgm:chPref/>
          <dgm:dir/>
          <dgm:animLvl val="lvl"/>
        </dgm:presLayoutVars>
      </dgm:prSet>
      <dgm:spPr/>
    </dgm:pt>
    <dgm:pt modelId="{F87A805E-19E8-49F2-89A6-32013D14EEDF}" type="pres">
      <dgm:prSet presAssocID="{571815DD-4E7A-422B-8D5F-B860A9DED952}" presName="composite" presStyleCnt="0"/>
      <dgm:spPr/>
    </dgm:pt>
    <dgm:pt modelId="{ED09D0A5-E08D-42A9-B246-C88DB57F8D3B}" type="pres">
      <dgm:prSet presAssocID="{571815DD-4E7A-422B-8D5F-B860A9DED952}" presName="LShape" presStyleLbl="alignNode1" presStyleIdx="0" presStyleCnt="9"/>
      <dgm:spPr/>
    </dgm:pt>
    <dgm:pt modelId="{93CE4E3B-590C-4E63-AAD1-77F2A51274F7}" type="pres">
      <dgm:prSet presAssocID="{571815DD-4E7A-422B-8D5F-B860A9DED952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67B3C641-8581-4CBA-9EA6-E51AB7500D6B}" type="pres">
      <dgm:prSet presAssocID="{571815DD-4E7A-422B-8D5F-B860A9DED952}" presName="Triangle" presStyleLbl="alignNode1" presStyleIdx="1" presStyleCnt="9"/>
      <dgm:spPr/>
    </dgm:pt>
    <dgm:pt modelId="{F909A800-EC75-4669-B352-DEDD617E10DC}" type="pres">
      <dgm:prSet presAssocID="{DC7D75AD-3E43-48CA-BF21-F4B3CDFED9E5}" presName="sibTrans" presStyleCnt="0"/>
      <dgm:spPr/>
    </dgm:pt>
    <dgm:pt modelId="{9959A613-864B-441F-ACBB-53E7BE5E56A5}" type="pres">
      <dgm:prSet presAssocID="{DC7D75AD-3E43-48CA-BF21-F4B3CDFED9E5}" presName="space" presStyleCnt="0"/>
      <dgm:spPr/>
    </dgm:pt>
    <dgm:pt modelId="{D051BA82-3F34-4800-B617-7F47424465B9}" type="pres">
      <dgm:prSet presAssocID="{B5EBDF81-5D2D-4F16-BFD6-937DEBC64D95}" presName="composite" presStyleCnt="0"/>
      <dgm:spPr/>
    </dgm:pt>
    <dgm:pt modelId="{C243CAFE-CFF7-4138-AF3A-EE8C3AB7A349}" type="pres">
      <dgm:prSet presAssocID="{B5EBDF81-5D2D-4F16-BFD6-937DEBC64D95}" presName="LShape" presStyleLbl="alignNode1" presStyleIdx="2" presStyleCnt="9"/>
      <dgm:spPr/>
    </dgm:pt>
    <dgm:pt modelId="{DA8AAB99-8B9F-4FE0-A2F4-0F6694319CF5}" type="pres">
      <dgm:prSet presAssocID="{B5EBDF81-5D2D-4F16-BFD6-937DEBC64D95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79B309D0-B8AD-49A0-A16C-BE919A2BAAAD}" type="pres">
      <dgm:prSet presAssocID="{B5EBDF81-5D2D-4F16-BFD6-937DEBC64D95}" presName="Triangle" presStyleLbl="alignNode1" presStyleIdx="3" presStyleCnt="9"/>
      <dgm:spPr/>
    </dgm:pt>
    <dgm:pt modelId="{D0A32589-880E-46BF-8F34-2062A7B81890}" type="pres">
      <dgm:prSet presAssocID="{B1365927-D37E-4AB9-A945-32E5391FC93E}" presName="sibTrans" presStyleCnt="0"/>
      <dgm:spPr/>
    </dgm:pt>
    <dgm:pt modelId="{23CF2550-97CD-46BF-B577-5A54ECEDC047}" type="pres">
      <dgm:prSet presAssocID="{B1365927-D37E-4AB9-A945-32E5391FC93E}" presName="space" presStyleCnt="0"/>
      <dgm:spPr/>
    </dgm:pt>
    <dgm:pt modelId="{3C076002-6E9B-438C-949A-45B48543DEEC}" type="pres">
      <dgm:prSet presAssocID="{1461C62A-6E05-44FA-90D9-A5D197784186}" presName="composite" presStyleCnt="0"/>
      <dgm:spPr/>
    </dgm:pt>
    <dgm:pt modelId="{657D87F0-0324-4CA7-A4C0-FD781D3EF51F}" type="pres">
      <dgm:prSet presAssocID="{1461C62A-6E05-44FA-90D9-A5D197784186}" presName="LShape" presStyleLbl="alignNode1" presStyleIdx="4" presStyleCnt="9"/>
      <dgm:spPr/>
    </dgm:pt>
    <dgm:pt modelId="{88F673B3-E44F-44D2-9909-EF605EDC21D6}" type="pres">
      <dgm:prSet presAssocID="{1461C62A-6E05-44FA-90D9-A5D197784186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40F24AA3-6853-43D6-B1FB-71BB561D82C1}" type="pres">
      <dgm:prSet presAssocID="{1461C62A-6E05-44FA-90D9-A5D197784186}" presName="Triangle" presStyleLbl="alignNode1" presStyleIdx="5" presStyleCnt="9"/>
      <dgm:spPr/>
    </dgm:pt>
    <dgm:pt modelId="{6CCA9162-2890-48CE-8886-1603B0AC9406}" type="pres">
      <dgm:prSet presAssocID="{4B3DF96B-715D-4FDF-8B50-0D673D959DA1}" presName="sibTrans" presStyleCnt="0"/>
      <dgm:spPr/>
    </dgm:pt>
    <dgm:pt modelId="{702B450A-386E-43EB-8CFA-4EFD7491A6E9}" type="pres">
      <dgm:prSet presAssocID="{4B3DF96B-715D-4FDF-8B50-0D673D959DA1}" presName="space" presStyleCnt="0"/>
      <dgm:spPr/>
    </dgm:pt>
    <dgm:pt modelId="{6EC0FF7D-5183-4D7D-93D9-E8AC8E220519}" type="pres">
      <dgm:prSet presAssocID="{F36A2466-5476-475A-B118-3639279C3804}" presName="composite" presStyleCnt="0"/>
      <dgm:spPr/>
    </dgm:pt>
    <dgm:pt modelId="{31623E7C-20F2-4C40-A314-05486F098E66}" type="pres">
      <dgm:prSet presAssocID="{F36A2466-5476-475A-B118-3639279C3804}" presName="LShape" presStyleLbl="alignNode1" presStyleIdx="6" presStyleCnt="9"/>
      <dgm:spPr/>
    </dgm:pt>
    <dgm:pt modelId="{E28E44EF-31B3-4C86-96F7-FD8A8C716F8B}" type="pres">
      <dgm:prSet presAssocID="{F36A2466-5476-475A-B118-3639279C3804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E266352E-0BD9-4C1E-AC39-01E7A1AB4726}" type="pres">
      <dgm:prSet presAssocID="{F36A2466-5476-475A-B118-3639279C3804}" presName="Triangle" presStyleLbl="alignNode1" presStyleIdx="7" presStyleCnt="9"/>
      <dgm:spPr/>
    </dgm:pt>
    <dgm:pt modelId="{AA8C8C45-E3C4-448A-8033-A2119CE3F83E}" type="pres">
      <dgm:prSet presAssocID="{17421757-0568-4E13-9B97-32A790C4AE8A}" presName="sibTrans" presStyleCnt="0"/>
      <dgm:spPr/>
    </dgm:pt>
    <dgm:pt modelId="{130C9275-513F-456B-B83D-0E2E826ADFBF}" type="pres">
      <dgm:prSet presAssocID="{17421757-0568-4E13-9B97-32A790C4AE8A}" presName="space" presStyleCnt="0"/>
      <dgm:spPr/>
    </dgm:pt>
    <dgm:pt modelId="{3A15BD7C-4B5B-4904-AD6F-4E865596A8F4}" type="pres">
      <dgm:prSet presAssocID="{4A6D4B7B-CAE3-4870-BFE8-789BEB880414}" presName="composite" presStyleCnt="0"/>
      <dgm:spPr/>
    </dgm:pt>
    <dgm:pt modelId="{E4B2E20A-24D8-48A1-9761-06CF429B2DF2}" type="pres">
      <dgm:prSet presAssocID="{4A6D4B7B-CAE3-4870-BFE8-789BEB880414}" presName="LShape" presStyleLbl="alignNode1" presStyleIdx="8" presStyleCnt="9"/>
      <dgm:spPr/>
    </dgm:pt>
    <dgm:pt modelId="{CBF07A43-AC96-4419-9FD8-082BC23E8400}" type="pres">
      <dgm:prSet presAssocID="{4A6D4B7B-CAE3-4870-BFE8-789BEB880414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6D56824-BB33-4249-A5C5-6521282D36A4}" srcId="{7C2CF067-9BBF-495D-937B-C968C1742989}" destId="{B5EBDF81-5D2D-4F16-BFD6-937DEBC64D95}" srcOrd="1" destOrd="0" parTransId="{338E084D-540A-458E-9F54-A3D051CDEDB8}" sibTransId="{B1365927-D37E-4AB9-A945-32E5391FC93E}"/>
    <dgm:cxn modelId="{3202E82A-CFEF-4AA7-B652-F2CCB6465165}" type="presOf" srcId="{F36A2466-5476-475A-B118-3639279C3804}" destId="{E28E44EF-31B3-4C86-96F7-FD8A8C716F8B}" srcOrd="0" destOrd="0" presId="urn:microsoft.com/office/officeart/2009/3/layout/StepUpProcess"/>
    <dgm:cxn modelId="{A1BB9D3D-04E2-4B7F-BF6B-457B48ACB310}" srcId="{7C2CF067-9BBF-495D-937B-C968C1742989}" destId="{F36A2466-5476-475A-B118-3639279C3804}" srcOrd="3" destOrd="0" parTransId="{A21F4D5C-571F-40B3-BF7E-B446F075ED12}" sibTransId="{17421757-0568-4E13-9B97-32A790C4AE8A}"/>
    <dgm:cxn modelId="{52F4385F-BA38-4ECA-A3A8-0EA13F1B453B}" srcId="{7C2CF067-9BBF-495D-937B-C968C1742989}" destId="{571815DD-4E7A-422B-8D5F-B860A9DED952}" srcOrd="0" destOrd="0" parTransId="{EBF16936-0BBF-41D6-96A4-4904245765D1}" sibTransId="{DC7D75AD-3E43-48CA-BF21-F4B3CDFED9E5}"/>
    <dgm:cxn modelId="{8B57C25A-161A-4996-9230-378429613D6F}" srcId="{7C2CF067-9BBF-495D-937B-C968C1742989}" destId="{4A6D4B7B-CAE3-4870-BFE8-789BEB880414}" srcOrd="4" destOrd="0" parTransId="{D0DBA092-A011-41AF-ACE3-75C48D727CB4}" sibTransId="{5089FF28-B1A8-4ADD-8DEB-695E92DD817F}"/>
    <dgm:cxn modelId="{21029081-8869-45CC-B256-87F51C11E1C0}" type="presOf" srcId="{4A6D4B7B-CAE3-4870-BFE8-789BEB880414}" destId="{CBF07A43-AC96-4419-9FD8-082BC23E8400}" srcOrd="0" destOrd="0" presId="urn:microsoft.com/office/officeart/2009/3/layout/StepUpProcess"/>
    <dgm:cxn modelId="{137B6C95-3AC1-4CD0-AD27-0561660E504C}" type="presOf" srcId="{571815DD-4E7A-422B-8D5F-B860A9DED952}" destId="{93CE4E3B-590C-4E63-AAD1-77F2A51274F7}" srcOrd="0" destOrd="0" presId="urn:microsoft.com/office/officeart/2009/3/layout/StepUpProcess"/>
    <dgm:cxn modelId="{2E35179E-7057-4C08-89E3-B660E55E9C20}" srcId="{7C2CF067-9BBF-495D-937B-C968C1742989}" destId="{1461C62A-6E05-44FA-90D9-A5D197784186}" srcOrd="2" destOrd="0" parTransId="{581F834D-3493-44B0-86BD-13D1CCD4AC21}" sibTransId="{4B3DF96B-715D-4FDF-8B50-0D673D959DA1}"/>
    <dgm:cxn modelId="{C06FCA9F-2A34-46E5-ACE3-DFDECCAC12C9}" type="presOf" srcId="{7C2CF067-9BBF-495D-937B-C968C1742989}" destId="{263856B6-352C-49B7-8546-D6503575477C}" srcOrd="0" destOrd="0" presId="urn:microsoft.com/office/officeart/2009/3/layout/StepUpProcess"/>
    <dgm:cxn modelId="{A62941BA-0FA2-4A1F-BE89-05BCCB7A9B2A}" type="presOf" srcId="{B5EBDF81-5D2D-4F16-BFD6-937DEBC64D95}" destId="{DA8AAB99-8B9F-4FE0-A2F4-0F6694319CF5}" srcOrd="0" destOrd="0" presId="urn:microsoft.com/office/officeart/2009/3/layout/StepUpProcess"/>
    <dgm:cxn modelId="{EE40F5E3-C8A6-4177-BDC8-827AF99A699C}" type="presOf" srcId="{1461C62A-6E05-44FA-90D9-A5D197784186}" destId="{88F673B3-E44F-44D2-9909-EF605EDC21D6}" srcOrd="0" destOrd="0" presId="urn:microsoft.com/office/officeart/2009/3/layout/StepUpProcess"/>
    <dgm:cxn modelId="{5A7DED4C-2737-475A-B6A1-49648A3559F6}" type="presParOf" srcId="{263856B6-352C-49B7-8546-D6503575477C}" destId="{F87A805E-19E8-49F2-89A6-32013D14EEDF}" srcOrd="0" destOrd="0" presId="urn:microsoft.com/office/officeart/2009/3/layout/StepUpProcess"/>
    <dgm:cxn modelId="{4C837DB4-DE7E-4FA7-B5D4-F49A609F55AF}" type="presParOf" srcId="{F87A805E-19E8-49F2-89A6-32013D14EEDF}" destId="{ED09D0A5-E08D-42A9-B246-C88DB57F8D3B}" srcOrd="0" destOrd="0" presId="urn:microsoft.com/office/officeart/2009/3/layout/StepUpProcess"/>
    <dgm:cxn modelId="{275F3561-7161-4CE9-92DE-AE56AC8296C4}" type="presParOf" srcId="{F87A805E-19E8-49F2-89A6-32013D14EEDF}" destId="{93CE4E3B-590C-4E63-AAD1-77F2A51274F7}" srcOrd="1" destOrd="0" presId="urn:microsoft.com/office/officeart/2009/3/layout/StepUpProcess"/>
    <dgm:cxn modelId="{0800AD3B-C28D-4D76-AC3D-3F6991ED3F3B}" type="presParOf" srcId="{F87A805E-19E8-49F2-89A6-32013D14EEDF}" destId="{67B3C641-8581-4CBA-9EA6-E51AB7500D6B}" srcOrd="2" destOrd="0" presId="urn:microsoft.com/office/officeart/2009/3/layout/StepUpProcess"/>
    <dgm:cxn modelId="{5A14D3EF-22F3-4203-ACD0-D6AE99263BBE}" type="presParOf" srcId="{263856B6-352C-49B7-8546-D6503575477C}" destId="{F909A800-EC75-4669-B352-DEDD617E10DC}" srcOrd="1" destOrd="0" presId="urn:microsoft.com/office/officeart/2009/3/layout/StepUpProcess"/>
    <dgm:cxn modelId="{4AC30110-8032-4EDD-9196-92DEE4B97BDF}" type="presParOf" srcId="{F909A800-EC75-4669-B352-DEDD617E10DC}" destId="{9959A613-864B-441F-ACBB-53E7BE5E56A5}" srcOrd="0" destOrd="0" presId="urn:microsoft.com/office/officeart/2009/3/layout/StepUpProcess"/>
    <dgm:cxn modelId="{61584650-7640-4B16-B157-D27E7BA35531}" type="presParOf" srcId="{263856B6-352C-49B7-8546-D6503575477C}" destId="{D051BA82-3F34-4800-B617-7F47424465B9}" srcOrd="2" destOrd="0" presId="urn:microsoft.com/office/officeart/2009/3/layout/StepUpProcess"/>
    <dgm:cxn modelId="{30EA20D7-EEA8-4C23-B859-66EB75C1B478}" type="presParOf" srcId="{D051BA82-3F34-4800-B617-7F47424465B9}" destId="{C243CAFE-CFF7-4138-AF3A-EE8C3AB7A349}" srcOrd="0" destOrd="0" presId="urn:microsoft.com/office/officeart/2009/3/layout/StepUpProcess"/>
    <dgm:cxn modelId="{8883CC21-EE8B-46C2-A119-EE9B6D118A11}" type="presParOf" srcId="{D051BA82-3F34-4800-B617-7F47424465B9}" destId="{DA8AAB99-8B9F-4FE0-A2F4-0F6694319CF5}" srcOrd="1" destOrd="0" presId="urn:microsoft.com/office/officeart/2009/3/layout/StepUpProcess"/>
    <dgm:cxn modelId="{0E7D4AFA-AD65-4BB1-B2FC-F5514B8CBBE7}" type="presParOf" srcId="{D051BA82-3F34-4800-B617-7F47424465B9}" destId="{79B309D0-B8AD-49A0-A16C-BE919A2BAAAD}" srcOrd="2" destOrd="0" presId="urn:microsoft.com/office/officeart/2009/3/layout/StepUpProcess"/>
    <dgm:cxn modelId="{54ACA71F-BF31-4D35-B2FD-1956D2BA2681}" type="presParOf" srcId="{263856B6-352C-49B7-8546-D6503575477C}" destId="{D0A32589-880E-46BF-8F34-2062A7B81890}" srcOrd="3" destOrd="0" presId="urn:microsoft.com/office/officeart/2009/3/layout/StepUpProcess"/>
    <dgm:cxn modelId="{5DA52D29-03D5-4B43-9414-528E28B7E3CC}" type="presParOf" srcId="{D0A32589-880E-46BF-8F34-2062A7B81890}" destId="{23CF2550-97CD-46BF-B577-5A54ECEDC047}" srcOrd="0" destOrd="0" presId="urn:microsoft.com/office/officeart/2009/3/layout/StepUpProcess"/>
    <dgm:cxn modelId="{7E7398D0-3F76-4E9A-98DD-9AA2078E756C}" type="presParOf" srcId="{263856B6-352C-49B7-8546-D6503575477C}" destId="{3C076002-6E9B-438C-949A-45B48543DEEC}" srcOrd="4" destOrd="0" presId="urn:microsoft.com/office/officeart/2009/3/layout/StepUpProcess"/>
    <dgm:cxn modelId="{BF652B2F-EB66-4CF6-8B0A-6245A440F5A9}" type="presParOf" srcId="{3C076002-6E9B-438C-949A-45B48543DEEC}" destId="{657D87F0-0324-4CA7-A4C0-FD781D3EF51F}" srcOrd="0" destOrd="0" presId="urn:microsoft.com/office/officeart/2009/3/layout/StepUpProcess"/>
    <dgm:cxn modelId="{E35AF4B9-E02C-40E4-9B8D-D7592321DF73}" type="presParOf" srcId="{3C076002-6E9B-438C-949A-45B48543DEEC}" destId="{88F673B3-E44F-44D2-9909-EF605EDC21D6}" srcOrd="1" destOrd="0" presId="urn:microsoft.com/office/officeart/2009/3/layout/StepUpProcess"/>
    <dgm:cxn modelId="{4CD886C2-B890-452C-87FD-31CE94833383}" type="presParOf" srcId="{3C076002-6E9B-438C-949A-45B48543DEEC}" destId="{40F24AA3-6853-43D6-B1FB-71BB561D82C1}" srcOrd="2" destOrd="0" presId="urn:microsoft.com/office/officeart/2009/3/layout/StepUpProcess"/>
    <dgm:cxn modelId="{0ABCCE79-DB63-41F7-A91E-59896357B2D0}" type="presParOf" srcId="{263856B6-352C-49B7-8546-D6503575477C}" destId="{6CCA9162-2890-48CE-8886-1603B0AC9406}" srcOrd="5" destOrd="0" presId="urn:microsoft.com/office/officeart/2009/3/layout/StepUpProcess"/>
    <dgm:cxn modelId="{BDFA1C6D-47BB-4FC5-ADDA-B2073BB0EDA1}" type="presParOf" srcId="{6CCA9162-2890-48CE-8886-1603B0AC9406}" destId="{702B450A-386E-43EB-8CFA-4EFD7491A6E9}" srcOrd="0" destOrd="0" presId="urn:microsoft.com/office/officeart/2009/3/layout/StepUpProcess"/>
    <dgm:cxn modelId="{EDB75E89-1E52-4A36-8EAD-040A382374F0}" type="presParOf" srcId="{263856B6-352C-49B7-8546-D6503575477C}" destId="{6EC0FF7D-5183-4D7D-93D9-E8AC8E220519}" srcOrd="6" destOrd="0" presId="urn:microsoft.com/office/officeart/2009/3/layout/StepUpProcess"/>
    <dgm:cxn modelId="{D4F34075-210D-459C-A12C-4A30406CE2DE}" type="presParOf" srcId="{6EC0FF7D-5183-4D7D-93D9-E8AC8E220519}" destId="{31623E7C-20F2-4C40-A314-05486F098E66}" srcOrd="0" destOrd="0" presId="urn:microsoft.com/office/officeart/2009/3/layout/StepUpProcess"/>
    <dgm:cxn modelId="{F91CBB01-C77A-4496-95D4-7E6DCEBDFE9A}" type="presParOf" srcId="{6EC0FF7D-5183-4D7D-93D9-E8AC8E220519}" destId="{E28E44EF-31B3-4C86-96F7-FD8A8C716F8B}" srcOrd="1" destOrd="0" presId="urn:microsoft.com/office/officeart/2009/3/layout/StepUpProcess"/>
    <dgm:cxn modelId="{42B774A6-EB0F-461A-9380-9B220F350D55}" type="presParOf" srcId="{6EC0FF7D-5183-4D7D-93D9-E8AC8E220519}" destId="{E266352E-0BD9-4C1E-AC39-01E7A1AB4726}" srcOrd="2" destOrd="0" presId="urn:microsoft.com/office/officeart/2009/3/layout/StepUpProcess"/>
    <dgm:cxn modelId="{AB523ABB-FB55-45A8-A8F9-214F446604DB}" type="presParOf" srcId="{263856B6-352C-49B7-8546-D6503575477C}" destId="{AA8C8C45-E3C4-448A-8033-A2119CE3F83E}" srcOrd="7" destOrd="0" presId="urn:microsoft.com/office/officeart/2009/3/layout/StepUpProcess"/>
    <dgm:cxn modelId="{76D91FA2-260D-48DA-A220-BDE5DD16C804}" type="presParOf" srcId="{AA8C8C45-E3C4-448A-8033-A2119CE3F83E}" destId="{130C9275-513F-456B-B83D-0E2E826ADFBF}" srcOrd="0" destOrd="0" presId="urn:microsoft.com/office/officeart/2009/3/layout/StepUpProcess"/>
    <dgm:cxn modelId="{6254496C-7B42-4578-A9DA-75661A20D769}" type="presParOf" srcId="{263856B6-352C-49B7-8546-D6503575477C}" destId="{3A15BD7C-4B5B-4904-AD6F-4E865596A8F4}" srcOrd="8" destOrd="0" presId="urn:microsoft.com/office/officeart/2009/3/layout/StepUpProcess"/>
    <dgm:cxn modelId="{307B2E14-12F7-4D02-B8A9-2629B153BE8E}" type="presParOf" srcId="{3A15BD7C-4B5B-4904-AD6F-4E865596A8F4}" destId="{E4B2E20A-24D8-48A1-9761-06CF429B2DF2}" srcOrd="0" destOrd="0" presId="urn:microsoft.com/office/officeart/2009/3/layout/StepUpProcess"/>
    <dgm:cxn modelId="{8AD4E07A-FB1D-435A-80BE-5AE2BA03E7D5}" type="presParOf" srcId="{3A15BD7C-4B5B-4904-AD6F-4E865596A8F4}" destId="{CBF07A43-AC96-4419-9FD8-082BC23E8400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5D00E6BE-0548-44EC-898A-9285B83D48D3}" type="doc">
      <dgm:prSet loTypeId="urn:microsoft.com/office/officeart/2009/3/layout/StepUpProcess" loCatId="process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s-EC"/>
        </a:p>
      </dgm:t>
    </dgm:pt>
    <dgm:pt modelId="{64115AC1-8AAA-46D1-A78B-6EB52A026459}">
      <dgm:prSet/>
      <dgm:spPr/>
      <dgm:t>
        <a:bodyPr/>
        <a:lstStyle/>
        <a:p>
          <a:r>
            <a:rPr lang="es-ES" dirty="0"/>
            <a:t>Rango de  puntuación de 0-15.</a:t>
          </a:r>
          <a:endParaRPr lang="es-EC" dirty="0"/>
        </a:p>
      </dgm:t>
    </dgm:pt>
    <dgm:pt modelId="{90F84913-0E2D-470C-A35A-597DC896D2FF}" type="parTrans" cxnId="{049A01FC-960E-4359-9B59-4F6F7B227860}">
      <dgm:prSet/>
      <dgm:spPr/>
      <dgm:t>
        <a:bodyPr/>
        <a:lstStyle/>
        <a:p>
          <a:endParaRPr lang="es-EC"/>
        </a:p>
      </dgm:t>
    </dgm:pt>
    <dgm:pt modelId="{41C308D3-A6C1-4E8F-9CBF-8A1D739D5B40}" type="sibTrans" cxnId="{049A01FC-960E-4359-9B59-4F6F7B227860}">
      <dgm:prSet/>
      <dgm:spPr/>
      <dgm:t>
        <a:bodyPr/>
        <a:lstStyle/>
        <a:p>
          <a:endParaRPr lang="es-EC"/>
        </a:p>
      </dgm:t>
    </dgm:pt>
    <dgm:pt modelId="{1311AE8F-2FE4-424B-9B53-01D5561FE7E3}">
      <dgm:prSet/>
      <dgm:spPr/>
      <dgm:t>
        <a:bodyPr/>
        <a:lstStyle/>
        <a:p>
          <a:r>
            <a:rPr lang="es-ES" dirty="0"/>
            <a:t>Mayor de 6, la sobrevida es menor a 3 semanas</a:t>
          </a:r>
          <a:endParaRPr lang="es-EC" dirty="0"/>
        </a:p>
      </dgm:t>
    </dgm:pt>
    <dgm:pt modelId="{638CFF58-038C-4558-AE44-3E1ADD867DFC}" type="parTrans" cxnId="{89E08EC8-54B2-48CD-B1E8-703DBFE5EDDF}">
      <dgm:prSet/>
      <dgm:spPr/>
      <dgm:t>
        <a:bodyPr/>
        <a:lstStyle/>
        <a:p>
          <a:endParaRPr lang="es-EC"/>
        </a:p>
      </dgm:t>
    </dgm:pt>
    <dgm:pt modelId="{F938A4C9-B753-4A99-BF5B-3A3452AA2F7A}" type="sibTrans" cxnId="{89E08EC8-54B2-48CD-B1E8-703DBFE5EDDF}">
      <dgm:prSet/>
      <dgm:spPr/>
      <dgm:t>
        <a:bodyPr/>
        <a:lstStyle/>
        <a:p>
          <a:endParaRPr lang="es-EC"/>
        </a:p>
      </dgm:t>
    </dgm:pt>
    <dgm:pt modelId="{07E6AE06-D496-4000-B9A6-286DC442C3EA}">
      <dgm:prSet/>
      <dgm:spPr/>
      <dgm:t>
        <a:bodyPr/>
        <a:lstStyle/>
        <a:p>
          <a:r>
            <a:rPr lang="es-ES" dirty="0"/>
            <a:t>Sensibilidad es de 80%, con especificidad del 85%.</a:t>
          </a:r>
          <a:endParaRPr lang="es-EC" dirty="0"/>
        </a:p>
      </dgm:t>
    </dgm:pt>
    <dgm:pt modelId="{7062CEC3-1F16-460F-9B58-5EA4CA7D6053}" type="parTrans" cxnId="{F3A59D00-E0B2-4DB6-A3E1-5020A46BEEAE}">
      <dgm:prSet/>
      <dgm:spPr/>
      <dgm:t>
        <a:bodyPr/>
        <a:lstStyle/>
        <a:p>
          <a:endParaRPr lang="es-EC"/>
        </a:p>
      </dgm:t>
    </dgm:pt>
    <dgm:pt modelId="{D0505ABF-3450-4A90-9FE8-C28D18FE790C}" type="sibTrans" cxnId="{F3A59D00-E0B2-4DB6-A3E1-5020A46BEEAE}">
      <dgm:prSet/>
      <dgm:spPr/>
      <dgm:t>
        <a:bodyPr/>
        <a:lstStyle/>
        <a:p>
          <a:endParaRPr lang="es-EC"/>
        </a:p>
      </dgm:t>
    </dgm:pt>
    <dgm:pt modelId="{ED6C026E-ED00-4F7B-92BB-2133BE01F7C8}">
      <dgm:prSet/>
      <dgm:spPr/>
      <dgm:t>
        <a:bodyPr/>
        <a:lstStyle/>
        <a:p>
          <a:r>
            <a:rPr lang="es-ES" b="0" i="0" dirty="0"/>
            <a:t>Mayor a 4, la sobrevida es de 6 semanas</a:t>
          </a:r>
          <a:endParaRPr lang="es-EC" dirty="0"/>
        </a:p>
      </dgm:t>
    </dgm:pt>
    <dgm:pt modelId="{3D961403-B43D-4C03-A452-84BD3E30E7AE}" type="parTrans" cxnId="{C717248F-6E29-4369-AD8B-11B49451D56F}">
      <dgm:prSet/>
      <dgm:spPr/>
      <dgm:t>
        <a:bodyPr/>
        <a:lstStyle/>
        <a:p>
          <a:endParaRPr lang="es-EC"/>
        </a:p>
      </dgm:t>
    </dgm:pt>
    <dgm:pt modelId="{1916E442-C099-4468-9CBB-C2FB19534F89}" type="sibTrans" cxnId="{C717248F-6E29-4369-AD8B-11B49451D56F}">
      <dgm:prSet/>
      <dgm:spPr/>
      <dgm:t>
        <a:bodyPr/>
        <a:lstStyle/>
        <a:p>
          <a:endParaRPr lang="es-EC"/>
        </a:p>
      </dgm:t>
    </dgm:pt>
    <dgm:pt modelId="{FD1A53CB-31D9-4C5E-935C-B590869A0C7E}" type="pres">
      <dgm:prSet presAssocID="{5D00E6BE-0548-44EC-898A-9285B83D48D3}" presName="rootnode" presStyleCnt="0">
        <dgm:presLayoutVars>
          <dgm:chMax/>
          <dgm:chPref/>
          <dgm:dir/>
          <dgm:animLvl val="lvl"/>
        </dgm:presLayoutVars>
      </dgm:prSet>
      <dgm:spPr/>
    </dgm:pt>
    <dgm:pt modelId="{2F9EE93B-6897-4BBD-A503-445AE88B5692}" type="pres">
      <dgm:prSet presAssocID="{64115AC1-8AAA-46D1-A78B-6EB52A026459}" presName="composite" presStyleCnt="0"/>
      <dgm:spPr/>
    </dgm:pt>
    <dgm:pt modelId="{6A24F0F4-035A-49C1-B742-74DD70103879}" type="pres">
      <dgm:prSet presAssocID="{64115AC1-8AAA-46D1-A78B-6EB52A026459}" presName="LShape" presStyleLbl="alignNode1" presStyleIdx="0" presStyleCnt="7"/>
      <dgm:spPr/>
    </dgm:pt>
    <dgm:pt modelId="{D6B7E088-6897-4CD9-A49A-F66C847869B1}" type="pres">
      <dgm:prSet presAssocID="{64115AC1-8AAA-46D1-A78B-6EB52A026459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2A95E1FC-7DC2-4334-9B20-5113D6707EFE}" type="pres">
      <dgm:prSet presAssocID="{64115AC1-8AAA-46D1-A78B-6EB52A026459}" presName="Triangle" presStyleLbl="alignNode1" presStyleIdx="1" presStyleCnt="7"/>
      <dgm:spPr/>
    </dgm:pt>
    <dgm:pt modelId="{67102052-3B05-47AC-A085-6909EB498257}" type="pres">
      <dgm:prSet presAssocID="{41C308D3-A6C1-4E8F-9CBF-8A1D739D5B40}" presName="sibTrans" presStyleCnt="0"/>
      <dgm:spPr/>
    </dgm:pt>
    <dgm:pt modelId="{33979EA1-6812-42DB-A84A-10C89105E53E}" type="pres">
      <dgm:prSet presAssocID="{41C308D3-A6C1-4E8F-9CBF-8A1D739D5B40}" presName="space" presStyleCnt="0"/>
      <dgm:spPr/>
    </dgm:pt>
    <dgm:pt modelId="{0DE6FFBE-A92D-41CC-AA3C-BC9EE0CA8D97}" type="pres">
      <dgm:prSet presAssocID="{1311AE8F-2FE4-424B-9B53-01D5561FE7E3}" presName="composite" presStyleCnt="0"/>
      <dgm:spPr/>
    </dgm:pt>
    <dgm:pt modelId="{6B24944E-4A4F-45A8-AA66-F335B8C46640}" type="pres">
      <dgm:prSet presAssocID="{1311AE8F-2FE4-424B-9B53-01D5561FE7E3}" presName="LShape" presStyleLbl="alignNode1" presStyleIdx="2" presStyleCnt="7"/>
      <dgm:spPr/>
    </dgm:pt>
    <dgm:pt modelId="{0B81458F-3888-4F69-88D5-4CEC0087DEE6}" type="pres">
      <dgm:prSet presAssocID="{1311AE8F-2FE4-424B-9B53-01D5561FE7E3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74F5B48F-25F6-4772-AE15-4858EDC1C531}" type="pres">
      <dgm:prSet presAssocID="{1311AE8F-2FE4-424B-9B53-01D5561FE7E3}" presName="Triangle" presStyleLbl="alignNode1" presStyleIdx="3" presStyleCnt="7"/>
      <dgm:spPr/>
    </dgm:pt>
    <dgm:pt modelId="{7BFD3B0D-FBA9-424F-8508-0B5018659785}" type="pres">
      <dgm:prSet presAssocID="{F938A4C9-B753-4A99-BF5B-3A3452AA2F7A}" presName="sibTrans" presStyleCnt="0"/>
      <dgm:spPr/>
    </dgm:pt>
    <dgm:pt modelId="{280F94D4-BE16-47C8-A4E8-484998239D9E}" type="pres">
      <dgm:prSet presAssocID="{F938A4C9-B753-4A99-BF5B-3A3452AA2F7A}" presName="space" presStyleCnt="0"/>
      <dgm:spPr/>
    </dgm:pt>
    <dgm:pt modelId="{AAB7BAF2-AAAD-4823-BD7B-221759DCFDAC}" type="pres">
      <dgm:prSet presAssocID="{ED6C026E-ED00-4F7B-92BB-2133BE01F7C8}" presName="composite" presStyleCnt="0"/>
      <dgm:spPr/>
    </dgm:pt>
    <dgm:pt modelId="{E059CDAE-487E-4D42-A7C6-E052D7D6B2E1}" type="pres">
      <dgm:prSet presAssocID="{ED6C026E-ED00-4F7B-92BB-2133BE01F7C8}" presName="LShape" presStyleLbl="alignNode1" presStyleIdx="4" presStyleCnt="7"/>
      <dgm:spPr/>
    </dgm:pt>
    <dgm:pt modelId="{711ACA7D-FA15-4743-A4C4-7C093EDF15DF}" type="pres">
      <dgm:prSet presAssocID="{ED6C026E-ED00-4F7B-92BB-2133BE01F7C8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C90D6383-3945-4A6E-829A-4C579D26EE31}" type="pres">
      <dgm:prSet presAssocID="{ED6C026E-ED00-4F7B-92BB-2133BE01F7C8}" presName="Triangle" presStyleLbl="alignNode1" presStyleIdx="5" presStyleCnt="7"/>
      <dgm:spPr/>
    </dgm:pt>
    <dgm:pt modelId="{729F2767-800A-4014-B22D-F8689FC9A955}" type="pres">
      <dgm:prSet presAssocID="{1916E442-C099-4468-9CBB-C2FB19534F89}" presName="sibTrans" presStyleCnt="0"/>
      <dgm:spPr/>
    </dgm:pt>
    <dgm:pt modelId="{81867352-FC80-479D-826F-35D7018BDE8F}" type="pres">
      <dgm:prSet presAssocID="{1916E442-C099-4468-9CBB-C2FB19534F89}" presName="space" presStyleCnt="0"/>
      <dgm:spPr/>
    </dgm:pt>
    <dgm:pt modelId="{C9165430-BB58-4100-BAB2-ADFA96263F1D}" type="pres">
      <dgm:prSet presAssocID="{07E6AE06-D496-4000-B9A6-286DC442C3EA}" presName="composite" presStyleCnt="0"/>
      <dgm:spPr/>
    </dgm:pt>
    <dgm:pt modelId="{1DF4EE40-5BBC-4FA2-957A-6CF91D43A357}" type="pres">
      <dgm:prSet presAssocID="{07E6AE06-D496-4000-B9A6-286DC442C3EA}" presName="LShape" presStyleLbl="alignNode1" presStyleIdx="6" presStyleCnt="7"/>
      <dgm:spPr/>
    </dgm:pt>
    <dgm:pt modelId="{31BDC551-E0E5-4F5C-A5F2-36CD2AD302ED}" type="pres">
      <dgm:prSet presAssocID="{07E6AE06-D496-4000-B9A6-286DC442C3EA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F3A59D00-E0B2-4DB6-A3E1-5020A46BEEAE}" srcId="{5D00E6BE-0548-44EC-898A-9285B83D48D3}" destId="{07E6AE06-D496-4000-B9A6-286DC442C3EA}" srcOrd="3" destOrd="0" parTransId="{7062CEC3-1F16-460F-9B58-5EA4CA7D6053}" sibTransId="{D0505ABF-3450-4A90-9FE8-C28D18FE790C}"/>
    <dgm:cxn modelId="{FEB01E39-E5FF-4C70-BA95-49E75E530B4D}" type="presOf" srcId="{ED6C026E-ED00-4F7B-92BB-2133BE01F7C8}" destId="{711ACA7D-FA15-4743-A4C4-7C093EDF15DF}" srcOrd="0" destOrd="0" presId="urn:microsoft.com/office/officeart/2009/3/layout/StepUpProcess"/>
    <dgm:cxn modelId="{4999A462-65F9-40C1-9281-B7BB7F40D9D3}" type="presOf" srcId="{5D00E6BE-0548-44EC-898A-9285B83D48D3}" destId="{FD1A53CB-31D9-4C5E-935C-B590869A0C7E}" srcOrd="0" destOrd="0" presId="urn:microsoft.com/office/officeart/2009/3/layout/StepUpProcess"/>
    <dgm:cxn modelId="{6D15B256-9051-471F-9C02-0AA899C3FF8D}" type="presOf" srcId="{07E6AE06-D496-4000-B9A6-286DC442C3EA}" destId="{31BDC551-E0E5-4F5C-A5F2-36CD2AD302ED}" srcOrd="0" destOrd="0" presId="urn:microsoft.com/office/officeart/2009/3/layout/StepUpProcess"/>
    <dgm:cxn modelId="{C717248F-6E29-4369-AD8B-11B49451D56F}" srcId="{5D00E6BE-0548-44EC-898A-9285B83D48D3}" destId="{ED6C026E-ED00-4F7B-92BB-2133BE01F7C8}" srcOrd="2" destOrd="0" parTransId="{3D961403-B43D-4C03-A452-84BD3E30E7AE}" sibTransId="{1916E442-C099-4468-9CBB-C2FB19534F89}"/>
    <dgm:cxn modelId="{5F5E448F-F203-46C9-8F45-B9F97839154B}" type="presOf" srcId="{1311AE8F-2FE4-424B-9B53-01D5561FE7E3}" destId="{0B81458F-3888-4F69-88D5-4CEC0087DEE6}" srcOrd="0" destOrd="0" presId="urn:microsoft.com/office/officeart/2009/3/layout/StepUpProcess"/>
    <dgm:cxn modelId="{89E08EC8-54B2-48CD-B1E8-703DBFE5EDDF}" srcId="{5D00E6BE-0548-44EC-898A-9285B83D48D3}" destId="{1311AE8F-2FE4-424B-9B53-01D5561FE7E3}" srcOrd="1" destOrd="0" parTransId="{638CFF58-038C-4558-AE44-3E1ADD867DFC}" sibTransId="{F938A4C9-B753-4A99-BF5B-3A3452AA2F7A}"/>
    <dgm:cxn modelId="{01007CEC-2F64-490E-B93C-D46BC35CA779}" type="presOf" srcId="{64115AC1-8AAA-46D1-A78B-6EB52A026459}" destId="{D6B7E088-6897-4CD9-A49A-F66C847869B1}" srcOrd="0" destOrd="0" presId="urn:microsoft.com/office/officeart/2009/3/layout/StepUpProcess"/>
    <dgm:cxn modelId="{049A01FC-960E-4359-9B59-4F6F7B227860}" srcId="{5D00E6BE-0548-44EC-898A-9285B83D48D3}" destId="{64115AC1-8AAA-46D1-A78B-6EB52A026459}" srcOrd="0" destOrd="0" parTransId="{90F84913-0E2D-470C-A35A-597DC896D2FF}" sibTransId="{41C308D3-A6C1-4E8F-9CBF-8A1D739D5B40}"/>
    <dgm:cxn modelId="{D37370D9-3E11-419F-ACBF-CDDE70A98096}" type="presParOf" srcId="{FD1A53CB-31D9-4C5E-935C-B590869A0C7E}" destId="{2F9EE93B-6897-4BBD-A503-445AE88B5692}" srcOrd="0" destOrd="0" presId="urn:microsoft.com/office/officeart/2009/3/layout/StepUpProcess"/>
    <dgm:cxn modelId="{5EC3DCCC-4739-4579-8693-201E7DD49A5F}" type="presParOf" srcId="{2F9EE93B-6897-4BBD-A503-445AE88B5692}" destId="{6A24F0F4-035A-49C1-B742-74DD70103879}" srcOrd="0" destOrd="0" presId="urn:microsoft.com/office/officeart/2009/3/layout/StepUpProcess"/>
    <dgm:cxn modelId="{F71783B8-9329-49B8-8814-80BAEA0BF137}" type="presParOf" srcId="{2F9EE93B-6897-4BBD-A503-445AE88B5692}" destId="{D6B7E088-6897-4CD9-A49A-F66C847869B1}" srcOrd="1" destOrd="0" presId="urn:microsoft.com/office/officeart/2009/3/layout/StepUpProcess"/>
    <dgm:cxn modelId="{FB91BC82-2626-4A38-8D09-3E0DA6DC102B}" type="presParOf" srcId="{2F9EE93B-6897-4BBD-A503-445AE88B5692}" destId="{2A95E1FC-7DC2-4334-9B20-5113D6707EFE}" srcOrd="2" destOrd="0" presId="urn:microsoft.com/office/officeart/2009/3/layout/StepUpProcess"/>
    <dgm:cxn modelId="{812F3B0D-27F8-4F80-94D5-4A70C564DFEB}" type="presParOf" srcId="{FD1A53CB-31D9-4C5E-935C-B590869A0C7E}" destId="{67102052-3B05-47AC-A085-6909EB498257}" srcOrd="1" destOrd="0" presId="urn:microsoft.com/office/officeart/2009/3/layout/StepUpProcess"/>
    <dgm:cxn modelId="{B5518F3F-6FF1-4AAA-ABB2-E64BBD17C90B}" type="presParOf" srcId="{67102052-3B05-47AC-A085-6909EB498257}" destId="{33979EA1-6812-42DB-A84A-10C89105E53E}" srcOrd="0" destOrd="0" presId="urn:microsoft.com/office/officeart/2009/3/layout/StepUpProcess"/>
    <dgm:cxn modelId="{16549D8F-5693-4E4E-9143-E80C11BC73CB}" type="presParOf" srcId="{FD1A53CB-31D9-4C5E-935C-B590869A0C7E}" destId="{0DE6FFBE-A92D-41CC-AA3C-BC9EE0CA8D97}" srcOrd="2" destOrd="0" presId="urn:microsoft.com/office/officeart/2009/3/layout/StepUpProcess"/>
    <dgm:cxn modelId="{4129AB1B-31FE-445D-8E7E-3FC22E351B8D}" type="presParOf" srcId="{0DE6FFBE-A92D-41CC-AA3C-BC9EE0CA8D97}" destId="{6B24944E-4A4F-45A8-AA66-F335B8C46640}" srcOrd="0" destOrd="0" presId="urn:microsoft.com/office/officeart/2009/3/layout/StepUpProcess"/>
    <dgm:cxn modelId="{6A692726-AD94-4375-83FC-DDCE6DF08696}" type="presParOf" srcId="{0DE6FFBE-A92D-41CC-AA3C-BC9EE0CA8D97}" destId="{0B81458F-3888-4F69-88D5-4CEC0087DEE6}" srcOrd="1" destOrd="0" presId="urn:microsoft.com/office/officeart/2009/3/layout/StepUpProcess"/>
    <dgm:cxn modelId="{F5A25C3F-978C-409E-935B-76726D8983F2}" type="presParOf" srcId="{0DE6FFBE-A92D-41CC-AA3C-BC9EE0CA8D97}" destId="{74F5B48F-25F6-4772-AE15-4858EDC1C531}" srcOrd="2" destOrd="0" presId="urn:microsoft.com/office/officeart/2009/3/layout/StepUpProcess"/>
    <dgm:cxn modelId="{D49D66C0-F803-40B8-99B7-941E2461E86A}" type="presParOf" srcId="{FD1A53CB-31D9-4C5E-935C-B590869A0C7E}" destId="{7BFD3B0D-FBA9-424F-8508-0B5018659785}" srcOrd="3" destOrd="0" presId="urn:microsoft.com/office/officeart/2009/3/layout/StepUpProcess"/>
    <dgm:cxn modelId="{0D1EFB6F-1E3F-4F89-9465-AE34AB94544E}" type="presParOf" srcId="{7BFD3B0D-FBA9-424F-8508-0B5018659785}" destId="{280F94D4-BE16-47C8-A4E8-484998239D9E}" srcOrd="0" destOrd="0" presId="urn:microsoft.com/office/officeart/2009/3/layout/StepUpProcess"/>
    <dgm:cxn modelId="{E092D5A3-0713-45FF-BF08-C4E46E39F1F3}" type="presParOf" srcId="{FD1A53CB-31D9-4C5E-935C-B590869A0C7E}" destId="{AAB7BAF2-AAAD-4823-BD7B-221759DCFDAC}" srcOrd="4" destOrd="0" presId="urn:microsoft.com/office/officeart/2009/3/layout/StepUpProcess"/>
    <dgm:cxn modelId="{3F5DFA96-484A-48BB-BE62-76497A762927}" type="presParOf" srcId="{AAB7BAF2-AAAD-4823-BD7B-221759DCFDAC}" destId="{E059CDAE-487E-4D42-A7C6-E052D7D6B2E1}" srcOrd="0" destOrd="0" presId="urn:microsoft.com/office/officeart/2009/3/layout/StepUpProcess"/>
    <dgm:cxn modelId="{8D9193FF-0B06-4F3E-8C10-5932E5D259ED}" type="presParOf" srcId="{AAB7BAF2-AAAD-4823-BD7B-221759DCFDAC}" destId="{711ACA7D-FA15-4743-A4C4-7C093EDF15DF}" srcOrd="1" destOrd="0" presId="urn:microsoft.com/office/officeart/2009/3/layout/StepUpProcess"/>
    <dgm:cxn modelId="{38891320-E135-429E-B266-C224AC766B8E}" type="presParOf" srcId="{AAB7BAF2-AAAD-4823-BD7B-221759DCFDAC}" destId="{C90D6383-3945-4A6E-829A-4C579D26EE31}" srcOrd="2" destOrd="0" presId="urn:microsoft.com/office/officeart/2009/3/layout/StepUpProcess"/>
    <dgm:cxn modelId="{33DA53B1-D30D-435A-B218-187CAA97A37A}" type="presParOf" srcId="{FD1A53CB-31D9-4C5E-935C-B590869A0C7E}" destId="{729F2767-800A-4014-B22D-F8689FC9A955}" srcOrd="5" destOrd="0" presId="urn:microsoft.com/office/officeart/2009/3/layout/StepUpProcess"/>
    <dgm:cxn modelId="{049B07AD-7B9D-4719-A4D6-9A6A3BE5B0DC}" type="presParOf" srcId="{729F2767-800A-4014-B22D-F8689FC9A955}" destId="{81867352-FC80-479D-826F-35D7018BDE8F}" srcOrd="0" destOrd="0" presId="urn:microsoft.com/office/officeart/2009/3/layout/StepUpProcess"/>
    <dgm:cxn modelId="{8F0A8A26-7484-4520-AE66-DF0E008AA391}" type="presParOf" srcId="{FD1A53CB-31D9-4C5E-935C-B590869A0C7E}" destId="{C9165430-BB58-4100-BAB2-ADFA96263F1D}" srcOrd="6" destOrd="0" presId="urn:microsoft.com/office/officeart/2009/3/layout/StepUpProcess"/>
    <dgm:cxn modelId="{E256E5A6-CB2A-4CE2-890C-570A905B573B}" type="presParOf" srcId="{C9165430-BB58-4100-BAB2-ADFA96263F1D}" destId="{1DF4EE40-5BBC-4FA2-957A-6CF91D43A357}" srcOrd="0" destOrd="0" presId="urn:microsoft.com/office/officeart/2009/3/layout/StepUpProcess"/>
    <dgm:cxn modelId="{DA3E0D86-9BE3-4DD5-A764-7F74970AD3A9}" type="presParOf" srcId="{C9165430-BB58-4100-BAB2-ADFA96263F1D}" destId="{31BDC551-E0E5-4F5C-A5F2-36CD2AD302ED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5D793823-A0E7-462C-9BAC-EA960A6BE8E1}" type="doc">
      <dgm:prSet loTypeId="urn:microsoft.com/office/officeart/2005/8/layout/cycle5" loCatId="cycle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EC"/>
        </a:p>
      </dgm:t>
    </dgm:pt>
    <dgm:pt modelId="{8F6A6768-A479-4806-9266-F330CBB47E56}">
      <dgm:prSet custT="1"/>
      <dgm:spPr/>
      <dgm:t>
        <a:bodyPr/>
        <a:lstStyle/>
        <a:p>
          <a:r>
            <a:rPr lang="es-ES" sz="1200" dirty="0">
              <a:solidFill>
                <a:schemeClr val="tx1"/>
              </a:solidFill>
            </a:rPr>
            <a:t>Agitación.</a:t>
          </a:r>
          <a:endParaRPr lang="es-EC" sz="1200" dirty="0">
            <a:solidFill>
              <a:schemeClr val="tx1"/>
            </a:solidFill>
          </a:endParaRPr>
        </a:p>
      </dgm:t>
    </dgm:pt>
    <dgm:pt modelId="{659DE7B8-7FAC-4FC9-9C29-7BE71FD26BA5}" type="parTrans" cxnId="{7FF90AB7-3B3E-44BF-9133-B246085112B5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F29806D6-F853-4515-A5F2-4ACF5B2AB7E9}" type="sibTrans" cxnId="{7FF90AB7-3B3E-44BF-9133-B246085112B5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46963FFC-878A-40B3-B16D-FFDDC3DC14E8}">
      <dgm:prSet custT="1"/>
      <dgm:spPr/>
      <dgm:t>
        <a:bodyPr/>
        <a:lstStyle/>
        <a:p>
          <a:r>
            <a:rPr lang="es-ES" sz="1200" dirty="0">
              <a:solidFill>
                <a:schemeClr val="tx1"/>
              </a:solidFill>
            </a:rPr>
            <a:t>Deterioro del nivel de consciencia</a:t>
          </a:r>
          <a:endParaRPr lang="es-EC" sz="1200" dirty="0">
            <a:solidFill>
              <a:schemeClr val="tx1"/>
            </a:solidFill>
          </a:endParaRPr>
        </a:p>
      </dgm:t>
    </dgm:pt>
    <dgm:pt modelId="{B426CF45-A9CB-4659-A6FD-6F3C94941EB8}" type="parTrans" cxnId="{9370D69D-1BA1-40AD-B610-9D57700F761D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B2590400-695E-4D4C-9869-938FAC0FE7A6}" type="sibTrans" cxnId="{9370D69D-1BA1-40AD-B610-9D57700F761D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72460C57-52C5-4BE8-9E8F-DB10F5FB45C9}">
      <dgm:prSet custT="1"/>
      <dgm:spPr/>
      <dgm:t>
        <a:bodyPr/>
        <a:lstStyle/>
        <a:p>
          <a:r>
            <a:rPr lang="es-ES" sz="1200" dirty="0">
              <a:solidFill>
                <a:schemeClr val="tx1"/>
              </a:solidFill>
            </a:rPr>
            <a:t>Piel moteada</a:t>
          </a:r>
          <a:endParaRPr lang="es-EC" sz="1200" dirty="0">
            <a:solidFill>
              <a:schemeClr val="tx1"/>
            </a:solidFill>
          </a:endParaRPr>
        </a:p>
      </dgm:t>
    </dgm:pt>
    <dgm:pt modelId="{DF0D9769-00F7-499E-A840-7FCF9A0F7823}" type="parTrans" cxnId="{94470025-ABB6-4059-B4B9-E053F68884E7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41C8C4F9-242B-4B0B-8AF1-CC43DC5A66F4}" type="sibTrans" cxnId="{94470025-ABB6-4059-B4B9-E053F68884E7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ECC16557-06FB-463B-9353-7FD21AAC1FCE}">
      <dgm:prSet custT="1"/>
      <dgm:spPr/>
      <dgm:t>
        <a:bodyPr/>
        <a:lstStyle/>
        <a:p>
          <a:r>
            <a:rPr lang="es-ES" sz="1200" dirty="0">
              <a:solidFill>
                <a:schemeClr val="tx1"/>
              </a:solidFill>
            </a:rPr>
            <a:t>Respiración ruidosa</a:t>
          </a:r>
          <a:endParaRPr lang="es-EC" sz="1200" dirty="0">
            <a:solidFill>
              <a:schemeClr val="tx1"/>
            </a:solidFill>
          </a:endParaRPr>
        </a:p>
      </dgm:t>
    </dgm:pt>
    <dgm:pt modelId="{B5C4D62A-8B21-477B-81A8-1A5F99320350}" type="parTrans" cxnId="{6D37236B-0FCE-4171-ADC5-BAF2A0324787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CE156574-1367-4153-874D-6E1E42725E16}" type="sibTrans" cxnId="{6D37236B-0FCE-4171-ADC5-BAF2A0324787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D746D379-6848-43C8-9DD6-A83031A05707}">
      <dgm:prSet custT="1"/>
      <dgm:spPr/>
      <dgm:t>
        <a:bodyPr/>
        <a:lstStyle/>
        <a:p>
          <a:r>
            <a:rPr lang="es-ES" sz="1200" dirty="0">
              <a:solidFill>
                <a:schemeClr val="tx1"/>
              </a:solidFill>
            </a:rPr>
            <a:t>Pérdida progresiva de peso, </a:t>
          </a:r>
          <a:endParaRPr lang="es-EC" sz="1200" dirty="0">
            <a:solidFill>
              <a:schemeClr val="tx1"/>
            </a:solidFill>
          </a:endParaRPr>
        </a:p>
      </dgm:t>
    </dgm:pt>
    <dgm:pt modelId="{C683BCF3-B099-48AF-8CED-B873C021189B}" type="parTrans" cxnId="{01BC8250-F6A5-41B6-A3F2-656F1CC00FF8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158240AC-38A1-49FE-A6BD-CF9BD246CFC1}" type="sibTrans" cxnId="{01BC8250-F6A5-41B6-A3F2-656F1CC00FF8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27F0CF16-050A-46C9-93F0-4462B9658BD5}">
      <dgm:prSet custT="1"/>
      <dgm:spPr/>
      <dgm:t>
        <a:bodyPr/>
        <a:lstStyle/>
        <a:p>
          <a:r>
            <a:rPr lang="es-ES" sz="1200" dirty="0">
              <a:solidFill>
                <a:schemeClr val="tx1"/>
              </a:solidFill>
            </a:rPr>
            <a:t>Fatiga</a:t>
          </a:r>
          <a:endParaRPr lang="es-EC" sz="1200" dirty="0">
            <a:solidFill>
              <a:schemeClr val="tx1"/>
            </a:solidFill>
          </a:endParaRPr>
        </a:p>
      </dgm:t>
    </dgm:pt>
    <dgm:pt modelId="{29ACBA7C-B0C7-421A-BF6E-9DD18538432B}" type="parTrans" cxnId="{5E3F0F5D-985F-4549-96CB-2CB9EF27B1F7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FB0C7926-49DA-4DE3-A90C-35A3C9BDDBE5}" type="sibTrans" cxnId="{5E3F0F5D-985F-4549-96CB-2CB9EF27B1F7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6301CD78-2849-4243-AD74-FED85C98FF35}">
      <dgm:prSet custT="1"/>
      <dgm:spPr/>
      <dgm:t>
        <a:bodyPr/>
        <a:lstStyle/>
        <a:p>
          <a:r>
            <a:rPr lang="es-ES" sz="1200" dirty="0">
              <a:solidFill>
                <a:schemeClr val="tx1"/>
              </a:solidFill>
            </a:rPr>
            <a:t>Pérdida del apetito en incremento,</a:t>
          </a:r>
          <a:endParaRPr lang="es-EC" sz="1200" dirty="0">
            <a:solidFill>
              <a:schemeClr val="tx1"/>
            </a:solidFill>
          </a:endParaRPr>
        </a:p>
      </dgm:t>
    </dgm:pt>
    <dgm:pt modelId="{C93453CE-BD93-4C19-B44D-3881CA38CC39}" type="parTrans" cxnId="{5D3611CE-0CCF-4324-85E9-77450AD8FE80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42798773-D978-4A1B-A254-706D814235E7}" type="sibTrans" cxnId="{5D3611CE-0CCF-4324-85E9-77450AD8FE80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B563A339-CE52-4E78-B297-7CE8881999ED}">
      <dgm:prSet custT="1"/>
      <dgm:spPr/>
      <dgm:t>
        <a:bodyPr/>
        <a:lstStyle/>
        <a:p>
          <a:r>
            <a:rPr lang="es-ES" sz="1200" dirty="0">
              <a:solidFill>
                <a:schemeClr val="tx1"/>
              </a:solidFill>
            </a:rPr>
            <a:t>Deterioro de la movilidad </a:t>
          </a:r>
          <a:endParaRPr lang="es-EC" sz="1200" dirty="0">
            <a:solidFill>
              <a:schemeClr val="tx1"/>
            </a:solidFill>
          </a:endParaRPr>
        </a:p>
      </dgm:t>
    </dgm:pt>
    <dgm:pt modelId="{1D1A1DFD-C82E-4ED0-820D-7204C08FE0A1}" type="parTrans" cxnId="{48DE183A-5BBE-4175-AA88-100B979A1E5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A6279053-8C53-412E-B3EE-0CB74A09E7A2}" type="sibTrans" cxnId="{48DE183A-5BBE-4175-AA88-100B979A1E5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615FB6B3-6C41-4CF9-BB7F-C3F68BA332B0}" type="pres">
      <dgm:prSet presAssocID="{5D793823-A0E7-462C-9BAC-EA960A6BE8E1}" presName="cycle" presStyleCnt="0">
        <dgm:presLayoutVars>
          <dgm:dir/>
          <dgm:resizeHandles val="exact"/>
        </dgm:presLayoutVars>
      </dgm:prSet>
      <dgm:spPr/>
    </dgm:pt>
    <dgm:pt modelId="{5B11C455-214E-4344-A0F0-17BF105EB918}" type="pres">
      <dgm:prSet presAssocID="{8F6A6768-A479-4806-9266-F330CBB47E56}" presName="node" presStyleLbl="node1" presStyleIdx="0" presStyleCnt="8">
        <dgm:presLayoutVars>
          <dgm:bulletEnabled val="1"/>
        </dgm:presLayoutVars>
      </dgm:prSet>
      <dgm:spPr/>
    </dgm:pt>
    <dgm:pt modelId="{B2787860-21D3-47A5-8DCD-88B61A385850}" type="pres">
      <dgm:prSet presAssocID="{8F6A6768-A479-4806-9266-F330CBB47E56}" presName="spNode" presStyleCnt="0"/>
      <dgm:spPr/>
    </dgm:pt>
    <dgm:pt modelId="{CD7CCF0C-F65A-4273-B28A-879AA1BA478C}" type="pres">
      <dgm:prSet presAssocID="{F29806D6-F853-4515-A5F2-4ACF5B2AB7E9}" presName="sibTrans" presStyleLbl="sibTrans1D1" presStyleIdx="0" presStyleCnt="8"/>
      <dgm:spPr/>
    </dgm:pt>
    <dgm:pt modelId="{6DD45E5F-C564-4EE7-9FB7-BD2F129BD9AA}" type="pres">
      <dgm:prSet presAssocID="{46963FFC-878A-40B3-B16D-FFDDC3DC14E8}" presName="node" presStyleLbl="node1" presStyleIdx="1" presStyleCnt="8">
        <dgm:presLayoutVars>
          <dgm:bulletEnabled val="1"/>
        </dgm:presLayoutVars>
      </dgm:prSet>
      <dgm:spPr/>
    </dgm:pt>
    <dgm:pt modelId="{DAD94F6A-F80B-439B-B8CF-20BE9E87C80B}" type="pres">
      <dgm:prSet presAssocID="{46963FFC-878A-40B3-B16D-FFDDC3DC14E8}" presName="spNode" presStyleCnt="0"/>
      <dgm:spPr/>
    </dgm:pt>
    <dgm:pt modelId="{59960484-18FB-4AF8-96CA-37CBEC1328E5}" type="pres">
      <dgm:prSet presAssocID="{B2590400-695E-4D4C-9869-938FAC0FE7A6}" presName="sibTrans" presStyleLbl="sibTrans1D1" presStyleIdx="1" presStyleCnt="8"/>
      <dgm:spPr/>
    </dgm:pt>
    <dgm:pt modelId="{76FA1E0A-92D7-411C-917C-0567C6A3DDED}" type="pres">
      <dgm:prSet presAssocID="{72460C57-52C5-4BE8-9E8F-DB10F5FB45C9}" presName="node" presStyleLbl="node1" presStyleIdx="2" presStyleCnt="8">
        <dgm:presLayoutVars>
          <dgm:bulletEnabled val="1"/>
        </dgm:presLayoutVars>
      </dgm:prSet>
      <dgm:spPr/>
    </dgm:pt>
    <dgm:pt modelId="{9A23CC74-C9B1-4E6D-9CE6-58771699814D}" type="pres">
      <dgm:prSet presAssocID="{72460C57-52C5-4BE8-9E8F-DB10F5FB45C9}" presName="spNode" presStyleCnt="0"/>
      <dgm:spPr/>
    </dgm:pt>
    <dgm:pt modelId="{9A3EFAE9-C010-4988-AB25-327EDEAF11EC}" type="pres">
      <dgm:prSet presAssocID="{41C8C4F9-242B-4B0B-8AF1-CC43DC5A66F4}" presName="sibTrans" presStyleLbl="sibTrans1D1" presStyleIdx="2" presStyleCnt="8"/>
      <dgm:spPr/>
    </dgm:pt>
    <dgm:pt modelId="{46C516FE-E8CF-45DA-AD07-812A73117265}" type="pres">
      <dgm:prSet presAssocID="{ECC16557-06FB-463B-9353-7FD21AAC1FCE}" presName="node" presStyleLbl="node1" presStyleIdx="3" presStyleCnt="8">
        <dgm:presLayoutVars>
          <dgm:bulletEnabled val="1"/>
        </dgm:presLayoutVars>
      </dgm:prSet>
      <dgm:spPr/>
    </dgm:pt>
    <dgm:pt modelId="{F5FDB6AF-95A2-4F47-9554-BE6ED6AC3378}" type="pres">
      <dgm:prSet presAssocID="{ECC16557-06FB-463B-9353-7FD21AAC1FCE}" presName="spNode" presStyleCnt="0"/>
      <dgm:spPr/>
    </dgm:pt>
    <dgm:pt modelId="{B0AF864D-566C-4BFC-8C0F-D48DA18626E2}" type="pres">
      <dgm:prSet presAssocID="{CE156574-1367-4153-874D-6E1E42725E16}" presName="sibTrans" presStyleLbl="sibTrans1D1" presStyleIdx="3" presStyleCnt="8"/>
      <dgm:spPr/>
    </dgm:pt>
    <dgm:pt modelId="{38754E2D-D1A5-428A-A398-11121A1038E5}" type="pres">
      <dgm:prSet presAssocID="{D746D379-6848-43C8-9DD6-A83031A05707}" presName="node" presStyleLbl="node1" presStyleIdx="4" presStyleCnt="8">
        <dgm:presLayoutVars>
          <dgm:bulletEnabled val="1"/>
        </dgm:presLayoutVars>
      </dgm:prSet>
      <dgm:spPr/>
    </dgm:pt>
    <dgm:pt modelId="{685B6798-7560-4AC0-AED4-381BFF018188}" type="pres">
      <dgm:prSet presAssocID="{D746D379-6848-43C8-9DD6-A83031A05707}" presName="spNode" presStyleCnt="0"/>
      <dgm:spPr/>
    </dgm:pt>
    <dgm:pt modelId="{8E97CCDE-25B7-4B8A-80AA-5016065F7341}" type="pres">
      <dgm:prSet presAssocID="{158240AC-38A1-49FE-A6BD-CF9BD246CFC1}" presName="sibTrans" presStyleLbl="sibTrans1D1" presStyleIdx="4" presStyleCnt="8"/>
      <dgm:spPr/>
    </dgm:pt>
    <dgm:pt modelId="{41A7DE08-29F3-4906-B8BB-6EBCBF31FCD3}" type="pres">
      <dgm:prSet presAssocID="{27F0CF16-050A-46C9-93F0-4462B9658BD5}" presName="node" presStyleLbl="node1" presStyleIdx="5" presStyleCnt="8">
        <dgm:presLayoutVars>
          <dgm:bulletEnabled val="1"/>
        </dgm:presLayoutVars>
      </dgm:prSet>
      <dgm:spPr/>
    </dgm:pt>
    <dgm:pt modelId="{01814A59-3BBD-4669-8EF6-8D036FC5E70F}" type="pres">
      <dgm:prSet presAssocID="{27F0CF16-050A-46C9-93F0-4462B9658BD5}" presName="spNode" presStyleCnt="0"/>
      <dgm:spPr/>
    </dgm:pt>
    <dgm:pt modelId="{2810FD9D-0319-4C39-9B03-B815903363DC}" type="pres">
      <dgm:prSet presAssocID="{FB0C7926-49DA-4DE3-A90C-35A3C9BDDBE5}" presName="sibTrans" presStyleLbl="sibTrans1D1" presStyleIdx="5" presStyleCnt="8"/>
      <dgm:spPr/>
    </dgm:pt>
    <dgm:pt modelId="{56A74BC0-755C-4F46-83EF-A9831403359B}" type="pres">
      <dgm:prSet presAssocID="{6301CD78-2849-4243-AD74-FED85C98FF35}" presName="node" presStyleLbl="node1" presStyleIdx="6" presStyleCnt="8">
        <dgm:presLayoutVars>
          <dgm:bulletEnabled val="1"/>
        </dgm:presLayoutVars>
      </dgm:prSet>
      <dgm:spPr/>
    </dgm:pt>
    <dgm:pt modelId="{2BDF6D9C-6369-4A84-95F2-B6333FCE9F7D}" type="pres">
      <dgm:prSet presAssocID="{6301CD78-2849-4243-AD74-FED85C98FF35}" presName="spNode" presStyleCnt="0"/>
      <dgm:spPr/>
    </dgm:pt>
    <dgm:pt modelId="{C242E383-BEFF-4506-B519-37A0D2EE3ED2}" type="pres">
      <dgm:prSet presAssocID="{42798773-D978-4A1B-A254-706D814235E7}" presName="sibTrans" presStyleLbl="sibTrans1D1" presStyleIdx="6" presStyleCnt="8"/>
      <dgm:spPr/>
    </dgm:pt>
    <dgm:pt modelId="{17515EF1-8C09-4CB5-87B4-C00C9E8992FD}" type="pres">
      <dgm:prSet presAssocID="{B563A339-CE52-4E78-B297-7CE8881999ED}" presName="node" presStyleLbl="node1" presStyleIdx="7" presStyleCnt="8">
        <dgm:presLayoutVars>
          <dgm:bulletEnabled val="1"/>
        </dgm:presLayoutVars>
      </dgm:prSet>
      <dgm:spPr/>
    </dgm:pt>
    <dgm:pt modelId="{F3126EEE-526A-4920-9A0E-97C4BD89C2CE}" type="pres">
      <dgm:prSet presAssocID="{B563A339-CE52-4E78-B297-7CE8881999ED}" presName="spNode" presStyleCnt="0"/>
      <dgm:spPr/>
    </dgm:pt>
    <dgm:pt modelId="{99327D71-1848-48FB-8CE8-ABA3D7165428}" type="pres">
      <dgm:prSet presAssocID="{A6279053-8C53-412E-B3EE-0CB74A09E7A2}" presName="sibTrans" presStyleLbl="sibTrans1D1" presStyleIdx="7" presStyleCnt="8"/>
      <dgm:spPr/>
    </dgm:pt>
  </dgm:ptLst>
  <dgm:cxnLst>
    <dgm:cxn modelId="{681C2201-CF9E-46A2-9EC2-B4EAF3E9CCE8}" type="presOf" srcId="{F29806D6-F853-4515-A5F2-4ACF5B2AB7E9}" destId="{CD7CCF0C-F65A-4273-B28A-879AA1BA478C}" srcOrd="0" destOrd="0" presId="urn:microsoft.com/office/officeart/2005/8/layout/cycle5"/>
    <dgm:cxn modelId="{42780706-4642-46E2-B298-ACB912F89745}" type="presOf" srcId="{42798773-D978-4A1B-A254-706D814235E7}" destId="{C242E383-BEFF-4506-B519-37A0D2EE3ED2}" srcOrd="0" destOrd="0" presId="urn:microsoft.com/office/officeart/2005/8/layout/cycle5"/>
    <dgm:cxn modelId="{0BDFDC21-5E7F-4BFD-ACCF-BD49FD7E8444}" type="presOf" srcId="{27F0CF16-050A-46C9-93F0-4462B9658BD5}" destId="{41A7DE08-29F3-4906-B8BB-6EBCBF31FCD3}" srcOrd="0" destOrd="0" presId="urn:microsoft.com/office/officeart/2005/8/layout/cycle5"/>
    <dgm:cxn modelId="{94470025-ABB6-4059-B4B9-E053F68884E7}" srcId="{5D793823-A0E7-462C-9BAC-EA960A6BE8E1}" destId="{72460C57-52C5-4BE8-9E8F-DB10F5FB45C9}" srcOrd="2" destOrd="0" parTransId="{DF0D9769-00F7-499E-A840-7FCF9A0F7823}" sibTransId="{41C8C4F9-242B-4B0B-8AF1-CC43DC5A66F4}"/>
    <dgm:cxn modelId="{BA297B36-963D-4BE9-9E43-F953D65C38AA}" type="presOf" srcId="{72460C57-52C5-4BE8-9E8F-DB10F5FB45C9}" destId="{76FA1E0A-92D7-411C-917C-0567C6A3DDED}" srcOrd="0" destOrd="0" presId="urn:microsoft.com/office/officeart/2005/8/layout/cycle5"/>
    <dgm:cxn modelId="{CED80B38-36B0-4758-AC72-FC4C5B80F716}" type="presOf" srcId="{FB0C7926-49DA-4DE3-A90C-35A3C9BDDBE5}" destId="{2810FD9D-0319-4C39-9B03-B815903363DC}" srcOrd="0" destOrd="0" presId="urn:microsoft.com/office/officeart/2005/8/layout/cycle5"/>
    <dgm:cxn modelId="{BBF2B138-0FAE-4884-8D59-E23B11B82018}" type="presOf" srcId="{ECC16557-06FB-463B-9353-7FD21AAC1FCE}" destId="{46C516FE-E8CF-45DA-AD07-812A73117265}" srcOrd="0" destOrd="0" presId="urn:microsoft.com/office/officeart/2005/8/layout/cycle5"/>
    <dgm:cxn modelId="{48DE183A-5BBE-4175-AA88-100B979A1E5A}" srcId="{5D793823-A0E7-462C-9BAC-EA960A6BE8E1}" destId="{B563A339-CE52-4E78-B297-7CE8881999ED}" srcOrd="7" destOrd="0" parTransId="{1D1A1DFD-C82E-4ED0-820D-7204C08FE0A1}" sibTransId="{A6279053-8C53-412E-B3EE-0CB74A09E7A2}"/>
    <dgm:cxn modelId="{CDCC863C-39A1-4DE6-A69F-6BB94410BA19}" type="presOf" srcId="{8F6A6768-A479-4806-9266-F330CBB47E56}" destId="{5B11C455-214E-4344-A0F0-17BF105EB918}" srcOrd="0" destOrd="0" presId="urn:microsoft.com/office/officeart/2005/8/layout/cycle5"/>
    <dgm:cxn modelId="{5E3F0F5D-985F-4549-96CB-2CB9EF27B1F7}" srcId="{5D793823-A0E7-462C-9BAC-EA960A6BE8E1}" destId="{27F0CF16-050A-46C9-93F0-4462B9658BD5}" srcOrd="5" destOrd="0" parTransId="{29ACBA7C-B0C7-421A-BF6E-9DD18538432B}" sibTransId="{FB0C7926-49DA-4DE3-A90C-35A3C9BDDBE5}"/>
    <dgm:cxn modelId="{FBA23161-C170-4F66-8C65-EE8B21BAAD1F}" type="presOf" srcId="{6301CD78-2849-4243-AD74-FED85C98FF35}" destId="{56A74BC0-755C-4F46-83EF-A9831403359B}" srcOrd="0" destOrd="0" presId="urn:microsoft.com/office/officeart/2005/8/layout/cycle5"/>
    <dgm:cxn modelId="{587F8B46-4BD6-4F35-9F3F-F4F98F36AA4B}" type="presOf" srcId="{A6279053-8C53-412E-B3EE-0CB74A09E7A2}" destId="{99327D71-1848-48FB-8CE8-ABA3D7165428}" srcOrd="0" destOrd="0" presId="urn:microsoft.com/office/officeart/2005/8/layout/cycle5"/>
    <dgm:cxn modelId="{6D37236B-0FCE-4171-ADC5-BAF2A0324787}" srcId="{5D793823-A0E7-462C-9BAC-EA960A6BE8E1}" destId="{ECC16557-06FB-463B-9353-7FD21AAC1FCE}" srcOrd="3" destOrd="0" parTransId="{B5C4D62A-8B21-477B-81A8-1A5F99320350}" sibTransId="{CE156574-1367-4153-874D-6E1E42725E16}"/>
    <dgm:cxn modelId="{01BC8250-F6A5-41B6-A3F2-656F1CC00FF8}" srcId="{5D793823-A0E7-462C-9BAC-EA960A6BE8E1}" destId="{D746D379-6848-43C8-9DD6-A83031A05707}" srcOrd="4" destOrd="0" parTransId="{C683BCF3-B099-48AF-8CED-B873C021189B}" sibTransId="{158240AC-38A1-49FE-A6BD-CF9BD246CFC1}"/>
    <dgm:cxn modelId="{9ACC2B7E-9AE3-4713-AFF8-9BDF65224219}" type="presOf" srcId="{B563A339-CE52-4E78-B297-7CE8881999ED}" destId="{17515EF1-8C09-4CB5-87B4-C00C9E8992FD}" srcOrd="0" destOrd="0" presId="urn:microsoft.com/office/officeart/2005/8/layout/cycle5"/>
    <dgm:cxn modelId="{54810B81-244F-419F-B85C-904E54D451B2}" type="presOf" srcId="{46963FFC-878A-40B3-B16D-FFDDC3DC14E8}" destId="{6DD45E5F-C564-4EE7-9FB7-BD2F129BD9AA}" srcOrd="0" destOrd="0" presId="urn:microsoft.com/office/officeart/2005/8/layout/cycle5"/>
    <dgm:cxn modelId="{53892B8B-240B-4D9A-BA1A-C9B725441BD4}" type="presOf" srcId="{5D793823-A0E7-462C-9BAC-EA960A6BE8E1}" destId="{615FB6B3-6C41-4CF9-BB7F-C3F68BA332B0}" srcOrd="0" destOrd="0" presId="urn:microsoft.com/office/officeart/2005/8/layout/cycle5"/>
    <dgm:cxn modelId="{05C2BF8B-D71F-45D7-A5FB-661548610F62}" type="presOf" srcId="{D746D379-6848-43C8-9DD6-A83031A05707}" destId="{38754E2D-D1A5-428A-A398-11121A1038E5}" srcOrd="0" destOrd="0" presId="urn:microsoft.com/office/officeart/2005/8/layout/cycle5"/>
    <dgm:cxn modelId="{79677E93-3A7B-4EE9-96B0-160785E78BEF}" type="presOf" srcId="{CE156574-1367-4153-874D-6E1E42725E16}" destId="{B0AF864D-566C-4BFC-8C0F-D48DA18626E2}" srcOrd="0" destOrd="0" presId="urn:microsoft.com/office/officeart/2005/8/layout/cycle5"/>
    <dgm:cxn modelId="{E1594699-875D-47AE-BD8B-E02E0E4502EC}" type="presOf" srcId="{41C8C4F9-242B-4B0B-8AF1-CC43DC5A66F4}" destId="{9A3EFAE9-C010-4988-AB25-327EDEAF11EC}" srcOrd="0" destOrd="0" presId="urn:microsoft.com/office/officeart/2005/8/layout/cycle5"/>
    <dgm:cxn modelId="{9370D69D-1BA1-40AD-B610-9D57700F761D}" srcId="{5D793823-A0E7-462C-9BAC-EA960A6BE8E1}" destId="{46963FFC-878A-40B3-B16D-FFDDC3DC14E8}" srcOrd="1" destOrd="0" parTransId="{B426CF45-A9CB-4659-A6FD-6F3C94941EB8}" sibTransId="{B2590400-695E-4D4C-9869-938FAC0FE7A6}"/>
    <dgm:cxn modelId="{7FF90AB7-3B3E-44BF-9133-B246085112B5}" srcId="{5D793823-A0E7-462C-9BAC-EA960A6BE8E1}" destId="{8F6A6768-A479-4806-9266-F330CBB47E56}" srcOrd="0" destOrd="0" parTransId="{659DE7B8-7FAC-4FC9-9C29-7BE71FD26BA5}" sibTransId="{F29806D6-F853-4515-A5F2-4ACF5B2AB7E9}"/>
    <dgm:cxn modelId="{AB5360CC-5CBB-40F9-8193-D47CF934070E}" type="presOf" srcId="{B2590400-695E-4D4C-9869-938FAC0FE7A6}" destId="{59960484-18FB-4AF8-96CA-37CBEC1328E5}" srcOrd="0" destOrd="0" presId="urn:microsoft.com/office/officeart/2005/8/layout/cycle5"/>
    <dgm:cxn modelId="{5D3611CE-0CCF-4324-85E9-77450AD8FE80}" srcId="{5D793823-A0E7-462C-9BAC-EA960A6BE8E1}" destId="{6301CD78-2849-4243-AD74-FED85C98FF35}" srcOrd="6" destOrd="0" parTransId="{C93453CE-BD93-4C19-B44D-3881CA38CC39}" sibTransId="{42798773-D978-4A1B-A254-706D814235E7}"/>
    <dgm:cxn modelId="{2E726FF8-BF01-4233-AE66-86F165A7ED78}" type="presOf" srcId="{158240AC-38A1-49FE-A6BD-CF9BD246CFC1}" destId="{8E97CCDE-25B7-4B8A-80AA-5016065F7341}" srcOrd="0" destOrd="0" presId="urn:microsoft.com/office/officeart/2005/8/layout/cycle5"/>
    <dgm:cxn modelId="{724360A9-5278-463C-86E4-51446C630EB1}" type="presParOf" srcId="{615FB6B3-6C41-4CF9-BB7F-C3F68BA332B0}" destId="{5B11C455-214E-4344-A0F0-17BF105EB918}" srcOrd="0" destOrd="0" presId="urn:microsoft.com/office/officeart/2005/8/layout/cycle5"/>
    <dgm:cxn modelId="{44E6E7BB-906E-4D59-89AE-8AF351D3A478}" type="presParOf" srcId="{615FB6B3-6C41-4CF9-BB7F-C3F68BA332B0}" destId="{B2787860-21D3-47A5-8DCD-88B61A385850}" srcOrd="1" destOrd="0" presId="urn:microsoft.com/office/officeart/2005/8/layout/cycle5"/>
    <dgm:cxn modelId="{D7CD05F5-694C-489A-9FF1-1E56DDCA5587}" type="presParOf" srcId="{615FB6B3-6C41-4CF9-BB7F-C3F68BA332B0}" destId="{CD7CCF0C-F65A-4273-B28A-879AA1BA478C}" srcOrd="2" destOrd="0" presId="urn:microsoft.com/office/officeart/2005/8/layout/cycle5"/>
    <dgm:cxn modelId="{D175EB96-1064-4CA9-8E4E-96E47E292D71}" type="presParOf" srcId="{615FB6B3-6C41-4CF9-BB7F-C3F68BA332B0}" destId="{6DD45E5F-C564-4EE7-9FB7-BD2F129BD9AA}" srcOrd="3" destOrd="0" presId="urn:microsoft.com/office/officeart/2005/8/layout/cycle5"/>
    <dgm:cxn modelId="{3FA47953-DEF2-4EBA-A089-D11B1A712E92}" type="presParOf" srcId="{615FB6B3-6C41-4CF9-BB7F-C3F68BA332B0}" destId="{DAD94F6A-F80B-439B-B8CF-20BE9E87C80B}" srcOrd="4" destOrd="0" presId="urn:microsoft.com/office/officeart/2005/8/layout/cycle5"/>
    <dgm:cxn modelId="{84CC560B-A5ED-4E57-9BDA-A98BE4B3F4F3}" type="presParOf" srcId="{615FB6B3-6C41-4CF9-BB7F-C3F68BA332B0}" destId="{59960484-18FB-4AF8-96CA-37CBEC1328E5}" srcOrd="5" destOrd="0" presId="urn:microsoft.com/office/officeart/2005/8/layout/cycle5"/>
    <dgm:cxn modelId="{EE85745E-4C53-48DB-8E79-66FD5B451A40}" type="presParOf" srcId="{615FB6B3-6C41-4CF9-BB7F-C3F68BA332B0}" destId="{76FA1E0A-92D7-411C-917C-0567C6A3DDED}" srcOrd="6" destOrd="0" presId="urn:microsoft.com/office/officeart/2005/8/layout/cycle5"/>
    <dgm:cxn modelId="{AAFE087B-A535-47A8-9B1C-FB126EA7DBBF}" type="presParOf" srcId="{615FB6B3-6C41-4CF9-BB7F-C3F68BA332B0}" destId="{9A23CC74-C9B1-4E6D-9CE6-58771699814D}" srcOrd="7" destOrd="0" presId="urn:microsoft.com/office/officeart/2005/8/layout/cycle5"/>
    <dgm:cxn modelId="{E48CBA3B-EF77-42C1-8C7F-D9F670D2EC85}" type="presParOf" srcId="{615FB6B3-6C41-4CF9-BB7F-C3F68BA332B0}" destId="{9A3EFAE9-C010-4988-AB25-327EDEAF11EC}" srcOrd="8" destOrd="0" presId="urn:microsoft.com/office/officeart/2005/8/layout/cycle5"/>
    <dgm:cxn modelId="{51F01489-7225-4B40-9866-81362D43F4AE}" type="presParOf" srcId="{615FB6B3-6C41-4CF9-BB7F-C3F68BA332B0}" destId="{46C516FE-E8CF-45DA-AD07-812A73117265}" srcOrd="9" destOrd="0" presId="urn:microsoft.com/office/officeart/2005/8/layout/cycle5"/>
    <dgm:cxn modelId="{3E5FD78E-3C9D-4A98-B99F-6580DAEA6A21}" type="presParOf" srcId="{615FB6B3-6C41-4CF9-BB7F-C3F68BA332B0}" destId="{F5FDB6AF-95A2-4F47-9554-BE6ED6AC3378}" srcOrd="10" destOrd="0" presId="urn:microsoft.com/office/officeart/2005/8/layout/cycle5"/>
    <dgm:cxn modelId="{F588A741-71C6-47FF-A904-4E6105D6FBBD}" type="presParOf" srcId="{615FB6B3-6C41-4CF9-BB7F-C3F68BA332B0}" destId="{B0AF864D-566C-4BFC-8C0F-D48DA18626E2}" srcOrd="11" destOrd="0" presId="urn:microsoft.com/office/officeart/2005/8/layout/cycle5"/>
    <dgm:cxn modelId="{04729DE0-119D-4A27-9E7A-C6BA2A0E6E29}" type="presParOf" srcId="{615FB6B3-6C41-4CF9-BB7F-C3F68BA332B0}" destId="{38754E2D-D1A5-428A-A398-11121A1038E5}" srcOrd="12" destOrd="0" presId="urn:microsoft.com/office/officeart/2005/8/layout/cycle5"/>
    <dgm:cxn modelId="{D1D54E4D-B56F-44E4-BCBE-D5A09ACC2BB3}" type="presParOf" srcId="{615FB6B3-6C41-4CF9-BB7F-C3F68BA332B0}" destId="{685B6798-7560-4AC0-AED4-381BFF018188}" srcOrd="13" destOrd="0" presId="urn:microsoft.com/office/officeart/2005/8/layout/cycle5"/>
    <dgm:cxn modelId="{162F892B-DBD9-4A4B-BC9E-216CDA3100EA}" type="presParOf" srcId="{615FB6B3-6C41-4CF9-BB7F-C3F68BA332B0}" destId="{8E97CCDE-25B7-4B8A-80AA-5016065F7341}" srcOrd="14" destOrd="0" presId="urn:microsoft.com/office/officeart/2005/8/layout/cycle5"/>
    <dgm:cxn modelId="{3C40A68B-B878-4208-9000-1AB5880A176D}" type="presParOf" srcId="{615FB6B3-6C41-4CF9-BB7F-C3F68BA332B0}" destId="{41A7DE08-29F3-4906-B8BB-6EBCBF31FCD3}" srcOrd="15" destOrd="0" presId="urn:microsoft.com/office/officeart/2005/8/layout/cycle5"/>
    <dgm:cxn modelId="{29EAD6E1-7703-457C-901D-65FF73405A4D}" type="presParOf" srcId="{615FB6B3-6C41-4CF9-BB7F-C3F68BA332B0}" destId="{01814A59-3BBD-4669-8EF6-8D036FC5E70F}" srcOrd="16" destOrd="0" presId="urn:microsoft.com/office/officeart/2005/8/layout/cycle5"/>
    <dgm:cxn modelId="{63331F67-6F4F-4056-8D1C-7F4D86025D24}" type="presParOf" srcId="{615FB6B3-6C41-4CF9-BB7F-C3F68BA332B0}" destId="{2810FD9D-0319-4C39-9B03-B815903363DC}" srcOrd="17" destOrd="0" presId="urn:microsoft.com/office/officeart/2005/8/layout/cycle5"/>
    <dgm:cxn modelId="{70CC8416-33D4-4B6D-9C17-35D09A04DB03}" type="presParOf" srcId="{615FB6B3-6C41-4CF9-BB7F-C3F68BA332B0}" destId="{56A74BC0-755C-4F46-83EF-A9831403359B}" srcOrd="18" destOrd="0" presId="urn:microsoft.com/office/officeart/2005/8/layout/cycle5"/>
    <dgm:cxn modelId="{87EB8779-8CAA-40DD-A991-2346A991B93E}" type="presParOf" srcId="{615FB6B3-6C41-4CF9-BB7F-C3F68BA332B0}" destId="{2BDF6D9C-6369-4A84-95F2-B6333FCE9F7D}" srcOrd="19" destOrd="0" presId="urn:microsoft.com/office/officeart/2005/8/layout/cycle5"/>
    <dgm:cxn modelId="{A28BD57C-6223-4AC9-8198-C353BDD673B3}" type="presParOf" srcId="{615FB6B3-6C41-4CF9-BB7F-C3F68BA332B0}" destId="{C242E383-BEFF-4506-B519-37A0D2EE3ED2}" srcOrd="20" destOrd="0" presId="urn:microsoft.com/office/officeart/2005/8/layout/cycle5"/>
    <dgm:cxn modelId="{4BCD9597-FCBB-4D60-85EC-33A723A729DE}" type="presParOf" srcId="{615FB6B3-6C41-4CF9-BB7F-C3F68BA332B0}" destId="{17515EF1-8C09-4CB5-87B4-C00C9E8992FD}" srcOrd="21" destOrd="0" presId="urn:microsoft.com/office/officeart/2005/8/layout/cycle5"/>
    <dgm:cxn modelId="{A1A5C7D8-20D5-4E7F-813F-5825BBA61624}" type="presParOf" srcId="{615FB6B3-6C41-4CF9-BB7F-C3F68BA332B0}" destId="{F3126EEE-526A-4920-9A0E-97C4BD89C2CE}" srcOrd="22" destOrd="0" presId="urn:microsoft.com/office/officeart/2005/8/layout/cycle5"/>
    <dgm:cxn modelId="{2C2324FB-34A8-4F6A-8C0A-23B1038473CB}" type="presParOf" srcId="{615FB6B3-6C41-4CF9-BB7F-C3F68BA332B0}" destId="{99327D71-1848-48FB-8CE8-ABA3D7165428}" srcOrd="23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3A905C85-013E-4084-A823-1132EAEB719A}" type="doc">
      <dgm:prSet loTypeId="urn:microsoft.com/office/officeart/2005/8/layout/vList2" loCatId="list" qsTypeId="urn:microsoft.com/office/officeart/2005/8/quickstyle/3d2" qsCatId="3D" csTypeId="urn:microsoft.com/office/officeart/2005/8/colors/colorful4" csCatId="colorful"/>
      <dgm:spPr/>
      <dgm:t>
        <a:bodyPr/>
        <a:lstStyle/>
        <a:p>
          <a:endParaRPr lang="es-EC"/>
        </a:p>
      </dgm:t>
    </dgm:pt>
    <dgm:pt modelId="{404663D3-84ED-4040-969C-C5AB637AFDE1}">
      <dgm:prSet custT="1"/>
      <dgm:spPr/>
      <dgm:t>
        <a:bodyPr/>
        <a:lstStyle/>
        <a:p>
          <a:r>
            <a:rPr lang="es-ES" sz="1800" dirty="0">
              <a:solidFill>
                <a:schemeClr val="tx1"/>
              </a:solidFill>
            </a:rPr>
            <a:t>Dominio  clave  en  CP. </a:t>
          </a:r>
          <a:endParaRPr lang="es-EC" sz="1800" dirty="0">
            <a:solidFill>
              <a:schemeClr val="tx1"/>
            </a:solidFill>
          </a:endParaRPr>
        </a:p>
      </dgm:t>
    </dgm:pt>
    <dgm:pt modelId="{E6D5ECF0-F919-4775-9714-F6936EFE4157}" type="parTrans" cxnId="{240B0E2E-C73D-409E-A4DA-36E2EFF4F698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1017E024-C174-485B-8999-E37BBF8C4A95}" type="sibTrans" cxnId="{240B0E2E-C73D-409E-A4DA-36E2EFF4F698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FE4046F6-8C36-4297-8972-D1E3571F96B2}">
      <dgm:prSet custT="1"/>
      <dgm:spPr/>
      <dgm:t>
        <a:bodyPr/>
        <a:lstStyle/>
        <a:p>
          <a:r>
            <a:rPr lang="es-ES" sz="1800" dirty="0">
              <a:solidFill>
                <a:schemeClr val="tx1"/>
              </a:solidFill>
            </a:rPr>
            <a:t>Barrera  en el cuidados de  paciente  con EA.</a:t>
          </a:r>
          <a:endParaRPr lang="es-EC" sz="1800" dirty="0">
            <a:solidFill>
              <a:schemeClr val="tx1"/>
            </a:solidFill>
          </a:endParaRPr>
        </a:p>
      </dgm:t>
    </dgm:pt>
    <dgm:pt modelId="{76CE6F39-11AF-40B6-96DC-CE129E93F958}" type="parTrans" cxnId="{F507D48C-E30C-4533-8E4B-F10904FAF509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52318376-532F-42F4-9A3D-655E56D87D4D}" type="sibTrans" cxnId="{F507D48C-E30C-4533-8E4B-F10904FAF509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DB0ECFD1-FB74-4551-8E2E-C9AA6E3C2195}">
      <dgm:prSet custT="1"/>
      <dgm:spPr/>
      <dgm:t>
        <a:bodyPr/>
        <a:lstStyle/>
        <a:p>
          <a:r>
            <a:rPr lang="es-ES" sz="1800" dirty="0">
              <a:solidFill>
                <a:schemeClr val="tx1"/>
              </a:solidFill>
            </a:rPr>
            <a:t>Particularidad de  cada paciente. (Deseos, alteraciones, condición ). </a:t>
          </a:r>
          <a:endParaRPr lang="es-EC" sz="1800" dirty="0">
            <a:solidFill>
              <a:schemeClr val="tx1"/>
            </a:solidFill>
          </a:endParaRPr>
        </a:p>
      </dgm:t>
    </dgm:pt>
    <dgm:pt modelId="{AAD85460-AEF7-47A8-B0E1-473718B06AAC}" type="parTrans" cxnId="{ACEE96D7-E151-4E54-A2A2-EBA90DAE460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6DD20804-9E88-4EAB-B3F5-73CFAD42B518}" type="sibTrans" cxnId="{ACEE96D7-E151-4E54-A2A2-EBA90DAE460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E80E31E8-1B05-417C-9368-6ED27EA4BB0D}">
      <dgm:prSet custT="1"/>
      <dgm:spPr/>
      <dgm:t>
        <a:bodyPr/>
        <a:lstStyle/>
        <a:p>
          <a:r>
            <a:rPr lang="es-ES" sz="1800" dirty="0">
              <a:solidFill>
                <a:schemeClr val="tx1"/>
              </a:solidFill>
            </a:rPr>
            <a:t>*</a:t>
          </a:r>
          <a:r>
            <a:rPr lang="es-ES" sz="1800" dirty="0" err="1">
              <a:solidFill>
                <a:schemeClr val="tx1"/>
              </a:solidFill>
            </a:rPr>
            <a:t>Informacion</a:t>
          </a:r>
          <a:r>
            <a:rPr lang="es-ES" sz="1800" dirty="0">
              <a:solidFill>
                <a:schemeClr val="tx1"/>
              </a:solidFill>
            </a:rPr>
            <a:t>: Sincera , sensible, claro </a:t>
          </a:r>
          <a:endParaRPr lang="es-EC" sz="1800" dirty="0">
            <a:solidFill>
              <a:schemeClr val="tx1"/>
            </a:solidFill>
          </a:endParaRPr>
        </a:p>
      </dgm:t>
    </dgm:pt>
    <dgm:pt modelId="{4AE82AB3-0A7C-466D-B244-E47729D1112B}" type="parTrans" cxnId="{0D1F3766-D4DF-4E1F-AA0F-4460B0761250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D4393BF1-011B-46AF-8F7B-CF6B4B1049E2}" type="sibTrans" cxnId="{0D1F3766-D4DF-4E1F-AA0F-4460B0761250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4C1304FD-91B8-4F74-8B11-163412FC353E}">
      <dgm:prSet custT="1"/>
      <dgm:spPr/>
      <dgm:t>
        <a:bodyPr/>
        <a:lstStyle/>
        <a:p>
          <a:r>
            <a:rPr lang="es-ES" sz="1800" dirty="0">
              <a:solidFill>
                <a:schemeClr val="tx1"/>
              </a:solidFill>
            </a:rPr>
            <a:t>FFV – Compartida. </a:t>
          </a:r>
          <a:endParaRPr lang="es-EC" sz="1800" dirty="0">
            <a:solidFill>
              <a:schemeClr val="tx1"/>
            </a:solidFill>
          </a:endParaRPr>
        </a:p>
      </dgm:t>
    </dgm:pt>
    <dgm:pt modelId="{96043E4B-D71B-4111-B7A2-A49792EA3E7D}" type="parTrans" cxnId="{DA4B3C07-AE20-46EB-B94B-73268D94D1E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943D7B27-F89F-438E-8303-6248D1218E9C}" type="sibTrans" cxnId="{DA4B3C07-AE20-46EB-B94B-73268D94D1E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9387374C-4D48-4351-8260-25E6C1410442}">
      <dgm:prSet custT="1"/>
      <dgm:spPr/>
      <dgm:t>
        <a:bodyPr/>
        <a:lstStyle/>
        <a:p>
          <a:r>
            <a:rPr lang="es-ES" sz="1800" dirty="0">
              <a:solidFill>
                <a:schemeClr val="tx1"/>
              </a:solidFill>
            </a:rPr>
            <a:t>Ineficaz ;  incumplimiento  </a:t>
          </a:r>
          <a:r>
            <a:rPr lang="es-ES" sz="1800" dirty="0" err="1">
              <a:solidFill>
                <a:schemeClr val="tx1"/>
              </a:solidFill>
            </a:rPr>
            <a:t>terapeutico</a:t>
          </a:r>
          <a:r>
            <a:rPr lang="es-ES" sz="1800" dirty="0">
              <a:solidFill>
                <a:schemeClr val="tx1"/>
              </a:solidFill>
            </a:rPr>
            <a:t> , estrés desgaste emocional conjunto. </a:t>
          </a:r>
          <a:endParaRPr lang="es-EC" sz="1800" dirty="0">
            <a:solidFill>
              <a:schemeClr val="tx1"/>
            </a:solidFill>
          </a:endParaRPr>
        </a:p>
      </dgm:t>
    </dgm:pt>
    <dgm:pt modelId="{1FD7F070-4BFD-4F6C-8B80-4BA33AD7D7FE}" type="parTrans" cxnId="{73CC6481-0FAA-4694-AF11-CF664C97657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0947DC72-D07B-4BD7-A883-36EDFC41FEAF}" type="sibTrans" cxnId="{73CC6481-0FAA-4694-AF11-CF664C97657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634DD69C-3C60-407F-BA51-F8BEF104773C}">
      <dgm:prSet custT="1"/>
      <dgm:spPr/>
      <dgm:t>
        <a:bodyPr/>
        <a:lstStyle/>
        <a:p>
          <a:r>
            <a:rPr lang="es-ES" sz="1800" dirty="0">
              <a:solidFill>
                <a:schemeClr val="tx1"/>
              </a:solidFill>
            </a:rPr>
            <a:t>*Decisiones -  valoración </a:t>
          </a:r>
          <a:r>
            <a:rPr lang="es-ES" sz="1800" dirty="0" err="1">
              <a:solidFill>
                <a:schemeClr val="tx1"/>
              </a:solidFill>
            </a:rPr>
            <a:t>periodica</a:t>
          </a:r>
          <a:r>
            <a:rPr lang="es-ES" sz="1800" dirty="0">
              <a:solidFill>
                <a:schemeClr val="tx1"/>
              </a:solidFill>
            </a:rPr>
            <a:t>. </a:t>
          </a:r>
          <a:endParaRPr lang="es-EC" sz="1800" dirty="0">
            <a:solidFill>
              <a:schemeClr val="tx1"/>
            </a:solidFill>
          </a:endParaRPr>
        </a:p>
      </dgm:t>
    </dgm:pt>
    <dgm:pt modelId="{FFE8D7A3-3AB5-4086-B103-D46EBE8D01EB}" type="parTrans" cxnId="{38D703FA-D4EB-4592-9143-E45795995BDB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F1523F71-7DFF-401D-A4A3-48B93EAD6E91}" type="sibTrans" cxnId="{38D703FA-D4EB-4592-9143-E45795995BDB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DD6005E0-821B-4FB6-B2E7-E54F939D3F22}" type="pres">
      <dgm:prSet presAssocID="{3A905C85-013E-4084-A823-1132EAEB719A}" presName="linear" presStyleCnt="0">
        <dgm:presLayoutVars>
          <dgm:animLvl val="lvl"/>
          <dgm:resizeHandles val="exact"/>
        </dgm:presLayoutVars>
      </dgm:prSet>
      <dgm:spPr/>
    </dgm:pt>
    <dgm:pt modelId="{5013FB28-EBB1-4A01-A4CE-ACE5F9928D23}" type="pres">
      <dgm:prSet presAssocID="{404663D3-84ED-4040-969C-C5AB637AFDE1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ADBFD512-1DAF-46F6-ACDE-3B79BB143655}" type="pres">
      <dgm:prSet presAssocID="{1017E024-C174-485B-8999-E37BBF8C4A95}" presName="spacer" presStyleCnt="0"/>
      <dgm:spPr/>
    </dgm:pt>
    <dgm:pt modelId="{B2A5A842-2B48-4030-A987-E478CD37D37A}" type="pres">
      <dgm:prSet presAssocID="{FE4046F6-8C36-4297-8972-D1E3571F96B2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44C91CF7-092E-45ED-BF49-AB737816BB85}" type="pres">
      <dgm:prSet presAssocID="{52318376-532F-42F4-9A3D-655E56D87D4D}" presName="spacer" presStyleCnt="0"/>
      <dgm:spPr/>
    </dgm:pt>
    <dgm:pt modelId="{D25D0FF6-4297-4C6D-9A0A-D8D1553A8C21}" type="pres">
      <dgm:prSet presAssocID="{DB0ECFD1-FB74-4551-8E2E-C9AA6E3C2195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60C465F2-DB8B-424A-8DEC-493835A9E0A9}" type="pres">
      <dgm:prSet presAssocID="{6DD20804-9E88-4EAB-B3F5-73CFAD42B518}" presName="spacer" presStyleCnt="0"/>
      <dgm:spPr/>
    </dgm:pt>
    <dgm:pt modelId="{472DD177-0E78-4BBC-B72E-A8B7A513FAAB}" type="pres">
      <dgm:prSet presAssocID="{E80E31E8-1B05-417C-9368-6ED27EA4BB0D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47857CD3-0019-4F1C-B107-D0D365BE5195}" type="pres">
      <dgm:prSet presAssocID="{D4393BF1-011B-46AF-8F7B-CF6B4B1049E2}" presName="spacer" presStyleCnt="0"/>
      <dgm:spPr/>
    </dgm:pt>
    <dgm:pt modelId="{8705EC96-111F-4BFA-938F-F8195B4E268F}" type="pres">
      <dgm:prSet presAssocID="{4C1304FD-91B8-4F74-8B11-163412FC353E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4574173A-6D6D-4050-8B25-208CFC14D395}" type="pres">
      <dgm:prSet presAssocID="{943D7B27-F89F-438E-8303-6248D1218E9C}" presName="spacer" presStyleCnt="0"/>
      <dgm:spPr/>
    </dgm:pt>
    <dgm:pt modelId="{AB2ED3AA-18F3-4569-848B-734670A9BB77}" type="pres">
      <dgm:prSet presAssocID="{9387374C-4D48-4351-8260-25E6C1410442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83D079DA-6054-4C67-B111-D02A978FF7F7}" type="pres">
      <dgm:prSet presAssocID="{0947DC72-D07B-4BD7-A883-36EDFC41FEAF}" presName="spacer" presStyleCnt="0"/>
      <dgm:spPr/>
    </dgm:pt>
    <dgm:pt modelId="{3378C9F9-B8B5-4F5D-A634-19A97057774E}" type="pres">
      <dgm:prSet presAssocID="{634DD69C-3C60-407F-BA51-F8BEF104773C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DA4B3C07-AE20-46EB-B94B-73268D94D1E6}" srcId="{3A905C85-013E-4084-A823-1132EAEB719A}" destId="{4C1304FD-91B8-4F74-8B11-163412FC353E}" srcOrd="4" destOrd="0" parTransId="{96043E4B-D71B-4111-B7A2-A49792EA3E7D}" sibTransId="{943D7B27-F89F-438E-8303-6248D1218E9C}"/>
    <dgm:cxn modelId="{F9A4E308-9BEA-4263-BB10-74E9A04E274A}" type="presOf" srcId="{E80E31E8-1B05-417C-9368-6ED27EA4BB0D}" destId="{472DD177-0E78-4BBC-B72E-A8B7A513FAAB}" srcOrd="0" destOrd="0" presId="urn:microsoft.com/office/officeart/2005/8/layout/vList2"/>
    <dgm:cxn modelId="{240B0E2E-C73D-409E-A4DA-36E2EFF4F698}" srcId="{3A905C85-013E-4084-A823-1132EAEB719A}" destId="{404663D3-84ED-4040-969C-C5AB637AFDE1}" srcOrd="0" destOrd="0" parTransId="{E6D5ECF0-F919-4775-9714-F6936EFE4157}" sibTransId="{1017E024-C174-485B-8999-E37BBF8C4A95}"/>
    <dgm:cxn modelId="{0D1F3766-D4DF-4E1F-AA0F-4460B0761250}" srcId="{3A905C85-013E-4084-A823-1132EAEB719A}" destId="{E80E31E8-1B05-417C-9368-6ED27EA4BB0D}" srcOrd="3" destOrd="0" parTransId="{4AE82AB3-0A7C-466D-B244-E47729D1112B}" sibTransId="{D4393BF1-011B-46AF-8F7B-CF6B4B1049E2}"/>
    <dgm:cxn modelId="{EB109A66-9956-4937-8569-D09587C50BB9}" type="presOf" srcId="{4C1304FD-91B8-4F74-8B11-163412FC353E}" destId="{8705EC96-111F-4BFA-938F-F8195B4E268F}" srcOrd="0" destOrd="0" presId="urn:microsoft.com/office/officeart/2005/8/layout/vList2"/>
    <dgm:cxn modelId="{63713849-12A3-472E-AB5B-84E9CECFA847}" type="presOf" srcId="{3A905C85-013E-4084-A823-1132EAEB719A}" destId="{DD6005E0-821B-4FB6-B2E7-E54F939D3F22}" srcOrd="0" destOrd="0" presId="urn:microsoft.com/office/officeart/2005/8/layout/vList2"/>
    <dgm:cxn modelId="{964DD671-8E4B-4AF4-909F-517DE8A7BDEC}" type="presOf" srcId="{DB0ECFD1-FB74-4551-8E2E-C9AA6E3C2195}" destId="{D25D0FF6-4297-4C6D-9A0A-D8D1553A8C21}" srcOrd="0" destOrd="0" presId="urn:microsoft.com/office/officeart/2005/8/layout/vList2"/>
    <dgm:cxn modelId="{73CC6481-0FAA-4694-AF11-CF664C97657A}" srcId="{3A905C85-013E-4084-A823-1132EAEB719A}" destId="{9387374C-4D48-4351-8260-25E6C1410442}" srcOrd="5" destOrd="0" parTransId="{1FD7F070-4BFD-4F6C-8B80-4BA33AD7D7FE}" sibTransId="{0947DC72-D07B-4BD7-A883-36EDFC41FEAF}"/>
    <dgm:cxn modelId="{F507D48C-E30C-4533-8E4B-F10904FAF509}" srcId="{3A905C85-013E-4084-A823-1132EAEB719A}" destId="{FE4046F6-8C36-4297-8972-D1E3571F96B2}" srcOrd="1" destOrd="0" parTransId="{76CE6F39-11AF-40B6-96DC-CE129E93F958}" sibTransId="{52318376-532F-42F4-9A3D-655E56D87D4D}"/>
    <dgm:cxn modelId="{AF4FDE9D-BADE-43BB-AB09-FC74C2F2E7AC}" type="presOf" srcId="{404663D3-84ED-4040-969C-C5AB637AFDE1}" destId="{5013FB28-EBB1-4A01-A4CE-ACE5F9928D23}" srcOrd="0" destOrd="0" presId="urn:microsoft.com/office/officeart/2005/8/layout/vList2"/>
    <dgm:cxn modelId="{22ACE8BF-2E9C-4290-8200-36850645A0AA}" type="presOf" srcId="{9387374C-4D48-4351-8260-25E6C1410442}" destId="{AB2ED3AA-18F3-4569-848B-734670A9BB77}" srcOrd="0" destOrd="0" presId="urn:microsoft.com/office/officeart/2005/8/layout/vList2"/>
    <dgm:cxn modelId="{ACEE96D7-E151-4E54-A2A2-EBA90DAE460A}" srcId="{3A905C85-013E-4084-A823-1132EAEB719A}" destId="{DB0ECFD1-FB74-4551-8E2E-C9AA6E3C2195}" srcOrd="2" destOrd="0" parTransId="{AAD85460-AEF7-47A8-B0E1-473718B06AAC}" sibTransId="{6DD20804-9E88-4EAB-B3F5-73CFAD42B518}"/>
    <dgm:cxn modelId="{D19BE0E8-95AC-40BA-A3B0-D9864E17B437}" type="presOf" srcId="{FE4046F6-8C36-4297-8972-D1E3571F96B2}" destId="{B2A5A842-2B48-4030-A987-E478CD37D37A}" srcOrd="0" destOrd="0" presId="urn:microsoft.com/office/officeart/2005/8/layout/vList2"/>
    <dgm:cxn modelId="{7CDD75EF-BD59-4289-8FD7-248DA0C08B86}" type="presOf" srcId="{634DD69C-3C60-407F-BA51-F8BEF104773C}" destId="{3378C9F9-B8B5-4F5D-A634-19A97057774E}" srcOrd="0" destOrd="0" presId="urn:microsoft.com/office/officeart/2005/8/layout/vList2"/>
    <dgm:cxn modelId="{38D703FA-D4EB-4592-9143-E45795995BDB}" srcId="{3A905C85-013E-4084-A823-1132EAEB719A}" destId="{634DD69C-3C60-407F-BA51-F8BEF104773C}" srcOrd="6" destOrd="0" parTransId="{FFE8D7A3-3AB5-4086-B103-D46EBE8D01EB}" sibTransId="{F1523F71-7DFF-401D-A4A3-48B93EAD6E91}"/>
    <dgm:cxn modelId="{4405603C-8178-43D9-9972-546469133D6C}" type="presParOf" srcId="{DD6005E0-821B-4FB6-B2E7-E54F939D3F22}" destId="{5013FB28-EBB1-4A01-A4CE-ACE5F9928D23}" srcOrd="0" destOrd="0" presId="urn:microsoft.com/office/officeart/2005/8/layout/vList2"/>
    <dgm:cxn modelId="{2686D0B4-237D-4711-AABD-CDB057604E4C}" type="presParOf" srcId="{DD6005E0-821B-4FB6-B2E7-E54F939D3F22}" destId="{ADBFD512-1DAF-46F6-ACDE-3B79BB143655}" srcOrd="1" destOrd="0" presId="urn:microsoft.com/office/officeart/2005/8/layout/vList2"/>
    <dgm:cxn modelId="{C861AAC8-70A8-4429-8B17-207E1705AD18}" type="presParOf" srcId="{DD6005E0-821B-4FB6-B2E7-E54F939D3F22}" destId="{B2A5A842-2B48-4030-A987-E478CD37D37A}" srcOrd="2" destOrd="0" presId="urn:microsoft.com/office/officeart/2005/8/layout/vList2"/>
    <dgm:cxn modelId="{54823763-D6E1-4450-844D-39D317300B1A}" type="presParOf" srcId="{DD6005E0-821B-4FB6-B2E7-E54F939D3F22}" destId="{44C91CF7-092E-45ED-BF49-AB737816BB85}" srcOrd="3" destOrd="0" presId="urn:microsoft.com/office/officeart/2005/8/layout/vList2"/>
    <dgm:cxn modelId="{90F30D89-2998-4A46-9C42-9A91699222EB}" type="presParOf" srcId="{DD6005E0-821B-4FB6-B2E7-E54F939D3F22}" destId="{D25D0FF6-4297-4C6D-9A0A-D8D1553A8C21}" srcOrd="4" destOrd="0" presId="urn:microsoft.com/office/officeart/2005/8/layout/vList2"/>
    <dgm:cxn modelId="{F9126740-E086-47CD-BB8A-B35680A431A6}" type="presParOf" srcId="{DD6005E0-821B-4FB6-B2E7-E54F939D3F22}" destId="{60C465F2-DB8B-424A-8DEC-493835A9E0A9}" srcOrd="5" destOrd="0" presId="urn:microsoft.com/office/officeart/2005/8/layout/vList2"/>
    <dgm:cxn modelId="{C25B5978-FB53-48B0-B1B4-0BB8ED818551}" type="presParOf" srcId="{DD6005E0-821B-4FB6-B2E7-E54F939D3F22}" destId="{472DD177-0E78-4BBC-B72E-A8B7A513FAAB}" srcOrd="6" destOrd="0" presId="urn:microsoft.com/office/officeart/2005/8/layout/vList2"/>
    <dgm:cxn modelId="{C768CC0F-5425-45B2-A4F2-B7C7EA0C8D9B}" type="presParOf" srcId="{DD6005E0-821B-4FB6-B2E7-E54F939D3F22}" destId="{47857CD3-0019-4F1C-B107-D0D365BE5195}" srcOrd="7" destOrd="0" presId="urn:microsoft.com/office/officeart/2005/8/layout/vList2"/>
    <dgm:cxn modelId="{7396F029-27AC-4286-BCDA-58909785FC85}" type="presParOf" srcId="{DD6005E0-821B-4FB6-B2E7-E54F939D3F22}" destId="{8705EC96-111F-4BFA-938F-F8195B4E268F}" srcOrd="8" destOrd="0" presId="urn:microsoft.com/office/officeart/2005/8/layout/vList2"/>
    <dgm:cxn modelId="{59D80292-3B85-4A5D-966B-EF9F931E93A8}" type="presParOf" srcId="{DD6005E0-821B-4FB6-B2E7-E54F939D3F22}" destId="{4574173A-6D6D-4050-8B25-208CFC14D395}" srcOrd="9" destOrd="0" presId="urn:microsoft.com/office/officeart/2005/8/layout/vList2"/>
    <dgm:cxn modelId="{A99A7FD3-9DA0-41CB-8C81-57D94B7B63F5}" type="presParOf" srcId="{DD6005E0-821B-4FB6-B2E7-E54F939D3F22}" destId="{AB2ED3AA-18F3-4569-848B-734670A9BB77}" srcOrd="10" destOrd="0" presId="urn:microsoft.com/office/officeart/2005/8/layout/vList2"/>
    <dgm:cxn modelId="{3B9FCC32-A388-4E52-9B31-58B8A6FFB63F}" type="presParOf" srcId="{DD6005E0-821B-4FB6-B2E7-E54F939D3F22}" destId="{83D079DA-6054-4C67-B111-D02A978FF7F7}" srcOrd="11" destOrd="0" presId="urn:microsoft.com/office/officeart/2005/8/layout/vList2"/>
    <dgm:cxn modelId="{F3A77B87-8005-4568-AF20-7C095B173E4C}" type="presParOf" srcId="{DD6005E0-821B-4FB6-B2E7-E54F939D3F22}" destId="{3378C9F9-B8B5-4F5D-A634-19A97057774E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E16208-7F95-4D34-890A-DB223B890389}" type="doc">
      <dgm:prSet loTypeId="urn:microsoft.com/office/officeart/2005/8/layout/pyramid2" loCatId="pyramid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C"/>
        </a:p>
      </dgm:t>
    </dgm:pt>
    <dgm:pt modelId="{D245F596-99D5-4701-9BFE-4AD6D0516EA7}">
      <dgm:prSet custT="1"/>
      <dgm:spPr/>
      <dgm:t>
        <a:bodyPr/>
        <a:lstStyle/>
        <a:p>
          <a:r>
            <a:rPr lang="es-ES" sz="2000" dirty="0"/>
            <a:t>Edad Media Baja: </a:t>
          </a:r>
          <a:endParaRPr lang="es-EC" sz="2000" dirty="0"/>
        </a:p>
      </dgm:t>
    </dgm:pt>
    <dgm:pt modelId="{DC3CB5A5-A4FE-49E1-94F0-4FCEAE01425B}" type="parTrans" cxnId="{CAEAE2BE-9F53-4DE3-98EE-587B1B3187E1}">
      <dgm:prSet/>
      <dgm:spPr/>
      <dgm:t>
        <a:bodyPr/>
        <a:lstStyle/>
        <a:p>
          <a:endParaRPr lang="es-EC"/>
        </a:p>
      </dgm:t>
    </dgm:pt>
    <dgm:pt modelId="{8145D897-3C59-49E2-B7D1-FF10AAF38731}" type="sibTrans" cxnId="{CAEAE2BE-9F53-4DE3-98EE-587B1B3187E1}">
      <dgm:prSet/>
      <dgm:spPr/>
      <dgm:t>
        <a:bodyPr/>
        <a:lstStyle/>
        <a:p>
          <a:endParaRPr lang="es-EC"/>
        </a:p>
      </dgm:t>
    </dgm:pt>
    <dgm:pt modelId="{FCC8C7FF-2E8D-43F6-8376-0B7C030EB944}">
      <dgm:prSet custT="1"/>
      <dgm:spPr/>
      <dgm:t>
        <a:bodyPr/>
        <a:lstStyle/>
        <a:p>
          <a:r>
            <a:rPr lang="es-ES" sz="2000" dirty="0"/>
            <a:t>Ideas del juicio final.</a:t>
          </a:r>
          <a:endParaRPr lang="es-EC" sz="2000" dirty="0"/>
        </a:p>
      </dgm:t>
    </dgm:pt>
    <dgm:pt modelId="{44706598-9E85-487B-82DC-E4EA1117A6A4}" type="parTrans" cxnId="{8CB20E60-DF88-4579-843E-3DF91DDD3FBA}">
      <dgm:prSet/>
      <dgm:spPr/>
      <dgm:t>
        <a:bodyPr/>
        <a:lstStyle/>
        <a:p>
          <a:endParaRPr lang="es-EC"/>
        </a:p>
      </dgm:t>
    </dgm:pt>
    <dgm:pt modelId="{4F301714-BAB8-4187-A0E9-125A12581667}" type="sibTrans" cxnId="{8CB20E60-DF88-4579-843E-3DF91DDD3FBA}">
      <dgm:prSet/>
      <dgm:spPr/>
      <dgm:t>
        <a:bodyPr/>
        <a:lstStyle/>
        <a:p>
          <a:endParaRPr lang="es-EC"/>
        </a:p>
      </dgm:t>
    </dgm:pt>
    <dgm:pt modelId="{C5ECB392-6682-40B1-BD6C-76B0A3413355}">
      <dgm:prSet custT="1"/>
      <dgm:spPr/>
      <dgm:t>
        <a:bodyPr/>
        <a:lstStyle/>
        <a:p>
          <a:r>
            <a:rPr lang="es-ES" sz="2000" dirty="0"/>
            <a:t>Preocupación  sepulturas y entierro  con seres queridos. </a:t>
          </a:r>
          <a:endParaRPr lang="es-EC" sz="2000" dirty="0"/>
        </a:p>
      </dgm:t>
    </dgm:pt>
    <dgm:pt modelId="{56C73EB2-F150-47FA-B840-ECD6B61C1E83}" type="parTrans" cxnId="{E3A7B3E2-F42F-4E14-9ED8-73555B70154C}">
      <dgm:prSet/>
      <dgm:spPr/>
      <dgm:t>
        <a:bodyPr/>
        <a:lstStyle/>
        <a:p>
          <a:endParaRPr lang="es-EC"/>
        </a:p>
      </dgm:t>
    </dgm:pt>
    <dgm:pt modelId="{9E786BBC-800C-4D50-BAF6-7F80B03F3239}" type="sibTrans" cxnId="{E3A7B3E2-F42F-4E14-9ED8-73555B70154C}">
      <dgm:prSet/>
      <dgm:spPr/>
      <dgm:t>
        <a:bodyPr/>
        <a:lstStyle/>
        <a:p>
          <a:endParaRPr lang="es-EC"/>
        </a:p>
      </dgm:t>
    </dgm:pt>
    <dgm:pt modelId="{59DA6C9B-3FF8-4330-B0A8-C719E7E424D5}">
      <dgm:prSet custT="1"/>
      <dgm:spPr/>
      <dgm:t>
        <a:bodyPr/>
        <a:lstStyle/>
        <a:p>
          <a:r>
            <a:rPr lang="es-ES" sz="2000" dirty="0"/>
            <a:t>La salvación a través de la realización de obras materiales y espirituales</a:t>
          </a:r>
          <a:endParaRPr lang="es-EC" sz="2000" dirty="0"/>
        </a:p>
      </dgm:t>
    </dgm:pt>
    <dgm:pt modelId="{54995D00-98D8-40DA-A408-2A40C2231CDC}" type="parTrans" cxnId="{DFE67F9A-8D7F-41AA-97DB-C66958D50F96}">
      <dgm:prSet/>
      <dgm:spPr/>
      <dgm:t>
        <a:bodyPr/>
        <a:lstStyle/>
        <a:p>
          <a:endParaRPr lang="es-EC"/>
        </a:p>
      </dgm:t>
    </dgm:pt>
    <dgm:pt modelId="{99BF9D20-ADAE-4C03-A2FA-89383C471289}" type="sibTrans" cxnId="{DFE67F9A-8D7F-41AA-97DB-C66958D50F96}">
      <dgm:prSet/>
      <dgm:spPr/>
      <dgm:t>
        <a:bodyPr/>
        <a:lstStyle/>
        <a:p>
          <a:endParaRPr lang="es-EC"/>
        </a:p>
      </dgm:t>
    </dgm:pt>
    <dgm:pt modelId="{1C3015F9-6EE1-4CB7-94D3-1FAC7C936D34}" type="pres">
      <dgm:prSet presAssocID="{8EE16208-7F95-4D34-890A-DB223B890389}" presName="compositeShape" presStyleCnt="0">
        <dgm:presLayoutVars>
          <dgm:dir/>
          <dgm:resizeHandles/>
        </dgm:presLayoutVars>
      </dgm:prSet>
      <dgm:spPr/>
    </dgm:pt>
    <dgm:pt modelId="{6E75D50A-33A2-4946-86C4-26639017B637}" type="pres">
      <dgm:prSet presAssocID="{8EE16208-7F95-4D34-890A-DB223B890389}" presName="pyramid" presStyleLbl="node1" presStyleIdx="0" presStyleCnt="1"/>
      <dgm:spPr/>
    </dgm:pt>
    <dgm:pt modelId="{DA6F719B-DBA2-4751-8978-9F9E0ED19151}" type="pres">
      <dgm:prSet presAssocID="{8EE16208-7F95-4D34-890A-DB223B890389}" presName="theList" presStyleCnt="0"/>
      <dgm:spPr/>
    </dgm:pt>
    <dgm:pt modelId="{32AFEA39-271B-4726-9E78-1D2B6BBBF47E}" type="pres">
      <dgm:prSet presAssocID="{D245F596-99D5-4701-9BFE-4AD6D0516EA7}" presName="aNode" presStyleLbl="fgAcc1" presStyleIdx="0" presStyleCnt="4">
        <dgm:presLayoutVars>
          <dgm:bulletEnabled val="1"/>
        </dgm:presLayoutVars>
      </dgm:prSet>
      <dgm:spPr/>
    </dgm:pt>
    <dgm:pt modelId="{CAA7AE48-B07D-47D5-9C1D-1217A38834D8}" type="pres">
      <dgm:prSet presAssocID="{D245F596-99D5-4701-9BFE-4AD6D0516EA7}" presName="aSpace" presStyleCnt="0"/>
      <dgm:spPr/>
    </dgm:pt>
    <dgm:pt modelId="{0CA15434-CCA2-4B44-B98C-F629D54B605A}" type="pres">
      <dgm:prSet presAssocID="{FCC8C7FF-2E8D-43F6-8376-0B7C030EB944}" presName="aNode" presStyleLbl="fgAcc1" presStyleIdx="1" presStyleCnt="4">
        <dgm:presLayoutVars>
          <dgm:bulletEnabled val="1"/>
        </dgm:presLayoutVars>
      </dgm:prSet>
      <dgm:spPr/>
    </dgm:pt>
    <dgm:pt modelId="{09ED5ACE-3FB0-40D5-9389-8D9E0EFF4C89}" type="pres">
      <dgm:prSet presAssocID="{FCC8C7FF-2E8D-43F6-8376-0B7C030EB944}" presName="aSpace" presStyleCnt="0"/>
      <dgm:spPr/>
    </dgm:pt>
    <dgm:pt modelId="{21FAC84C-B49C-494B-B09D-F29CCC3914AB}" type="pres">
      <dgm:prSet presAssocID="{C5ECB392-6682-40B1-BD6C-76B0A3413355}" presName="aNode" presStyleLbl="fgAcc1" presStyleIdx="2" presStyleCnt="4">
        <dgm:presLayoutVars>
          <dgm:bulletEnabled val="1"/>
        </dgm:presLayoutVars>
      </dgm:prSet>
      <dgm:spPr/>
    </dgm:pt>
    <dgm:pt modelId="{7F6D9C54-9BBB-42BA-BFF0-E6412E317FFE}" type="pres">
      <dgm:prSet presAssocID="{C5ECB392-6682-40B1-BD6C-76B0A3413355}" presName="aSpace" presStyleCnt="0"/>
      <dgm:spPr/>
    </dgm:pt>
    <dgm:pt modelId="{6A2CF402-64F6-4E5C-B4F6-B71D6F8BE324}" type="pres">
      <dgm:prSet presAssocID="{59DA6C9B-3FF8-4330-B0A8-C719E7E424D5}" presName="aNode" presStyleLbl="fgAcc1" presStyleIdx="3" presStyleCnt="4">
        <dgm:presLayoutVars>
          <dgm:bulletEnabled val="1"/>
        </dgm:presLayoutVars>
      </dgm:prSet>
      <dgm:spPr/>
    </dgm:pt>
    <dgm:pt modelId="{49A67DFD-CC91-4E85-9AAD-A04FAD3DB207}" type="pres">
      <dgm:prSet presAssocID="{59DA6C9B-3FF8-4330-B0A8-C719E7E424D5}" presName="aSpace" presStyleCnt="0"/>
      <dgm:spPr/>
    </dgm:pt>
  </dgm:ptLst>
  <dgm:cxnLst>
    <dgm:cxn modelId="{066A3C1B-59CF-4A73-A1DD-8A4307C6231E}" type="presOf" srcId="{FCC8C7FF-2E8D-43F6-8376-0B7C030EB944}" destId="{0CA15434-CCA2-4B44-B98C-F629D54B605A}" srcOrd="0" destOrd="0" presId="urn:microsoft.com/office/officeart/2005/8/layout/pyramid2"/>
    <dgm:cxn modelId="{8CB20E60-DF88-4579-843E-3DF91DDD3FBA}" srcId="{8EE16208-7F95-4D34-890A-DB223B890389}" destId="{FCC8C7FF-2E8D-43F6-8376-0B7C030EB944}" srcOrd="1" destOrd="0" parTransId="{44706598-9E85-487B-82DC-E4EA1117A6A4}" sibTransId="{4F301714-BAB8-4187-A0E9-125A12581667}"/>
    <dgm:cxn modelId="{B3562968-71E2-4406-A6D1-1F804832155D}" type="presOf" srcId="{C5ECB392-6682-40B1-BD6C-76B0A3413355}" destId="{21FAC84C-B49C-494B-B09D-F29CCC3914AB}" srcOrd="0" destOrd="0" presId="urn:microsoft.com/office/officeart/2005/8/layout/pyramid2"/>
    <dgm:cxn modelId="{72AD1E50-E1B5-4BCA-B438-975CB47D06A5}" type="presOf" srcId="{8EE16208-7F95-4D34-890A-DB223B890389}" destId="{1C3015F9-6EE1-4CB7-94D3-1FAC7C936D34}" srcOrd="0" destOrd="0" presId="urn:microsoft.com/office/officeart/2005/8/layout/pyramid2"/>
    <dgm:cxn modelId="{87A8D856-5A9D-4AB7-BB7E-56618CFE7ABD}" type="presOf" srcId="{59DA6C9B-3FF8-4330-B0A8-C719E7E424D5}" destId="{6A2CF402-64F6-4E5C-B4F6-B71D6F8BE324}" srcOrd="0" destOrd="0" presId="urn:microsoft.com/office/officeart/2005/8/layout/pyramid2"/>
    <dgm:cxn modelId="{1178D398-FA7E-4E8B-ABF2-F5A58AE5B54E}" type="presOf" srcId="{D245F596-99D5-4701-9BFE-4AD6D0516EA7}" destId="{32AFEA39-271B-4726-9E78-1D2B6BBBF47E}" srcOrd="0" destOrd="0" presId="urn:microsoft.com/office/officeart/2005/8/layout/pyramid2"/>
    <dgm:cxn modelId="{DFE67F9A-8D7F-41AA-97DB-C66958D50F96}" srcId="{8EE16208-7F95-4D34-890A-DB223B890389}" destId="{59DA6C9B-3FF8-4330-B0A8-C719E7E424D5}" srcOrd="3" destOrd="0" parTransId="{54995D00-98D8-40DA-A408-2A40C2231CDC}" sibTransId="{99BF9D20-ADAE-4C03-A2FA-89383C471289}"/>
    <dgm:cxn modelId="{CAEAE2BE-9F53-4DE3-98EE-587B1B3187E1}" srcId="{8EE16208-7F95-4D34-890A-DB223B890389}" destId="{D245F596-99D5-4701-9BFE-4AD6D0516EA7}" srcOrd="0" destOrd="0" parTransId="{DC3CB5A5-A4FE-49E1-94F0-4FCEAE01425B}" sibTransId="{8145D897-3C59-49E2-B7D1-FF10AAF38731}"/>
    <dgm:cxn modelId="{E3A7B3E2-F42F-4E14-9ED8-73555B70154C}" srcId="{8EE16208-7F95-4D34-890A-DB223B890389}" destId="{C5ECB392-6682-40B1-BD6C-76B0A3413355}" srcOrd="2" destOrd="0" parTransId="{56C73EB2-F150-47FA-B840-ECD6B61C1E83}" sibTransId="{9E786BBC-800C-4D50-BAF6-7F80B03F3239}"/>
    <dgm:cxn modelId="{54BF4164-BE6C-4B7C-B0DE-DCB2C65B104D}" type="presParOf" srcId="{1C3015F9-6EE1-4CB7-94D3-1FAC7C936D34}" destId="{6E75D50A-33A2-4946-86C4-26639017B637}" srcOrd="0" destOrd="0" presId="urn:microsoft.com/office/officeart/2005/8/layout/pyramid2"/>
    <dgm:cxn modelId="{5D3BB643-3B2B-4183-8A49-BE955CB3DAE9}" type="presParOf" srcId="{1C3015F9-6EE1-4CB7-94D3-1FAC7C936D34}" destId="{DA6F719B-DBA2-4751-8978-9F9E0ED19151}" srcOrd="1" destOrd="0" presId="urn:microsoft.com/office/officeart/2005/8/layout/pyramid2"/>
    <dgm:cxn modelId="{C9B3ED06-A37C-4C3D-97E6-142199B6E22F}" type="presParOf" srcId="{DA6F719B-DBA2-4751-8978-9F9E0ED19151}" destId="{32AFEA39-271B-4726-9E78-1D2B6BBBF47E}" srcOrd="0" destOrd="0" presId="urn:microsoft.com/office/officeart/2005/8/layout/pyramid2"/>
    <dgm:cxn modelId="{1B27A46B-696D-4BDA-AE44-6C7F7B661FD9}" type="presParOf" srcId="{DA6F719B-DBA2-4751-8978-9F9E0ED19151}" destId="{CAA7AE48-B07D-47D5-9C1D-1217A38834D8}" srcOrd="1" destOrd="0" presId="urn:microsoft.com/office/officeart/2005/8/layout/pyramid2"/>
    <dgm:cxn modelId="{25643E11-FA9C-42DE-9F2C-A30ED8595678}" type="presParOf" srcId="{DA6F719B-DBA2-4751-8978-9F9E0ED19151}" destId="{0CA15434-CCA2-4B44-B98C-F629D54B605A}" srcOrd="2" destOrd="0" presId="urn:microsoft.com/office/officeart/2005/8/layout/pyramid2"/>
    <dgm:cxn modelId="{B25DF45E-971D-4255-8A14-F98B3FB50C9C}" type="presParOf" srcId="{DA6F719B-DBA2-4751-8978-9F9E0ED19151}" destId="{09ED5ACE-3FB0-40D5-9389-8D9E0EFF4C89}" srcOrd="3" destOrd="0" presId="urn:microsoft.com/office/officeart/2005/8/layout/pyramid2"/>
    <dgm:cxn modelId="{0476EE85-5710-4BA5-A703-7B25A33B88EC}" type="presParOf" srcId="{DA6F719B-DBA2-4751-8978-9F9E0ED19151}" destId="{21FAC84C-B49C-494B-B09D-F29CCC3914AB}" srcOrd="4" destOrd="0" presId="urn:microsoft.com/office/officeart/2005/8/layout/pyramid2"/>
    <dgm:cxn modelId="{69C4737E-A911-4868-A769-BA16A0BA6F20}" type="presParOf" srcId="{DA6F719B-DBA2-4751-8978-9F9E0ED19151}" destId="{7F6D9C54-9BBB-42BA-BFF0-E6412E317FFE}" srcOrd="5" destOrd="0" presId="urn:microsoft.com/office/officeart/2005/8/layout/pyramid2"/>
    <dgm:cxn modelId="{A020A7CF-753E-49B5-8184-87ED8FC5F14B}" type="presParOf" srcId="{DA6F719B-DBA2-4751-8978-9F9E0ED19151}" destId="{6A2CF402-64F6-4E5C-B4F6-B71D6F8BE324}" srcOrd="6" destOrd="0" presId="urn:microsoft.com/office/officeart/2005/8/layout/pyramid2"/>
    <dgm:cxn modelId="{EE411F5A-CE5F-4948-A2AD-F2EB306588B6}" type="presParOf" srcId="{DA6F719B-DBA2-4751-8978-9F9E0ED19151}" destId="{49A67DFD-CC91-4E85-9AAD-A04FAD3DB207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D6A3A728-B908-4EBB-B17A-9BD55521662E}" type="doc">
      <dgm:prSet loTypeId="urn:microsoft.com/office/officeart/2005/8/layout/target1" loCatId="relationship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EDF97799-6FD9-48A4-9D40-7D9654E1583F}">
      <dgm:prSet custT="1"/>
      <dgm:spPr/>
      <dgm:t>
        <a:bodyPr/>
        <a:lstStyle/>
        <a:p>
          <a:r>
            <a:rPr lang="es-ES" sz="1600" dirty="0"/>
            <a:t>Malas  Noticias: </a:t>
          </a:r>
          <a:endParaRPr lang="es-EC" sz="1600" dirty="0"/>
        </a:p>
      </dgm:t>
    </dgm:pt>
    <dgm:pt modelId="{21E492B5-BAA6-454D-A982-B37A0B349E0F}" type="parTrans" cxnId="{7138F8F0-4C63-4A64-B89E-4EAE48825B90}">
      <dgm:prSet/>
      <dgm:spPr/>
      <dgm:t>
        <a:bodyPr/>
        <a:lstStyle/>
        <a:p>
          <a:endParaRPr lang="es-EC"/>
        </a:p>
      </dgm:t>
    </dgm:pt>
    <dgm:pt modelId="{937966BA-F81E-4B31-A078-C83F3708006D}" type="sibTrans" cxnId="{7138F8F0-4C63-4A64-B89E-4EAE48825B90}">
      <dgm:prSet/>
      <dgm:spPr/>
      <dgm:t>
        <a:bodyPr/>
        <a:lstStyle/>
        <a:p>
          <a:endParaRPr lang="es-EC"/>
        </a:p>
      </dgm:t>
    </dgm:pt>
    <dgm:pt modelId="{4F78E064-055C-44DF-9DFB-DC08ED021993}">
      <dgm:prSet custT="1"/>
      <dgm:spPr/>
      <dgm:t>
        <a:bodyPr/>
        <a:lstStyle/>
        <a:p>
          <a:r>
            <a:rPr lang="es-ES" sz="1600" dirty="0"/>
            <a:t>«cualquier información capaz de alterar drásticamente la visión de un paciente sobre su futuro»</a:t>
          </a:r>
          <a:endParaRPr lang="es-EC" sz="1600" dirty="0"/>
        </a:p>
      </dgm:t>
    </dgm:pt>
    <dgm:pt modelId="{456E0E69-FD75-4232-B475-26BB5BE12C3E}" type="parTrans" cxnId="{ECE38B2C-E212-48D0-80CA-5875D11ECBED}">
      <dgm:prSet/>
      <dgm:spPr/>
      <dgm:t>
        <a:bodyPr/>
        <a:lstStyle/>
        <a:p>
          <a:endParaRPr lang="es-EC"/>
        </a:p>
      </dgm:t>
    </dgm:pt>
    <dgm:pt modelId="{A8A7DE30-4D81-4B58-86E6-B803F0811CAD}" type="sibTrans" cxnId="{ECE38B2C-E212-48D0-80CA-5875D11ECBED}">
      <dgm:prSet/>
      <dgm:spPr/>
      <dgm:t>
        <a:bodyPr/>
        <a:lstStyle/>
        <a:p>
          <a:endParaRPr lang="es-EC"/>
        </a:p>
      </dgm:t>
    </dgm:pt>
    <dgm:pt modelId="{6D6EBF0B-2473-49A9-8225-F102F27F072C}">
      <dgm:prSet custT="1"/>
      <dgm:spPr/>
      <dgm:t>
        <a:bodyPr/>
        <a:lstStyle/>
        <a:p>
          <a:r>
            <a:rPr lang="es-ES" sz="1600" dirty="0"/>
            <a:t>Tomar en cuenta barreras. </a:t>
          </a:r>
          <a:endParaRPr lang="es-EC" sz="1600" dirty="0"/>
        </a:p>
      </dgm:t>
    </dgm:pt>
    <dgm:pt modelId="{CDC3DE1E-4370-476D-B955-6B905EBE00C4}" type="parTrans" cxnId="{80A7463C-0ADF-4BED-BD5F-0CD9371A7A97}">
      <dgm:prSet/>
      <dgm:spPr/>
      <dgm:t>
        <a:bodyPr/>
        <a:lstStyle/>
        <a:p>
          <a:endParaRPr lang="es-EC"/>
        </a:p>
      </dgm:t>
    </dgm:pt>
    <dgm:pt modelId="{87F11405-0A63-4E37-8BEF-FBEB5DF9EC1E}" type="sibTrans" cxnId="{80A7463C-0ADF-4BED-BD5F-0CD9371A7A97}">
      <dgm:prSet/>
      <dgm:spPr/>
      <dgm:t>
        <a:bodyPr/>
        <a:lstStyle/>
        <a:p>
          <a:endParaRPr lang="es-EC"/>
        </a:p>
      </dgm:t>
    </dgm:pt>
    <dgm:pt modelId="{0B8017A2-6404-4601-B998-B0594FD59698}">
      <dgm:prSet custT="1"/>
      <dgm:spPr/>
      <dgm:t>
        <a:bodyPr/>
        <a:lstStyle/>
        <a:p>
          <a:r>
            <a:rPr lang="es-ES" sz="1600" dirty="0"/>
            <a:t>Interpretar deseos. «si el paciente quiere, ya preguntará»</a:t>
          </a:r>
          <a:endParaRPr lang="es-EC" sz="1600" dirty="0"/>
        </a:p>
      </dgm:t>
    </dgm:pt>
    <dgm:pt modelId="{D20EAB27-E6BE-4474-B638-EBEFEA92803F}" type="parTrans" cxnId="{8F0145ED-3898-4F43-843E-5126624605D8}">
      <dgm:prSet/>
      <dgm:spPr/>
      <dgm:t>
        <a:bodyPr/>
        <a:lstStyle/>
        <a:p>
          <a:endParaRPr lang="es-EC"/>
        </a:p>
      </dgm:t>
    </dgm:pt>
    <dgm:pt modelId="{5E7BFBA5-DF2F-4AFF-917F-4C9FA17DDBA3}" type="sibTrans" cxnId="{8F0145ED-3898-4F43-843E-5126624605D8}">
      <dgm:prSet/>
      <dgm:spPr/>
      <dgm:t>
        <a:bodyPr/>
        <a:lstStyle/>
        <a:p>
          <a:endParaRPr lang="es-EC"/>
        </a:p>
      </dgm:t>
    </dgm:pt>
    <dgm:pt modelId="{0B14A2AF-5024-4CD9-90A9-7F490A27879B}">
      <dgm:prSet custT="1"/>
      <dgm:spPr/>
      <dgm:t>
        <a:bodyPr/>
        <a:lstStyle/>
        <a:p>
          <a:pPr>
            <a:buNone/>
          </a:pPr>
          <a:r>
            <a:rPr lang="es-ES" sz="1600" dirty="0"/>
            <a:t>Difícil. (Conflictos, conspiración del silencio ) </a:t>
          </a:r>
          <a:endParaRPr lang="es-EC" sz="1600" dirty="0"/>
        </a:p>
      </dgm:t>
    </dgm:pt>
    <dgm:pt modelId="{A6259CA2-4450-4156-B699-4FE259090C8E}" type="parTrans" cxnId="{A73F2BAB-8A7C-438D-8058-D6F99A62A3B1}">
      <dgm:prSet/>
      <dgm:spPr/>
      <dgm:t>
        <a:bodyPr/>
        <a:lstStyle/>
        <a:p>
          <a:endParaRPr lang="es-EC"/>
        </a:p>
      </dgm:t>
    </dgm:pt>
    <dgm:pt modelId="{4AB7156B-B235-44DE-AD44-49E4213606CC}" type="sibTrans" cxnId="{A73F2BAB-8A7C-438D-8058-D6F99A62A3B1}">
      <dgm:prSet/>
      <dgm:spPr/>
      <dgm:t>
        <a:bodyPr/>
        <a:lstStyle/>
        <a:p>
          <a:endParaRPr lang="es-EC"/>
        </a:p>
      </dgm:t>
    </dgm:pt>
    <dgm:pt modelId="{68B7CEBA-FFD6-4DAB-9C58-D43E50EE6941}" type="pres">
      <dgm:prSet presAssocID="{D6A3A728-B908-4EBB-B17A-9BD55521662E}" presName="composite" presStyleCnt="0">
        <dgm:presLayoutVars>
          <dgm:chMax val="5"/>
          <dgm:dir/>
          <dgm:resizeHandles val="exact"/>
        </dgm:presLayoutVars>
      </dgm:prSet>
      <dgm:spPr/>
    </dgm:pt>
    <dgm:pt modelId="{4AB946A8-7880-4460-AB54-44562F6AC433}" type="pres">
      <dgm:prSet presAssocID="{EDF97799-6FD9-48A4-9D40-7D9654E1583F}" presName="circle1" presStyleLbl="lnNode1" presStyleIdx="0" presStyleCnt="5"/>
      <dgm:spPr/>
    </dgm:pt>
    <dgm:pt modelId="{9E530017-034E-4054-930F-69D80495A18D}" type="pres">
      <dgm:prSet presAssocID="{EDF97799-6FD9-48A4-9D40-7D9654E1583F}" presName="text1" presStyleLbl="revTx" presStyleIdx="0" presStyleCnt="5">
        <dgm:presLayoutVars>
          <dgm:bulletEnabled val="1"/>
        </dgm:presLayoutVars>
      </dgm:prSet>
      <dgm:spPr/>
    </dgm:pt>
    <dgm:pt modelId="{390A5DD2-6F9A-42AB-AF17-EDA6F915BBD5}" type="pres">
      <dgm:prSet presAssocID="{EDF97799-6FD9-48A4-9D40-7D9654E1583F}" presName="line1" presStyleLbl="callout" presStyleIdx="0" presStyleCnt="10"/>
      <dgm:spPr/>
    </dgm:pt>
    <dgm:pt modelId="{F998CBB1-000A-46A9-80C2-DC664274072F}" type="pres">
      <dgm:prSet presAssocID="{EDF97799-6FD9-48A4-9D40-7D9654E1583F}" presName="d1" presStyleLbl="callout" presStyleIdx="1" presStyleCnt="10"/>
      <dgm:spPr/>
    </dgm:pt>
    <dgm:pt modelId="{7B5571D2-D16F-4E21-929B-29412E368DA4}" type="pres">
      <dgm:prSet presAssocID="{4F78E064-055C-44DF-9DFB-DC08ED021993}" presName="circle2" presStyleLbl="lnNode1" presStyleIdx="1" presStyleCnt="5"/>
      <dgm:spPr/>
    </dgm:pt>
    <dgm:pt modelId="{F0237E35-38CB-4F58-9042-DB4E6BA585B8}" type="pres">
      <dgm:prSet presAssocID="{4F78E064-055C-44DF-9DFB-DC08ED021993}" presName="text2" presStyleLbl="revTx" presStyleIdx="1" presStyleCnt="5">
        <dgm:presLayoutVars>
          <dgm:bulletEnabled val="1"/>
        </dgm:presLayoutVars>
      </dgm:prSet>
      <dgm:spPr/>
    </dgm:pt>
    <dgm:pt modelId="{1A073BF1-5F36-4D84-A636-0669336CD17A}" type="pres">
      <dgm:prSet presAssocID="{4F78E064-055C-44DF-9DFB-DC08ED021993}" presName="line2" presStyleLbl="callout" presStyleIdx="2" presStyleCnt="10"/>
      <dgm:spPr/>
    </dgm:pt>
    <dgm:pt modelId="{394E4BB1-2ED0-42AF-8B76-C5D83CCCB97A}" type="pres">
      <dgm:prSet presAssocID="{4F78E064-055C-44DF-9DFB-DC08ED021993}" presName="d2" presStyleLbl="callout" presStyleIdx="3" presStyleCnt="10"/>
      <dgm:spPr/>
    </dgm:pt>
    <dgm:pt modelId="{2A859715-8785-43CB-84E8-F5C9BFC43219}" type="pres">
      <dgm:prSet presAssocID="{6D6EBF0B-2473-49A9-8225-F102F27F072C}" presName="circle3" presStyleLbl="lnNode1" presStyleIdx="2" presStyleCnt="5"/>
      <dgm:spPr/>
    </dgm:pt>
    <dgm:pt modelId="{41EDC1C9-0D05-4B7A-9678-5C53E1B709D6}" type="pres">
      <dgm:prSet presAssocID="{6D6EBF0B-2473-49A9-8225-F102F27F072C}" presName="text3" presStyleLbl="revTx" presStyleIdx="2" presStyleCnt="5">
        <dgm:presLayoutVars>
          <dgm:bulletEnabled val="1"/>
        </dgm:presLayoutVars>
      </dgm:prSet>
      <dgm:spPr/>
    </dgm:pt>
    <dgm:pt modelId="{CCC2831F-989E-4369-A0DD-03C34EA26A61}" type="pres">
      <dgm:prSet presAssocID="{6D6EBF0B-2473-49A9-8225-F102F27F072C}" presName="line3" presStyleLbl="callout" presStyleIdx="4" presStyleCnt="10"/>
      <dgm:spPr/>
    </dgm:pt>
    <dgm:pt modelId="{38B7D00C-6581-47E0-9F26-F4306A38A4D2}" type="pres">
      <dgm:prSet presAssocID="{6D6EBF0B-2473-49A9-8225-F102F27F072C}" presName="d3" presStyleLbl="callout" presStyleIdx="5" presStyleCnt="10"/>
      <dgm:spPr/>
    </dgm:pt>
    <dgm:pt modelId="{FBC57926-7A74-470D-9B7A-6FC8B7CA72AC}" type="pres">
      <dgm:prSet presAssocID="{0B8017A2-6404-4601-B998-B0594FD59698}" presName="circle4" presStyleLbl="lnNode1" presStyleIdx="3" presStyleCnt="5"/>
      <dgm:spPr/>
    </dgm:pt>
    <dgm:pt modelId="{790F317E-BBA9-4CC3-B772-C00B363973BC}" type="pres">
      <dgm:prSet presAssocID="{0B8017A2-6404-4601-B998-B0594FD59698}" presName="text4" presStyleLbl="revTx" presStyleIdx="3" presStyleCnt="5">
        <dgm:presLayoutVars>
          <dgm:bulletEnabled val="1"/>
        </dgm:presLayoutVars>
      </dgm:prSet>
      <dgm:spPr/>
    </dgm:pt>
    <dgm:pt modelId="{D665B727-C0DC-4AC6-A66B-40443F9337DE}" type="pres">
      <dgm:prSet presAssocID="{0B8017A2-6404-4601-B998-B0594FD59698}" presName="line4" presStyleLbl="callout" presStyleIdx="6" presStyleCnt="10"/>
      <dgm:spPr/>
    </dgm:pt>
    <dgm:pt modelId="{A9661E2C-097B-4272-B8C2-2608727C6916}" type="pres">
      <dgm:prSet presAssocID="{0B8017A2-6404-4601-B998-B0594FD59698}" presName="d4" presStyleLbl="callout" presStyleIdx="7" presStyleCnt="10"/>
      <dgm:spPr/>
    </dgm:pt>
    <dgm:pt modelId="{66650F50-C1FE-45BA-B167-68B60BDFA6DB}" type="pres">
      <dgm:prSet presAssocID="{0B14A2AF-5024-4CD9-90A9-7F490A27879B}" presName="circle5" presStyleLbl="lnNode1" presStyleIdx="4" presStyleCnt="5"/>
      <dgm:spPr/>
    </dgm:pt>
    <dgm:pt modelId="{8CA7430C-3319-4676-8406-1AE451D5430F}" type="pres">
      <dgm:prSet presAssocID="{0B14A2AF-5024-4CD9-90A9-7F490A27879B}" presName="text5" presStyleLbl="revTx" presStyleIdx="4" presStyleCnt="5">
        <dgm:presLayoutVars>
          <dgm:bulletEnabled val="1"/>
        </dgm:presLayoutVars>
      </dgm:prSet>
      <dgm:spPr/>
    </dgm:pt>
    <dgm:pt modelId="{F528BB8A-8002-4A24-B4BB-5E93E7471F00}" type="pres">
      <dgm:prSet presAssocID="{0B14A2AF-5024-4CD9-90A9-7F490A27879B}" presName="line5" presStyleLbl="callout" presStyleIdx="8" presStyleCnt="10"/>
      <dgm:spPr/>
    </dgm:pt>
    <dgm:pt modelId="{447E760C-A88B-43CF-A656-8BB2502B9699}" type="pres">
      <dgm:prSet presAssocID="{0B14A2AF-5024-4CD9-90A9-7F490A27879B}" presName="d5" presStyleLbl="callout" presStyleIdx="9" presStyleCnt="10"/>
      <dgm:spPr/>
    </dgm:pt>
  </dgm:ptLst>
  <dgm:cxnLst>
    <dgm:cxn modelId="{ECE38B2C-E212-48D0-80CA-5875D11ECBED}" srcId="{D6A3A728-B908-4EBB-B17A-9BD55521662E}" destId="{4F78E064-055C-44DF-9DFB-DC08ED021993}" srcOrd="1" destOrd="0" parTransId="{456E0E69-FD75-4232-B475-26BB5BE12C3E}" sibTransId="{A8A7DE30-4D81-4B58-86E6-B803F0811CAD}"/>
    <dgm:cxn modelId="{80A7463C-0ADF-4BED-BD5F-0CD9371A7A97}" srcId="{D6A3A728-B908-4EBB-B17A-9BD55521662E}" destId="{6D6EBF0B-2473-49A9-8225-F102F27F072C}" srcOrd="2" destOrd="0" parTransId="{CDC3DE1E-4370-476D-B955-6B905EBE00C4}" sibTransId="{87F11405-0A63-4E37-8BEF-FBEB5DF9EC1E}"/>
    <dgm:cxn modelId="{B1BE1046-7B3B-4B0A-89CE-E729E7D52906}" type="presOf" srcId="{6D6EBF0B-2473-49A9-8225-F102F27F072C}" destId="{41EDC1C9-0D05-4B7A-9678-5C53E1B709D6}" srcOrd="0" destOrd="0" presId="urn:microsoft.com/office/officeart/2005/8/layout/target1"/>
    <dgm:cxn modelId="{F8D89E6E-2270-4725-B138-6B18B57190AF}" type="presOf" srcId="{0B14A2AF-5024-4CD9-90A9-7F490A27879B}" destId="{8CA7430C-3319-4676-8406-1AE451D5430F}" srcOrd="0" destOrd="0" presId="urn:microsoft.com/office/officeart/2005/8/layout/target1"/>
    <dgm:cxn modelId="{A73F2BAB-8A7C-438D-8058-D6F99A62A3B1}" srcId="{D6A3A728-B908-4EBB-B17A-9BD55521662E}" destId="{0B14A2AF-5024-4CD9-90A9-7F490A27879B}" srcOrd="4" destOrd="0" parTransId="{A6259CA2-4450-4156-B699-4FE259090C8E}" sibTransId="{4AB7156B-B235-44DE-AD44-49E4213606CC}"/>
    <dgm:cxn modelId="{366D1DB4-E0C6-407E-8D0C-AE4C07B4CFC6}" type="presOf" srcId="{4F78E064-055C-44DF-9DFB-DC08ED021993}" destId="{F0237E35-38CB-4F58-9042-DB4E6BA585B8}" srcOrd="0" destOrd="0" presId="urn:microsoft.com/office/officeart/2005/8/layout/target1"/>
    <dgm:cxn modelId="{0D7F52D9-7668-4A56-A7B8-273F5101FA45}" type="presOf" srcId="{EDF97799-6FD9-48A4-9D40-7D9654E1583F}" destId="{9E530017-034E-4054-930F-69D80495A18D}" srcOrd="0" destOrd="0" presId="urn:microsoft.com/office/officeart/2005/8/layout/target1"/>
    <dgm:cxn modelId="{8F0145ED-3898-4F43-843E-5126624605D8}" srcId="{D6A3A728-B908-4EBB-B17A-9BD55521662E}" destId="{0B8017A2-6404-4601-B998-B0594FD59698}" srcOrd="3" destOrd="0" parTransId="{D20EAB27-E6BE-4474-B638-EBEFEA92803F}" sibTransId="{5E7BFBA5-DF2F-4AFF-917F-4C9FA17DDBA3}"/>
    <dgm:cxn modelId="{7138F8F0-4C63-4A64-B89E-4EAE48825B90}" srcId="{D6A3A728-B908-4EBB-B17A-9BD55521662E}" destId="{EDF97799-6FD9-48A4-9D40-7D9654E1583F}" srcOrd="0" destOrd="0" parTransId="{21E492B5-BAA6-454D-A982-B37A0B349E0F}" sibTransId="{937966BA-F81E-4B31-A078-C83F3708006D}"/>
    <dgm:cxn modelId="{5544F1F3-7655-4CDB-BF64-D66A40A18E3F}" type="presOf" srcId="{D6A3A728-B908-4EBB-B17A-9BD55521662E}" destId="{68B7CEBA-FFD6-4DAB-9C58-D43E50EE6941}" srcOrd="0" destOrd="0" presId="urn:microsoft.com/office/officeart/2005/8/layout/target1"/>
    <dgm:cxn modelId="{6F41D3FB-017A-4BAC-BB71-05C43FFC2B94}" type="presOf" srcId="{0B8017A2-6404-4601-B998-B0594FD59698}" destId="{790F317E-BBA9-4CC3-B772-C00B363973BC}" srcOrd="0" destOrd="0" presId="urn:microsoft.com/office/officeart/2005/8/layout/target1"/>
    <dgm:cxn modelId="{35B246FC-20FF-45B7-96A1-EBFA5D2D5EAA}" type="presParOf" srcId="{68B7CEBA-FFD6-4DAB-9C58-D43E50EE6941}" destId="{4AB946A8-7880-4460-AB54-44562F6AC433}" srcOrd="0" destOrd="0" presId="urn:microsoft.com/office/officeart/2005/8/layout/target1"/>
    <dgm:cxn modelId="{7B31CB81-36B5-4530-9782-20A177896420}" type="presParOf" srcId="{68B7CEBA-FFD6-4DAB-9C58-D43E50EE6941}" destId="{9E530017-034E-4054-930F-69D80495A18D}" srcOrd="1" destOrd="0" presId="urn:microsoft.com/office/officeart/2005/8/layout/target1"/>
    <dgm:cxn modelId="{A177BEE8-3081-44BF-B769-D32FCD13DB00}" type="presParOf" srcId="{68B7CEBA-FFD6-4DAB-9C58-D43E50EE6941}" destId="{390A5DD2-6F9A-42AB-AF17-EDA6F915BBD5}" srcOrd="2" destOrd="0" presId="urn:microsoft.com/office/officeart/2005/8/layout/target1"/>
    <dgm:cxn modelId="{E242BC68-3ED9-4F03-B4F3-635486160F0B}" type="presParOf" srcId="{68B7CEBA-FFD6-4DAB-9C58-D43E50EE6941}" destId="{F998CBB1-000A-46A9-80C2-DC664274072F}" srcOrd="3" destOrd="0" presId="urn:microsoft.com/office/officeart/2005/8/layout/target1"/>
    <dgm:cxn modelId="{48FA80C8-753B-4EBE-9BFB-7C15F2C2389A}" type="presParOf" srcId="{68B7CEBA-FFD6-4DAB-9C58-D43E50EE6941}" destId="{7B5571D2-D16F-4E21-929B-29412E368DA4}" srcOrd="4" destOrd="0" presId="urn:microsoft.com/office/officeart/2005/8/layout/target1"/>
    <dgm:cxn modelId="{39CC0833-23F3-4CCB-B696-D6BE17EEEE7B}" type="presParOf" srcId="{68B7CEBA-FFD6-4DAB-9C58-D43E50EE6941}" destId="{F0237E35-38CB-4F58-9042-DB4E6BA585B8}" srcOrd="5" destOrd="0" presId="urn:microsoft.com/office/officeart/2005/8/layout/target1"/>
    <dgm:cxn modelId="{FCF33DB1-E20F-4E67-85F0-704132DCDE09}" type="presParOf" srcId="{68B7CEBA-FFD6-4DAB-9C58-D43E50EE6941}" destId="{1A073BF1-5F36-4D84-A636-0669336CD17A}" srcOrd="6" destOrd="0" presId="urn:microsoft.com/office/officeart/2005/8/layout/target1"/>
    <dgm:cxn modelId="{8C46A38E-D01E-4C84-87DC-71659307C13A}" type="presParOf" srcId="{68B7CEBA-FFD6-4DAB-9C58-D43E50EE6941}" destId="{394E4BB1-2ED0-42AF-8B76-C5D83CCCB97A}" srcOrd="7" destOrd="0" presId="urn:microsoft.com/office/officeart/2005/8/layout/target1"/>
    <dgm:cxn modelId="{98BA102B-3CAD-4ABD-B091-6BB01F14CF47}" type="presParOf" srcId="{68B7CEBA-FFD6-4DAB-9C58-D43E50EE6941}" destId="{2A859715-8785-43CB-84E8-F5C9BFC43219}" srcOrd="8" destOrd="0" presId="urn:microsoft.com/office/officeart/2005/8/layout/target1"/>
    <dgm:cxn modelId="{290851D8-8BB9-49B9-8EC7-78CCAEF911F0}" type="presParOf" srcId="{68B7CEBA-FFD6-4DAB-9C58-D43E50EE6941}" destId="{41EDC1C9-0D05-4B7A-9678-5C53E1B709D6}" srcOrd="9" destOrd="0" presId="urn:microsoft.com/office/officeart/2005/8/layout/target1"/>
    <dgm:cxn modelId="{5530591C-EEE4-44DB-A58B-E1E15EB186FA}" type="presParOf" srcId="{68B7CEBA-FFD6-4DAB-9C58-D43E50EE6941}" destId="{CCC2831F-989E-4369-A0DD-03C34EA26A61}" srcOrd="10" destOrd="0" presId="urn:microsoft.com/office/officeart/2005/8/layout/target1"/>
    <dgm:cxn modelId="{089B5706-0821-457C-A665-85762AB7C3C7}" type="presParOf" srcId="{68B7CEBA-FFD6-4DAB-9C58-D43E50EE6941}" destId="{38B7D00C-6581-47E0-9F26-F4306A38A4D2}" srcOrd="11" destOrd="0" presId="urn:microsoft.com/office/officeart/2005/8/layout/target1"/>
    <dgm:cxn modelId="{C32A66EA-4532-4862-88B0-6E5725FE99AF}" type="presParOf" srcId="{68B7CEBA-FFD6-4DAB-9C58-D43E50EE6941}" destId="{FBC57926-7A74-470D-9B7A-6FC8B7CA72AC}" srcOrd="12" destOrd="0" presId="urn:microsoft.com/office/officeart/2005/8/layout/target1"/>
    <dgm:cxn modelId="{615B26FB-7B49-4688-9240-A94DF189EB74}" type="presParOf" srcId="{68B7CEBA-FFD6-4DAB-9C58-D43E50EE6941}" destId="{790F317E-BBA9-4CC3-B772-C00B363973BC}" srcOrd="13" destOrd="0" presId="urn:microsoft.com/office/officeart/2005/8/layout/target1"/>
    <dgm:cxn modelId="{4AD519AE-02D0-463E-A136-49202C983408}" type="presParOf" srcId="{68B7CEBA-FFD6-4DAB-9C58-D43E50EE6941}" destId="{D665B727-C0DC-4AC6-A66B-40443F9337DE}" srcOrd="14" destOrd="0" presId="urn:microsoft.com/office/officeart/2005/8/layout/target1"/>
    <dgm:cxn modelId="{C89518CE-00B4-4D15-B882-405EEF2FEF51}" type="presParOf" srcId="{68B7CEBA-FFD6-4DAB-9C58-D43E50EE6941}" destId="{A9661E2C-097B-4272-B8C2-2608727C6916}" srcOrd="15" destOrd="0" presId="urn:microsoft.com/office/officeart/2005/8/layout/target1"/>
    <dgm:cxn modelId="{3B31331D-5689-4BC9-96C6-B7AA4D22619E}" type="presParOf" srcId="{68B7CEBA-FFD6-4DAB-9C58-D43E50EE6941}" destId="{66650F50-C1FE-45BA-B167-68B60BDFA6DB}" srcOrd="16" destOrd="0" presId="urn:microsoft.com/office/officeart/2005/8/layout/target1"/>
    <dgm:cxn modelId="{A1920425-584A-44C8-AB50-14009609BC51}" type="presParOf" srcId="{68B7CEBA-FFD6-4DAB-9C58-D43E50EE6941}" destId="{8CA7430C-3319-4676-8406-1AE451D5430F}" srcOrd="17" destOrd="0" presId="urn:microsoft.com/office/officeart/2005/8/layout/target1"/>
    <dgm:cxn modelId="{0BD0EF13-DB07-40DC-981B-BBB365C3CF68}" type="presParOf" srcId="{68B7CEBA-FFD6-4DAB-9C58-D43E50EE6941}" destId="{F528BB8A-8002-4A24-B4BB-5E93E7471F00}" srcOrd="18" destOrd="0" presId="urn:microsoft.com/office/officeart/2005/8/layout/target1"/>
    <dgm:cxn modelId="{6134E63D-5CF8-4AA3-BCCA-A42F7B3524A1}" type="presParOf" srcId="{68B7CEBA-FFD6-4DAB-9C58-D43E50EE6941}" destId="{447E760C-A88B-43CF-A656-8BB2502B9699}" srcOrd="19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5E00EDC1-144C-44AC-8955-49D7731AE0C6}" type="doc">
      <dgm:prSet loTypeId="urn:microsoft.com/office/officeart/2005/8/layout/vList3" loCatId="list" qsTypeId="urn:microsoft.com/office/officeart/2005/8/quickstyle/3d4" qsCatId="3D" csTypeId="urn:microsoft.com/office/officeart/2005/8/colors/colorful4" csCatId="colorful"/>
      <dgm:spPr/>
      <dgm:t>
        <a:bodyPr/>
        <a:lstStyle/>
        <a:p>
          <a:endParaRPr lang="es-EC"/>
        </a:p>
      </dgm:t>
    </dgm:pt>
    <dgm:pt modelId="{8B301B8B-52A0-4001-A5A2-C43973D115D5}">
      <dgm:prSet custT="1"/>
      <dgm:spPr/>
      <dgm:t>
        <a:bodyPr/>
        <a:lstStyle/>
        <a:p>
          <a:r>
            <a:rPr lang="es-ES" sz="1600" dirty="0">
              <a:solidFill>
                <a:schemeClr val="tx1"/>
              </a:solidFill>
            </a:rPr>
            <a:t>Preocupación por la muerte inminente y situación de deterioro. </a:t>
          </a:r>
          <a:endParaRPr lang="es-EC" sz="1600" dirty="0">
            <a:solidFill>
              <a:schemeClr val="tx1"/>
            </a:solidFill>
          </a:endParaRPr>
        </a:p>
      </dgm:t>
    </dgm:pt>
    <dgm:pt modelId="{C8F7C5E7-958C-46A0-9020-E3FDB3033DB5}" type="parTrans" cxnId="{595191D8-DA3C-490D-AFD9-60BB353AEFA1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F4EA9F13-F329-435D-BE25-6E419E6DC42B}" type="sibTrans" cxnId="{595191D8-DA3C-490D-AFD9-60BB353AEFA1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9C182006-0171-4C26-B364-690CCBD43059}">
      <dgm:prSet custT="1"/>
      <dgm:spPr/>
      <dgm:t>
        <a:bodyPr/>
        <a:lstStyle/>
        <a:p>
          <a:r>
            <a:rPr lang="es-ES" sz="1600" dirty="0">
              <a:solidFill>
                <a:schemeClr val="tx1"/>
              </a:solidFill>
            </a:rPr>
            <a:t>Sensación abrumadora de pérdida del </a:t>
          </a:r>
          <a:endParaRPr lang="es-EC" sz="1600" dirty="0">
            <a:solidFill>
              <a:schemeClr val="tx1"/>
            </a:solidFill>
          </a:endParaRPr>
        </a:p>
      </dgm:t>
    </dgm:pt>
    <dgm:pt modelId="{5CD51D6E-57E4-4DEB-8796-D0FB872220AD}" type="parTrans" cxnId="{6E1D72B1-CD57-4CA6-A9EE-2D26143FC69C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853FF299-910D-4E1B-9991-74E6F2FA4FF1}" type="sibTrans" cxnId="{6E1D72B1-CD57-4CA6-A9EE-2D26143FC69C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FB50AAE4-1D41-44AC-BFE6-582608208567}">
      <dgm:prSet custT="1"/>
      <dgm:spPr/>
      <dgm:t>
        <a:bodyPr/>
        <a:lstStyle/>
        <a:p>
          <a:r>
            <a:rPr lang="es-ES" sz="1600" dirty="0">
              <a:solidFill>
                <a:schemeClr val="tx1"/>
              </a:solidFill>
            </a:rPr>
            <a:t>Pérdida o alteración en la autonomía o identidad. </a:t>
          </a:r>
          <a:endParaRPr lang="es-EC" sz="1600" dirty="0">
            <a:solidFill>
              <a:schemeClr val="tx1"/>
            </a:solidFill>
          </a:endParaRPr>
        </a:p>
      </dgm:t>
    </dgm:pt>
    <dgm:pt modelId="{7A726047-29F8-4963-B460-BDF6DB4B1ECC}" type="parTrans" cxnId="{EDA6974F-CB75-4DC0-95B7-9DE7EC8805D8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7AF45AFF-CD96-4991-8D02-B9FC4D905F49}" type="sibTrans" cxnId="{EDA6974F-CB75-4DC0-95B7-9DE7EC8805D8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BE644583-F4F6-490B-8216-D2AA64F3F9BD}">
      <dgm:prSet custT="1"/>
      <dgm:spPr/>
      <dgm:t>
        <a:bodyPr/>
        <a:lstStyle/>
        <a:p>
          <a:r>
            <a:rPr lang="es-ES" sz="1600" dirty="0">
              <a:solidFill>
                <a:schemeClr val="tx1"/>
              </a:solidFill>
            </a:rPr>
            <a:t>Alteraciones en el proceso de adaptación. </a:t>
          </a:r>
          <a:endParaRPr lang="es-EC" sz="1600" dirty="0">
            <a:solidFill>
              <a:schemeClr val="tx1"/>
            </a:solidFill>
          </a:endParaRPr>
        </a:p>
      </dgm:t>
    </dgm:pt>
    <dgm:pt modelId="{B026D8D4-36A1-4C05-8D1E-5CEC50173CD1}" type="parTrans" cxnId="{4C49A009-25F3-42D5-8F4F-8934E75C5F98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2CB841A4-35CF-43C2-9016-73F65F3B5CDD}" type="sibTrans" cxnId="{4C49A009-25F3-42D5-8F4F-8934E75C5F98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2408CB7A-39E4-4A52-A038-CEAAB4798119}">
      <dgm:prSet custT="1"/>
      <dgm:spPr/>
      <dgm:t>
        <a:bodyPr/>
        <a:lstStyle/>
        <a:p>
          <a:r>
            <a:rPr lang="es-ES" sz="1600" dirty="0">
              <a:solidFill>
                <a:schemeClr val="tx1"/>
              </a:solidFill>
            </a:rPr>
            <a:t>Incapacidad para el automanejo y la toma de responsabilidades ante la condición propia.</a:t>
          </a:r>
          <a:endParaRPr lang="es-EC" sz="1600" dirty="0">
            <a:solidFill>
              <a:schemeClr val="tx1"/>
            </a:solidFill>
          </a:endParaRPr>
        </a:p>
      </dgm:t>
    </dgm:pt>
    <dgm:pt modelId="{F91FC68A-49B1-47E3-AC3D-DD33E97FAB45}" type="parTrans" cxnId="{918CCE5D-BC29-4C11-A4C3-7D567DA41FC9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1AB1AACD-B6ED-4E08-A9BD-EF4FD4853D56}" type="sibTrans" cxnId="{918CCE5D-BC29-4C11-A4C3-7D567DA41FC9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71640DAA-6FA0-4AF7-8B10-D6C22974E087}">
      <dgm:prSet custT="1"/>
      <dgm:spPr/>
      <dgm:t>
        <a:bodyPr/>
        <a:lstStyle/>
        <a:p>
          <a:r>
            <a:rPr lang="es-ES" sz="1600" dirty="0">
              <a:solidFill>
                <a:schemeClr val="tx1"/>
              </a:solidFill>
            </a:rPr>
            <a:t>Pérdida de la autoestima, seguridad y empoderamiento. </a:t>
          </a:r>
          <a:endParaRPr lang="es-EC" sz="1600" dirty="0">
            <a:solidFill>
              <a:schemeClr val="tx1"/>
            </a:solidFill>
          </a:endParaRPr>
        </a:p>
      </dgm:t>
    </dgm:pt>
    <dgm:pt modelId="{46ECA610-84C8-4F58-9526-DDD223B6E57D}" type="parTrans" cxnId="{68D8F0AF-4BF8-4F97-BEF0-5D55493CCA1D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AB3FA8B7-D716-47B3-96F8-0C4D46B9FBE6}" type="sibTrans" cxnId="{68D8F0AF-4BF8-4F97-BEF0-5D55493CCA1D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0E2A5617-2C6D-418B-9888-D5EDD0747A67}">
      <dgm:prSet custT="1"/>
      <dgm:spPr/>
      <dgm:t>
        <a:bodyPr/>
        <a:lstStyle/>
        <a:p>
          <a:r>
            <a:rPr lang="es-ES" sz="1600" dirty="0">
              <a:solidFill>
                <a:schemeClr val="tx1"/>
              </a:solidFill>
            </a:rPr>
            <a:t>El distrés psicológico y emocional en los pacientes de cuidado paliativo puede ser una gran fuente de sufrimiento</a:t>
          </a:r>
          <a:endParaRPr lang="es-EC" sz="1600" dirty="0">
            <a:solidFill>
              <a:schemeClr val="tx1"/>
            </a:solidFill>
          </a:endParaRPr>
        </a:p>
      </dgm:t>
    </dgm:pt>
    <dgm:pt modelId="{9EF4EDD5-9AFE-4ED3-B91D-3988B60F5875}" type="parTrans" cxnId="{1FCBE8E3-CA11-4C29-9C54-A2428B0F7B32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E7F58374-0737-4CF1-BC97-D64477511DCF}" type="sibTrans" cxnId="{1FCBE8E3-CA11-4C29-9C54-A2428B0F7B32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A05A13EF-3DBA-42DD-895C-0011EC109D4A}" type="pres">
      <dgm:prSet presAssocID="{5E00EDC1-144C-44AC-8955-49D7731AE0C6}" presName="linearFlow" presStyleCnt="0">
        <dgm:presLayoutVars>
          <dgm:dir/>
          <dgm:resizeHandles val="exact"/>
        </dgm:presLayoutVars>
      </dgm:prSet>
      <dgm:spPr/>
    </dgm:pt>
    <dgm:pt modelId="{63ED963D-A1C3-43C6-AD59-FDB5AA1D8A8F}" type="pres">
      <dgm:prSet presAssocID="{8B301B8B-52A0-4001-A5A2-C43973D115D5}" presName="composite" presStyleCnt="0"/>
      <dgm:spPr/>
    </dgm:pt>
    <dgm:pt modelId="{902A3464-85DD-49CF-AB6A-B032EB2E6F3B}" type="pres">
      <dgm:prSet presAssocID="{8B301B8B-52A0-4001-A5A2-C43973D115D5}" presName="imgShp" presStyleLbl="fgImgPlace1" presStyleIdx="0" presStyleCnt="7"/>
      <dgm:spPr/>
    </dgm:pt>
    <dgm:pt modelId="{DDBEEA8C-05C5-4731-80A6-9AD873C7B3B9}" type="pres">
      <dgm:prSet presAssocID="{8B301B8B-52A0-4001-A5A2-C43973D115D5}" presName="txShp" presStyleLbl="node1" presStyleIdx="0" presStyleCnt="7">
        <dgm:presLayoutVars>
          <dgm:bulletEnabled val="1"/>
        </dgm:presLayoutVars>
      </dgm:prSet>
      <dgm:spPr/>
    </dgm:pt>
    <dgm:pt modelId="{23CFBFD2-3387-4F73-BBC8-4260050A2929}" type="pres">
      <dgm:prSet presAssocID="{F4EA9F13-F329-435D-BE25-6E419E6DC42B}" presName="spacing" presStyleCnt="0"/>
      <dgm:spPr/>
    </dgm:pt>
    <dgm:pt modelId="{96836C11-D725-4311-9D91-01585CFBE566}" type="pres">
      <dgm:prSet presAssocID="{9C182006-0171-4C26-B364-690CCBD43059}" presName="composite" presStyleCnt="0"/>
      <dgm:spPr/>
    </dgm:pt>
    <dgm:pt modelId="{A5B4788E-32A8-4396-A7D8-BCA467DE1908}" type="pres">
      <dgm:prSet presAssocID="{9C182006-0171-4C26-B364-690CCBD43059}" presName="imgShp" presStyleLbl="fgImgPlace1" presStyleIdx="1" presStyleCnt="7"/>
      <dgm:spPr/>
    </dgm:pt>
    <dgm:pt modelId="{38845DEC-0F7D-4325-97EF-45790F29F2F6}" type="pres">
      <dgm:prSet presAssocID="{9C182006-0171-4C26-B364-690CCBD43059}" presName="txShp" presStyleLbl="node1" presStyleIdx="1" presStyleCnt="7">
        <dgm:presLayoutVars>
          <dgm:bulletEnabled val="1"/>
        </dgm:presLayoutVars>
      </dgm:prSet>
      <dgm:spPr/>
    </dgm:pt>
    <dgm:pt modelId="{65BE0561-C038-4493-BF7F-D8C96B3B28C6}" type="pres">
      <dgm:prSet presAssocID="{853FF299-910D-4E1B-9991-74E6F2FA4FF1}" presName="spacing" presStyleCnt="0"/>
      <dgm:spPr/>
    </dgm:pt>
    <dgm:pt modelId="{A4429311-FEFD-4173-869F-18037BC26D70}" type="pres">
      <dgm:prSet presAssocID="{FB50AAE4-1D41-44AC-BFE6-582608208567}" presName="composite" presStyleCnt="0"/>
      <dgm:spPr/>
    </dgm:pt>
    <dgm:pt modelId="{3871C9F3-0A39-43DF-9E32-A922238607E4}" type="pres">
      <dgm:prSet presAssocID="{FB50AAE4-1D41-44AC-BFE6-582608208567}" presName="imgShp" presStyleLbl="fgImgPlace1" presStyleIdx="2" presStyleCnt="7"/>
      <dgm:spPr/>
    </dgm:pt>
    <dgm:pt modelId="{97BF87B7-D8D2-4BF9-AB58-0A0284E735BA}" type="pres">
      <dgm:prSet presAssocID="{FB50AAE4-1D41-44AC-BFE6-582608208567}" presName="txShp" presStyleLbl="node1" presStyleIdx="2" presStyleCnt="7">
        <dgm:presLayoutVars>
          <dgm:bulletEnabled val="1"/>
        </dgm:presLayoutVars>
      </dgm:prSet>
      <dgm:spPr/>
    </dgm:pt>
    <dgm:pt modelId="{A926AFF0-13F8-4DC7-A271-E3E0915B9909}" type="pres">
      <dgm:prSet presAssocID="{7AF45AFF-CD96-4991-8D02-B9FC4D905F49}" presName="spacing" presStyleCnt="0"/>
      <dgm:spPr/>
    </dgm:pt>
    <dgm:pt modelId="{3E2F7144-23B1-465A-A726-E60CCBA6F4DB}" type="pres">
      <dgm:prSet presAssocID="{BE644583-F4F6-490B-8216-D2AA64F3F9BD}" presName="composite" presStyleCnt="0"/>
      <dgm:spPr/>
    </dgm:pt>
    <dgm:pt modelId="{4A07B9FA-008D-419E-B284-919169DFA89A}" type="pres">
      <dgm:prSet presAssocID="{BE644583-F4F6-490B-8216-D2AA64F3F9BD}" presName="imgShp" presStyleLbl="fgImgPlace1" presStyleIdx="3" presStyleCnt="7"/>
      <dgm:spPr/>
    </dgm:pt>
    <dgm:pt modelId="{4169AB88-F03A-4B1F-86AC-7A19974A7312}" type="pres">
      <dgm:prSet presAssocID="{BE644583-F4F6-490B-8216-D2AA64F3F9BD}" presName="txShp" presStyleLbl="node1" presStyleIdx="3" presStyleCnt="7">
        <dgm:presLayoutVars>
          <dgm:bulletEnabled val="1"/>
        </dgm:presLayoutVars>
      </dgm:prSet>
      <dgm:spPr/>
    </dgm:pt>
    <dgm:pt modelId="{F894870B-60F9-48B7-9A00-B9D6D0DFAE6C}" type="pres">
      <dgm:prSet presAssocID="{2CB841A4-35CF-43C2-9016-73F65F3B5CDD}" presName="spacing" presStyleCnt="0"/>
      <dgm:spPr/>
    </dgm:pt>
    <dgm:pt modelId="{7BF57E60-5608-4A16-9AE8-AC3ED4E7367F}" type="pres">
      <dgm:prSet presAssocID="{2408CB7A-39E4-4A52-A038-CEAAB4798119}" presName="composite" presStyleCnt="0"/>
      <dgm:spPr/>
    </dgm:pt>
    <dgm:pt modelId="{17478F7C-BE44-4534-9F26-E66B3465D24E}" type="pres">
      <dgm:prSet presAssocID="{2408CB7A-39E4-4A52-A038-CEAAB4798119}" presName="imgShp" presStyleLbl="fgImgPlace1" presStyleIdx="4" presStyleCnt="7"/>
      <dgm:spPr/>
    </dgm:pt>
    <dgm:pt modelId="{0CFA1A98-9600-4099-9A0D-7E8659913549}" type="pres">
      <dgm:prSet presAssocID="{2408CB7A-39E4-4A52-A038-CEAAB4798119}" presName="txShp" presStyleLbl="node1" presStyleIdx="4" presStyleCnt="7">
        <dgm:presLayoutVars>
          <dgm:bulletEnabled val="1"/>
        </dgm:presLayoutVars>
      </dgm:prSet>
      <dgm:spPr/>
    </dgm:pt>
    <dgm:pt modelId="{E1C0B6B3-6862-4DA5-A934-ADE73F01330E}" type="pres">
      <dgm:prSet presAssocID="{1AB1AACD-B6ED-4E08-A9BD-EF4FD4853D56}" presName="spacing" presStyleCnt="0"/>
      <dgm:spPr/>
    </dgm:pt>
    <dgm:pt modelId="{D7BABE51-A6D0-44ED-B173-0E8F19E29AD0}" type="pres">
      <dgm:prSet presAssocID="{71640DAA-6FA0-4AF7-8B10-D6C22974E087}" presName="composite" presStyleCnt="0"/>
      <dgm:spPr/>
    </dgm:pt>
    <dgm:pt modelId="{786CDB41-F1A2-4572-811C-4BA3D6B35930}" type="pres">
      <dgm:prSet presAssocID="{71640DAA-6FA0-4AF7-8B10-D6C22974E087}" presName="imgShp" presStyleLbl="fgImgPlace1" presStyleIdx="5" presStyleCnt="7"/>
      <dgm:spPr/>
    </dgm:pt>
    <dgm:pt modelId="{DCAD4BAC-68B3-4FFE-9366-3960BDA71262}" type="pres">
      <dgm:prSet presAssocID="{71640DAA-6FA0-4AF7-8B10-D6C22974E087}" presName="txShp" presStyleLbl="node1" presStyleIdx="5" presStyleCnt="7">
        <dgm:presLayoutVars>
          <dgm:bulletEnabled val="1"/>
        </dgm:presLayoutVars>
      </dgm:prSet>
      <dgm:spPr/>
    </dgm:pt>
    <dgm:pt modelId="{D14CB055-3423-4E8B-B80D-E8E87963A053}" type="pres">
      <dgm:prSet presAssocID="{AB3FA8B7-D716-47B3-96F8-0C4D46B9FBE6}" presName="spacing" presStyleCnt="0"/>
      <dgm:spPr/>
    </dgm:pt>
    <dgm:pt modelId="{AF0D2D78-1794-4BBF-B888-ECE53ED357D0}" type="pres">
      <dgm:prSet presAssocID="{0E2A5617-2C6D-418B-9888-D5EDD0747A67}" presName="composite" presStyleCnt="0"/>
      <dgm:spPr/>
    </dgm:pt>
    <dgm:pt modelId="{DC12D9DB-038A-4012-B4D7-A06D5DD44D1E}" type="pres">
      <dgm:prSet presAssocID="{0E2A5617-2C6D-418B-9888-D5EDD0747A67}" presName="imgShp" presStyleLbl="fgImgPlace1" presStyleIdx="6" presStyleCnt="7"/>
      <dgm:spPr/>
    </dgm:pt>
    <dgm:pt modelId="{8F083B90-5BFB-4644-B0B7-C48C9000F81C}" type="pres">
      <dgm:prSet presAssocID="{0E2A5617-2C6D-418B-9888-D5EDD0747A67}" presName="txShp" presStyleLbl="node1" presStyleIdx="6" presStyleCnt="7">
        <dgm:presLayoutVars>
          <dgm:bulletEnabled val="1"/>
        </dgm:presLayoutVars>
      </dgm:prSet>
      <dgm:spPr/>
    </dgm:pt>
  </dgm:ptLst>
  <dgm:cxnLst>
    <dgm:cxn modelId="{7DAC9602-9355-438E-8EC1-1EB7901F30A3}" type="presOf" srcId="{FB50AAE4-1D41-44AC-BFE6-582608208567}" destId="{97BF87B7-D8D2-4BF9-AB58-0A0284E735BA}" srcOrd="0" destOrd="0" presId="urn:microsoft.com/office/officeart/2005/8/layout/vList3"/>
    <dgm:cxn modelId="{4C49A009-25F3-42D5-8F4F-8934E75C5F98}" srcId="{5E00EDC1-144C-44AC-8955-49D7731AE0C6}" destId="{BE644583-F4F6-490B-8216-D2AA64F3F9BD}" srcOrd="3" destOrd="0" parTransId="{B026D8D4-36A1-4C05-8D1E-5CEC50173CD1}" sibTransId="{2CB841A4-35CF-43C2-9016-73F65F3B5CDD}"/>
    <dgm:cxn modelId="{6495A00E-B3D4-4E46-B8DF-58B3B747C52A}" type="presOf" srcId="{2408CB7A-39E4-4A52-A038-CEAAB4798119}" destId="{0CFA1A98-9600-4099-9A0D-7E8659913549}" srcOrd="0" destOrd="0" presId="urn:microsoft.com/office/officeart/2005/8/layout/vList3"/>
    <dgm:cxn modelId="{7963DE15-D6E0-4272-B47B-0CD307D6F0C7}" type="presOf" srcId="{9C182006-0171-4C26-B364-690CCBD43059}" destId="{38845DEC-0F7D-4325-97EF-45790F29F2F6}" srcOrd="0" destOrd="0" presId="urn:microsoft.com/office/officeart/2005/8/layout/vList3"/>
    <dgm:cxn modelId="{DDFFF232-DBF7-4C2F-87D3-A5114F37F30C}" type="presOf" srcId="{8B301B8B-52A0-4001-A5A2-C43973D115D5}" destId="{DDBEEA8C-05C5-4731-80A6-9AD873C7B3B9}" srcOrd="0" destOrd="0" presId="urn:microsoft.com/office/officeart/2005/8/layout/vList3"/>
    <dgm:cxn modelId="{918CCE5D-BC29-4C11-A4C3-7D567DA41FC9}" srcId="{5E00EDC1-144C-44AC-8955-49D7731AE0C6}" destId="{2408CB7A-39E4-4A52-A038-CEAAB4798119}" srcOrd="4" destOrd="0" parTransId="{F91FC68A-49B1-47E3-AC3D-DD33E97FAB45}" sibTransId="{1AB1AACD-B6ED-4E08-A9BD-EF4FD4853D56}"/>
    <dgm:cxn modelId="{77763C64-B331-408E-98EB-BE8436EF3503}" type="presOf" srcId="{0E2A5617-2C6D-418B-9888-D5EDD0747A67}" destId="{8F083B90-5BFB-4644-B0B7-C48C9000F81C}" srcOrd="0" destOrd="0" presId="urn:microsoft.com/office/officeart/2005/8/layout/vList3"/>
    <dgm:cxn modelId="{EDA6974F-CB75-4DC0-95B7-9DE7EC8805D8}" srcId="{5E00EDC1-144C-44AC-8955-49D7731AE0C6}" destId="{FB50AAE4-1D41-44AC-BFE6-582608208567}" srcOrd="2" destOrd="0" parTransId="{7A726047-29F8-4963-B460-BDF6DB4B1ECC}" sibTransId="{7AF45AFF-CD96-4991-8D02-B9FC4D905F49}"/>
    <dgm:cxn modelId="{C4F51576-2F51-4A45-AA24-597BA25E4393}" type="presOf" srcId="{5E00EDC1-144C-44AC-8955-49D7731AE0C6}" destId="{A05A13EF-3DBA-42DD-895C-0011EC109D4A}" srcOrd="0" destOrd="0" presId="urn:microsoft.com/office/officeart/2005/8/layout/vList3"/>
    <dgm:cxn modelId="{1B9F1D99-FE5C-47B6-A9A6-C9A0A1DB6C4B}" type="presOf" srcId="{BE644583-F4F6-490B-8216-D2AA64F3F9BD}" destId="{4169AB88-F03A-4B1F-86AC-7A19974A7312}" srcOrd="0" destOrd="0" presId="urn:microsoft.com/office/officeart/2005/8/layout/vList3"/>
    <dgm:cxn modelId="{68D8F0AF-4BF8-4F97-BEF0-5D55493CCA1D}" srcId="{5E00EDC1-144C-44AC-8955-49D7731AE0C6}" destId="{71640DAA-6FA0-4AF7-8B10-D6C22974E087}" srcOrd="5" destOrd="0" parTransId="{46ECA610-84C8-4F58-9526-DDD223B6E57D}" sibTransId="{AB3FA8B7-D716-47B3-96F8-0C4D46B9FBE6}"/>
    <dgm:cxn modelId="{6E1D72B1-CD57-4CA6-A9EE-2D26143FC69C}" srcId="{5E00EDC1-144C-44AC-8955-49D7731AE0C6}" destId="{9C182006-0171-4C26-B364-690CCBD43059}" srcOrd="1" destOrd="0" parTransId="{5CD51D6E-57E4-4DEB-8796-D0FB872220AD}" sibTransId="{853FF299-910D-4E1B-9991-74E6F2FA4FF1}"/>
    <dgm:cxn modelId="{595191D8-DA3C-490D-AFD9-60BB353AEFA1}" srcId="{5E00EDC1-144C-44AC-8955-49D7731AE0C6}" destId="{8B301B8B-52A0-4001-A5A2-C43973D115D5}" srcOrd="0" destOrd="0" parTransId="{C8F7C5E7-958C-46A0-9020-E3FDB3033DB5}" sibTransId="{F4EA9F13-F329-435D-BE25-6E419E6DC42B}"/>
    <dgm:cxn modelId="{1FCBE8E3-CA11-4C29-9C54-A2428B0F7B32}" srcId="{5E00EDC1-144C-44AC-8955-49D7731AE0C6}" destId="{0E2A5617-2C6D-418B-9888-D5EDD0747A67}" srcOrd="6" destOrd="0" parTransId="{9EF4EDD5-9AFE-4ED3-B91D-3988B60F5875}" sibTransId="{E7F58374-0737-4CF1-BC97-D64477511DCF}"/>
    <dgm:cxn modelId="{DDD61CF1-3C22-4163-91BC-0229D23D9D2C}" type="presOf" srcId="{71640DAA-6FA0-4AF7-8B10-D6C22974E087}" destId="{DCAD4BAC-68B3-4FFE-9366-3960BDA71262}" srcOrd="0" destOrd="0" presId="urn:microsoft.com/office/officeart/2005/8/layout/vList3"/>
    <dgm:cxn modelId="{8DFCACAF-C644-4C9F-B946-2045D3A9C941}" type="presParOf" srcId="{A05A13EF-3DBA-42DD-895C-0011EC109D4A}" destId="{63ED963D-A1C3-43C6-AD59-FDB5AA1D8A8F}" srcOrd="0" destOrd="0" presId="urn:microsoft.com/office/officeart/2005/8/layout/vList3"/>
    <dgm:cxn modelId="{2847DF62-2E45-4170-9117-F270E70B4A3F}" type="presParOf" srcId="{63ED963D-A1C3-43C6-AD59-FDB5AA1D8A8F}" destId="{902A3464-85DD-49CF-AB6A-B032EB2E6F3B}" srcOrd="0" destOrd="0" presId="urn:microsoft.com/office/officeart/2005/8/layout/vList3"/>
    <dgm:cxn modelId="{E8B6836E-60D1-4CED-98AE-497C4AC88102}" type="presParOf" srcId="{63ED963D-A1C3-43C6-AD59-FDB5AA1D8A8F}" destId="{DDBEEA8C-05C5-4731-80A6-9AD873C7B3B9}" srcOrd="1" destOrd="0" presId="urn:microsoft.com/office/officeart/2005/8/layout/vList3"/>
    <dgm:cxn modelId="{16DDF4F3-0CF7-479E-828A-707D73E166D2}" type="presParOf" srcId="{A05A13EF-3DBA-42DD-895C-0011EC109D4A}" destId="{23CFBFD2-3387-4F73-BBC8-4260050A2929}" srcOrd="1" destOrd="0" presId="urn:microsoft.com/office/officeart/2005/8/layout/vList3"/>
    <dgm:cxn modelId="{4D854FDD-8C63-4F54-AC95-FFDE22AD5D03}" type="presParOf" srcId="{A05A13EF-3DBA-42DD-895C-0011EC109D4A}" destId="{96836C11-D725-4311-9D91-01585CFBE566}" srcOrd="2" destOrd="0" presId="urn:microsoft.com/office/officeart/2005/8/layout/vList3"/>
    <dgm:cxn modelId="{BFC099E2-58EF-48AA-89E8-A95316839974}" type="presParOf" srcId="{96836C11-D725-4311-9D91-01585CFBE566}" destId="{A5B4788E-32A8-4396-A7D8-BCA467DE1908}" srcOrd="0" destOrd="0" presId="urn:microsoft.com/office/officeart/2005/8/layout/vList3"/>
    <dgm:cxn modelId="{775B8A7A-54CB-4AEC-AEBD-EA1B0691254A}" type="presParOf" srcId="{96836C11-D725-4311-9D91-01585CFBE566}" destId="{38845DEC-0F7D-4325-97EF-45790F29F2F6}" srcOrd="1" destOrd="0" presId="urn:microsoft.com/office/officeart/2005/8/layout/vList3"/>
    <dgm:cxn modelId="{BF6D6159-D8F6-4305-8E47-D0FA7FE672C5}" type="presParOf" srcId="{A05A13EF-3DBA-42DD-895C-0011EC109D4A}" destId="{65BE0561-C038-4493-BF7F-D8C96B3B28C6}" srcOrd="3" destOrd="0" presId="urn:microsoft.com/office/officeart/2005/8/layout/vList3"/>
    <dgm:cxn modelId="{CC3373BC-A176-4E9C-9683-F5E524A68193}" type="presParOf" srcId="{A05A13EF-3DBA-42DD-895C-0011EC109D4A}" destId="{A4429311-FEFD-4173-869F-18037BC26D70}" srcOrd="4" destOrd="0" presId="urn:microsoft.com/office/officeart/2005/8/layout/vList3"/>
    <dgm:cxn modelId="{103091F0-351C-40CB-A9DB-3205F932F663}" type="presParOf" srcId="{A4429311-FEFD-4173-869F-18037BC26D70}" destId="{3871C9F3-0A39-43DF-9E32-A922238607E4}" srcOrd="0" destOrd="0" presId="urn:microsoft.com/office/officeart/2005/8/layout/vList3"/>
    <dgm:cxn modelId="{CA83AE36-0E39-45DD-90D1-D0E280B7F59B}" type="presParOf" srcId="{A4429311-FEFD-4173-869F-18037BC26D70}" destId="{97BF87B7-D8D2-4BF9-AB58-0A0284E735BA}" srcOrd="1" destOrd="0" presId="urn:microsoft.com/office/officeart/2005/8/layout/vList3"/>
    <dgm:cxn modelId="{B18A4C09-5936-4E3A-A539-F0C70F11FACD}" type="presParOf" srcId="{A05A13EF-3DBA-42DD-895C-0011EC109D4A}" destId="{A926AFF0-13F8-4DC7-A271-E3E0915B9909}" srcOrd="5" destOrd="0" presId="urn:microsoft.com/office/officeart/2005/8/layout/vList3"/>
    <dgm:cxn modelId="{1C3FA9BD-AC43-4BDA-9DCE-DB42BF5FCBE3}" type="presParOf" srcId="{A05A13EF-3DBA-42DD-895C-0011EC109D4A}" destId="{3E2F7144-23B1-465A-A726-E60CCBA6F4DB}" srcOrd="6" destOrd="0" presId="urn:microsoft.com/office/officeart/2005/8/layout/vList3"/>
    <dgm:cxn modelId="{243A93B6-A4FD-4193-B1BD-EFE6BE82D6E1}" type="presParOf" srcId="{3E2F7144-23B1-465A-A726-E60CCBA6F4DB}" destId="{4A07B9FA-008D-419E-B284-919169DFA89A}" srcOrd="0" destOrd="0" presId="urn:microsoft.com/office/officeart/2005/8/layout/vList3"/>
    <dgm:cxn modelId="{382C4150-88AE-4A04-A51E-E8CCA8800C52}" type="presParOf" srcId="{3E2F7144-23B1-465A-A726-E60CCBA6F4DB}" destId="{4169AB88-F03A-4B1F-86AC-7A19974A7312}" srcOrd="1" destOrd="0" presId="urn:microsoft.com/office/officeart/2005/8/layout/vList3"/>
    <dgm:cxn modelId="{28A7AF60-90D6-464D-A9B6-E874655CDAB8}" type="presParOf" srcId="{A05A13EF-3DBA-42DD-895C-0011EC109D4A}" destId="{F894870B-60F9-48B7-9A00-B9D6D0DFAE6C}" srcOrd="7" destOrd="0" presId="urn:microsoft.com/office/officeart/2005/8/layout/vList3"/>
    <dgm:cxn modelId="{751EEB6F-5EB6-447B-A483-9A2C3EECC83A}" type="presParOf" srcId="{A05A13EF-3DBA-42DD-895C-0011EC109D4A}" destId="{7BF57E60-5608-4A16-9AE8-AC3ED4E7367F}" srcOrd="8" destOrd="0" presId="urn:microsoft.com/office/officeart/2005/8/layout/vList3"/>
    <dgm:cxn modelId="{7D4D9295-963C-476A-9393-B67697D7AEDC}" type="presParOf" srcId="{7BF57E60-5608-4A16-9AE8-AC3ED4E7367F}" destId="{17478F7C-BE44-4534-9F26-E66B3465D24E}" srcOrd="0" destOrd="0" presId="urn:microsoft.com/office/officeart/2005/8/layout/vList3"/>
    <dgm:cxn modelId="{1C39DECA-DB4B-4D5B-9A97-B0525C2A5A73}" type="presParOf" srcId="{7BF57E60-5608-4A16-9AE8-AC3ED4E7367F}" destId="{0CFA1A98-9600-4099-9A0D-7E8659913549}" srcOrd="1" destOrd="0" presId="urn:microsoft.com/office/officeart/2005/8/layout/vList3"/>
    <dgm:cxn modelId="{764C894D-AB08-441E-B6C3-DF2172022EF2}" type="presParOf" srcId="{A05A13EF-3DBA-42DD-895C-0011EC109D4A}" destId="{E1C0B6B3-6862-4DA5-A934-ADE73F01330E}" srcOrd="9" destOrd="0" presId="urn:microsoft.com/office/officeart/2005/8/layout/vList3"/>
    <dgm:cxn modelId="{F29846A9-2E09-40C7-93EA-BDA620C96E9E}" type="presParOf" srcId="{A05A13EF-3DBA-42DD-895C-0011EC109D4A}" destId="{D7BABE51-A6D0-44ED-B173-0E8F19E29AD0}" srcOrd="10" destOrd="0" presId="urn:microsoft.com/office/officeart/2005/8/layout/vList3"/>
    <dgm:cxn modelId="{1A2A806F-2D8F-4DE5-823D-6856AD322851}" type="presParOf" srcId="{D7BABE51-A6D0-44ED-B173-0E8F19E29AD0}" destId="{786CDB41-F1A2-4572-811C-4BA3D6B35930}" srcOrd="0" destOrd="0" presId="urn:microsoft.com/office/officeart/2005/8/layout/vList3"/>
    <dgm:cxn modelId="{9F876198-40EF-4FDB-B46F-EC80BCBF3F59}" type="presParOf" srcId="{D7BABE51-A6D0-44ED-B173-0E8F19E29AD0}" destId="{DCAD4BAC-68B3-4FFE-9366-3960BDA71262}" srcOrd="1" destOrd="0" presId="urn:microsoft.com/office/officeart/2005/8/layout/vList3"/>
    <dgm:cxn modelId="{026FACC0-A812-4829-AEBA-CA48CCCFF3F5}" type="presParOf" srcId="{A05A13EF-3DBA-42DD-895C-0011EC109D4A}" destId="{D14CB055-3423-4E8B-B80D-E8E87963A053}" srcOrd="11" destOrd="0" presId="urn:microsoft.com/office/officeart/2005/8/layout/vList3"/>
    <dgm:cxn modelId="{22B629F0-BB11-4AEC-9CE4-D225F2E451B6}" type="presParOf" srcId="{A05A13EF-3DBA-42DD-895C-0011EC109D4A}" destId="{AF0D2D78-1794-4BBF-B888-ECE53ED357D0}" srcOrd="12" destOrd="0" presId="urn:microsoft.com/office/officeart/2005/8/layout/vList3"/>
    <dgm:cxn modelId="{C56E8E68-01D8-4E52-A8BE-46602CE8B639}" type="presParOf" srcId="{AF0D2D78-1794-4BBF-B888-ECE53ED357D0}" destId="{DC12D9DB-038A-4012-B4D7-A06D5DD44D1E}" srcOrd="0" destOrd="0" presId="urn:microsoft.com/office/officeart/2005/8/layout/vList3"/>
    <dgm:cxn modelId="{EF49B0B2-EC93-4C37-AFE0-51AC172CE283}" type="presParOf" srcId="{AF0D2D78-1794-4BBF-B888-ECE53ED357D0}" destId="{8F083B90-5BFB-4644-B0B7-C48C9000F81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4CC791B0-B277-49DF-83D1-4F2E3C16F686}" type="doc">
      <dgm:prSet loTypeId="urn:microsoft.com/office/officeart/2005/8/layout/vProcess5" loCatId="process" qsTypeId="urn:microsoft.com/office/officeart/2005/8/quickstyle/3d2" qsCatId="3D" csTypeId="urn:microsoft.com/office/officeart/2005/8/colors/colorful4" csCatId="colorful"/>
      <dgm:spPr/>
      <dgm:t>
        <a:bodyPr/>
        <a:lstStyle/>
        <a:p>
          <a:endParaRPr lang="es-EC"/>
        </a:p>
      </dgm:t>
    </dgm:pt>
    <dgm:pt modelId="{AFF475A6-1C2D-4C44-A60B-C270EC7DE9E0}">
      <dgm:prSet/>
      <dgm:spPr/>
      <dgm:t>
        <a:bodyPr/>
        <a:lstStyle/>
        <a:p>
          <a:r>
            <a:rPr lang="es-ES">
              <a:solidFill>
                <a:schemeClr val="tx1"/>
              </a:solidFill>
            </a:rPr>
            <a:t>*CUIDADOR </a:t>
          </a:r>
          <a:endParaRPr lang="es-EC">
            <a:solidFill>
              <a:schemeClr val="tx1"/>
            </a:solidFill>
          </a:endParaRPr>
        </a:p>
      </dgm:t>
    </dgm:pt>
    <dgm:pt modelId="{05847817-44B5-4853-9DFD-D623AD414143}" type="parTrans" cxnId="{F64AC211-C1F0-4CB0-ACC1-A7BB1CE1F230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B7EBD80B-8B88-45E7-BE8B-4AB3A27FDD86}" type="sibTrans" cxnId="{F64AC211-C1F0-4CB0-ACC1-A7BB1CE1F230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80AF0344-0BF5-4B45-9D19-913202894625}">
      <dgm:prSet/>
      <dgm:spPr/>
      <dgm:t>
        <a:bodyPr/>
        <a:lstStyle/>
        <a:p>
          <a:r>
            <a:rPr lang="es-EC">
              <a:solidFill>
                <a:schemeClr val="tx1"/>
              </a:solidFill>
            </a:rPr>
            <a:t>Suplir  necesidades. </a:t>
          </a:r>
        </a:p>
      </dgm:t>
    </dgm:pt>
    <dgm:pt modelId="{D5E2F81F-7BE1-47DF-AA91-E4A42FA32C18}" type="parTrans" cxnId="{4C6B0A59-FBC0-4DEA-9DF4-B7233E56A1CC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A9490AB1-C2C3-4954-99B4-535D882ED3F3}" type="sibTrans" cxnId="{4C6B0A59-FBC0-4DEA-9DF4-B7233E56A1CC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753B775B-C95C-496D-852D-93EDF288C037}">
      <dgm:prSet/>
      <dgm:spPr/>
      <dgm:t>
        <a:bodyPr/>
        <a:lstStyle/>
        <a:p>
          <a:r>
            <a:rPr lang="es-EC">
              <a:solidFill>
                <a:schemeClr val="tx1"/>
              </a:solidFill>
            </a:rPr>
            <a:t>Fuente de información. </a:t>
          </a:r>
        </a:p>
      </dgm:t>
    </dgm:pt>
    <dgm:pt modelId="{283AC83B-291C-4D3B-A794-776AD355D352}" type="parTrans" cxnId="{45F94907-56B5-4484-9F71-10BB4F24521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0B994BC6-9FE9-445A-85FE-65BF6F0953AA}" type="sibTrans" cxnId="{45F94907-56B5-4484-9F71-10BB4F24521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8D366D26-D429-44ED-9FAB-3E67040199D1}">
      <dgm:prSet/>
      <dgm:spPr/>
      <dgm:t>
        <a:bodyPr/>
        <a:lstStyle/>
        <a:p>
          <a:r>
            <a:rPr lang="es-EC">
              <a:solidFill>
                <a:schemeClr val="tx1"/>
              </a:solidFill>
            </a:rPr>
            <a:t>Intervencion – duelo. </a:t>
          </a:r>
        </a:p>
      </dgm:t>
    </dgm:pt>
    <dgm:pt modelId="{29E04398-BAF7-4B9F-BA7E-E2E28915EBEB}" type="parTrans" cxnId="{60E7D798-6801-4C80-8DE4-E219C6AC3F6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A6D887B1-D67F-417D-A911-E03635702A37}" type="sibTrans" cxnId="{60E7D798-6801-4C80-8DE4-E219C6AC3F6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8416BB90-6FE0-4393-AF3E-B2434F8D2558}">
      <dgm:prSet/>
      <dgm:spPr/>
      <dgm:t>
        <a:bodyPr/>
        <a:lstStyle/>
        <a:p>
          <a:r>
            <a:rPr lang="es-EC">
              <a:solidFill>
                <a:schemeClr val="tx1"/>
              </a:solidFill>
            </a:rPr>
            <a:t>NECESIDADES ESPIRITUALES. </a:t>
          </a:r>
        </a:p>
      </dgm:t>
    </dgm:pt>
    <dgm:pt modelId="{5A2EDF48-AB97-4F6B-AB1F-D95B6E9B75E5}" type="parTrans" cxnId="{F22E5FCC-1919-44D5-9A96-4F11163A035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268F2502-6689-42FE-ACA3-ECADDBD5CD4F}" type="sibTrans" cxnId="{F22E5FCC-1919-44D5-9A96-4F11163A035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5FD88A6E-F8A6-4167-AEA3-C93ACE125537}" type="pres">
      <dgm:prSet presAssocID="{4CC791B0-B277-49DF-83D1-4F2E3C16F686}" presName="outerComposite" presStyleCnt="0">
        <dgm:presLayoutVars>
          <dgm:chMax val="5"/>
          <dgm:dir/>
          <dgm:resizeHandles val="exact"/>
        </dgm:presLayoutVars>
      </dgm:prSet>
      <dgm:spPr/>
    </dgm:pt>
    <dgm:pt modelId="{E0FC02A1-033F-4064-9D98-F2DC6ADE2357}" type="pres">
      <dgm:prSet presAssocID="{4CC791B0-B277-49DF-83D1-4F2E3C16F686}" presName="dummyMaxCanvas" presStyleCnt="0">
        <dgm:presLayoutVars/>
      </dgm:prSet>
      <dgm:spPr/>
    </dgm:pt>
    <dgm:pt modelId="{6601F869-F41D-4228-A270-64A23B4402B1}" type="pres">
      <dgm:prSet presAssocID="{4CC791B0-B277-49DF-83D1-4F2E3C16F686}" presName="FiveNodes_1" presStyleLbl="node1" presStyleIdx="0" presStyleCnt="5">
        <dgm:presLayoutVars>
          <dgm:bulletEnabled val="1"/>
        </dgm:presLayoutVars>
      </dgm:prSet>
      <dgm:spPr/>
    </dgm:pt>
    <dgm:pt modelId="{FB5C48C9-01EE-4AE7-8A96-F594F48CD014}" type="pres">
      <dgm:prSet presAssocID="{4CC791B0-B277-49DF-83D1-4F2E3C16F686}" presName="FiveNodes_2" presStyleLbl="node1" presStyleIdx="1" presStyleCnt="5">
        <dgm:presLayoutVars>
          <dgm:bulletEnabled val="1"/>
        </dgm:presLayoutVars>
      </dgm:prSet>
      <dgm:spPr/>
    </dgm:pt>
    <dgm:pt modelId="{284F538D-8B3C-4DB2-AFD1-176689D9AF27}" type="pres">
      <dgm:prSet presAssocID="{4CC791B0-B277-49DF-83D1-4F2E3C16F686}" presName="FiveNodes_3" presStyleLbl="node1" presStyleIdx="2" presStyleCnt="5">
        <dgm:presLayoutVars>
          <dgm:bulletEnabled val="1"/>
        </dgm:presLayoutVars>
      </dgm:prSet>
      <dgm:spPr/>
    </dgm:pt>
    <dgm:pt modelId="{0C8A230F-6EED-44B2-8231-AE83BFD2675F}" type="pres">
      <dgm:prSet presAssocID="{4CC791B0-B277-49DF-83D1-4F2E3C16F686}" presName="FiveNodes_4" presStyleLbl="node1" presStyleIdx="3" presStyleCnt="5">
        <dgm:presLayoutVars>
          <dgm:bulletEnabled val="1"/>
        </dgm:presLayoutVars>
      </dgm:prSet>
      <dgm:spPr/>
    </dgm:pt>
    <dgm:pt modelId="{F0407B79-DDE3-4CD5-8F46-640A01210894}" type="pres">
      <dgm:prSet presAssocID="{4CC791B0-B277-49DF-83D1-4F2E3C16F686}" presName="FiveNodes_5" presStyleLbl="node1" presStyleIdx="4" presStyleCnt="5">
        <dgm:presLayoutVars>
          <dgm:bulletEnabled val="1"/>
        </dgm:presLayoutVars>
      </dgm:prSet>
      <dgm:spPr/>
    </dgm:pt>
    <dgm:pt modelId="{24A9DA33-6877-44CF-9558-2898C2C2BF27}" type="pres">
      <dgm:prSet presAssocID="{4CC791B0-B277-49DF-83D1-4F2E3C16F686}" presName="FiveConn_1-2" presStyleLbl="fgAccFollowNode1" presStyleIdx="0" presStyleCnt="4">
        <dgm:presLayoutVars>
          <dgm:bulletEnabled val="1"/>
        </dgm:presLayoutVars>
      </dgm:prSet>
      <dgm:spPr/>
    </dgm:pt>
    <dgm:pt modelId="{1CE57680-62AE-40F5-BBCF-AD53F9BCA700}" type="pres">
      <dgm:prSet presAssocID="{4CC791B0-B277-49DF-83D1-4F2E3C16F686}" presName="FiveConn_2-3" presStyleLbl="fgAccFollowNode1" presStyleIdx="1" presStyleCnt="4">
        <dgm:presLayoutVars>
          <dgm:bulletEnabled val="1"/>
        </dgm:presLayoutVars>
      </dgm:prSet>
      <dgm:spPr/>
    </dgm:pt>
    <dgm:pt modelId="{F06740FA-57F1-465C-BE2A-284CEE7B64EE}" type="pres">
      <dgm:prSet presAssocID="{4CC791B0-B277-49DF-83D1-4F2E3C16F686}" presName="FiveConn_3-4" presStyleLbl="fgAccFollowNode1" presStyleIdx="2" presStyleCnt="4">
        <dgm:presLayoutVars>
          <dgm:bulletEnabled val="1"/>
        </dgm:presLayoutVars>
      </dgm:prSet>
      <dgm:spPr/>
    </dgm:pt>
    <dgm:pt modelId="{24A1B680-07A3-4584-9C5C-D4D16E49776F}" type="pres">
      <dgm:prSet presAssocID="{4CC791B0-B277-49DF-83D1-4F2E3C16F686}" presName="FiveConn_4-5" presStyleLbl="fgAccFollowNode1" presStyleIdx="3" presStyleCnt="4">
        <dgm:presLayoutVars>
          <dgm:bulletEnabled val="1"/>
        </dgm:presLayoutVars>
      </dgm:prSet>
      <dgm:spPr/>
    </dgm:pt>
    <dgm:pt modelId="{937ACA1E-F209-4868-AAFA-B49C2BEA8ACC}" type="pres">
      <dgm:prSet presAssocID="{4CC791B0-B277-49DF-83D1-4F2E3C16F686}" presName="FiveNodes_1_text" presStyleLbl="node1" presStyleIdx="4" presStyleCnt="5">
        <dgm:presLayoutVars>
          <dgm:bulletEnabled val="1"/>
        </dgm:presLayoutVars>
      </dgm:prSet>
      <dgm:spPr/>
    </dgm:pt>
    <dgm:pt modelId="{6290BA01-6C51-47A9-A7A6-253A8F7FD927}" type="pres">
      <dgm:prSet presAssocID="{4CC791B0-B277-49DF-83D1-4F2E3C16F686}" presName="FiveNodes_2_text" presStyleLbl="node1" presStyleIdx="4" presStyleCnt="5">
        <dgm:presLayoutVars>
          <dgm:bulletEnabled val="1"/>
        </dgm:presLayoutVars>
      </dgm:prSet>
      <dgm:spPr/>
    </dgm:pt>
    <dgm:pt modelId="{EB3CC88B-D4FA-4E1D-89ED-43A98DB62490}" type="pres">
      <dgm:prSet presAssocID="{4CC791B0-B277-49DF-83D1-4F2E3C16F686}" presName="FiveNodes_3_text" presStyleLbl="node1" presStyleIdx="4" presStyleCnt="5">
        <dgm:presLayoutVars>
          <dgm:bulletEnabled val="1"/>
        </dgm:presLayoutVars>
      </dgm:prSet>
      <dgm:spPr/>
    </dgm:pt>
    <dgm:pt modelId="{9458023A-FADE-4BD8-AD4D-CC3100F3E1F3}" type="pres">
      <dgm:prSet presAssocID="{4CC791B0-B277-49DF-83D1-4F2E3C16F686}" presName="FiveNodes_4_text" presStyleLbl="node1" presStyleIdx="4" presStyleCnt="5">
        <dgm:presLayoutVars>
          <dgm:bulletEnabled val="1"/>
        </dgm:presLayoutVars>
      </dgm:prSet>
      <dgm:spPr/>
    </dgm:pt>
    <dgm:pt modelId="{1B3F53D6-58D3-4E44-8918-10AA6164C12B}" type="pres">
      <dgm:prSet presAssocID="{4CC791B0-B277-49DF-83D1-4F2E3C16F686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124C4E04-5F6A-4463-A574-DDA5CCCB7EDA}" type="presOf" srcId="{0B994BC6-9FE9-445A-85FE-65BF6F0953AA}" destId="{F06740FA-57F1-465C-BE2A-284CEE7B64EE}" srcOrd="0" destOrd="0" presId="urn:microsoft.com/office/officeart/2005/8/layout/vProcess5"/>
    <dgm:cxn modelId="{45F94907-56B5-4484-9F71-10BB4F245216}" srcId="{4CC791B0-B277-49DF-83D1-4F2E3C16F686}" destId="{753B775B-C95C-496D-852D-93EDF288C037}" srcOrd="2" destOrd="0" parTransId="{283AC83B-291C-4D3B-A794-776AD355D352}" sibTransId="{0B994BC6-9FE9-445A-85FE-65BF6F0953AA}"/>
    <dgm:cxn modelId="{F1350A0B-A47F-4C59-93F6-A205F52DE7AA}" type="presOf" srcId="{80AF0344-0BF5-4B45-9D19-913202894625}" destId="{6290BA01-6C51-47A9-A7A6-253A8F7FD927}" srcOrd="1" destOrd="0" presId="urn:microsoft.com/office/officeart/2005/8/layout/vProcess5"/>
    <dgm:cxn modelId="{F64AC211-C1F0-4CB0-ACC1-A7BB1CE1F230}" srcId="{4CC791B0-B277-49DF-83D1-4F2E3C16F686}" destId="{AFF475A6-1C2D-4C44-A60B-C270EC7DE9E0}" srcOrd="0" destOrd="0" parTransId="{05847817-44B5-4853-9DFD-D623AD414143}" sibTransId="{B7EBD80B-8B88-45E7-BE8B-4AB3A27FDD86}"/>
    <dgm:cxn modelId="{4156D212-A110-4ADD-BA82-920BB9CA751C}" type="presOf" srcId="{8416BB90-6FE0-4393-AF3E-B2434F8D2558}" destId="{1B3F53D6-58D3-4E44-8918-10AA6164C12B}" srcOrd="1" destOrd="0" presId="urn:microsoft.com/office/officeart/2005/8/layout/vProcess5"/>
    <dgm:cxn modelId="{9F59291C-BB40-4711-9793-57935F9E8109}" type="presOf" srcId="{AFF475A6-1C2D-4C44-A60B-C270EC7DE9E0}" destId="{937ACA1E-F209-4868-AAFA-B49C2BEA8ACC}" srcOrd="1" destOrd="0" presId="urn:microsoft.com/office/officeart/2005/8/layout/vProcess5"/>
    <dgm:cxn modelId="{362DB12B-39FB-4240-93B4-64B15D7ADA35}" type="presOf" srcId="{8D366D26-D429-44ED-9FAB-3E67040199D1}" destId="{9458023A-FADE-4BD8-AD4D-CC3100F3E1F3}" srcOrd="1" destOrd="0" presId="urn:microsoft.com/office/officeart/2005/8/layout/vProcess5"/>
    <dgm:cxn modelId="{05482A2D-C958-48D3-9694-E8116929DD0D}" type="presOf" srcId="{A9490AB1-C2C3-4954-99B4-535D882ED3F3}" destId="{1CE57680-62AE-40F5-BBCF-AD53F9BCA700}" srcOrd="0" destOrd="0" presId="urn:microsoft.com/office/officeart/2005/8/layout/vProcess5"/>
    <dgm:cxn modelId="{FA1F1035-91A9-44C6-A76E-37CE5962D987}" type="presOf" srcId="{80AF0344-0BF5-4B45-9D19-913202894625}" destId="{FB5C48C9-01EE-4AE7-8A96-F594F48CD014}" srcOrd="0" destOrd="0" presId="urn:microsoft.com/office/officeart/2005/8/layout/vProcess5"/>
    <dgm:cxn modelId="{F80BE767-7962-423A-8EC8-E05A4E5C0A1C}" type="presOf" srcId="{8416BB90-6FE0-4393-AF3E-B2434F8D2558}" destId="{F0407B79-DDE3-4CD5-8F46-640A01210894}" srcOrd="0" destOrd="0" presId="urn:microsoft.com/office/officeart/2005/8/layout/vProcess5"/>
    <dgm:cxn modelId="{2763A04A-FC04-4AC1-93B7-92FEAACAD016}" type="presOf" srcId="{A6D887B1-D67F-417D-A911-E03635702A37}" destId="{24A1B680-07A3-4584-9C5C-D4D16E49776F}" srcOrd="0" destOrd="0" presId="urn:microsoft.com/office/officeart/2005/8/layout/vProcess5"/>
    <dgm:cxn modelId="{4C6B0A59-FBC0-4DEA-9DF4-B7233E56A1CC}" srcId="{4CC791B0-B277-49DF-83D1-4F2E3C16F686}" destId="{80AF0344-0BF5-4B45-9D19-913202894625}" srcOrd="1" destOrd="0" parTransId="{D5E2F81F-7BE1-47DF-AA91-E4A42FA32C18}" sibTransId="{A9490AB1-C2C3-4954-99B4-535D882ED3F3}"/>
    <dgm:cxn modelId="{894D2087-517D-4303-917B-792F9732DE19}" type="presOf" srcId="{8D366D26-D429-44ED-9FAB-3E67040199D1}" destId="{0C8A230F-6EED-44B2-8231-AE83BFD2675F}" srcOrd="0" destOrd="0" presId="urn:microsoft.com/office/officeart/2005/8/layout/vProcess5"/>
    <dgm:cxn modelId="{A8D6AE89-C107-43B5-8134-930CC0F713EB}" type="presOf" srcId="{B7EBD80B-8B88-45E7-BE8B-4AB3A27FDD86}" destId="{24A9DA33-6877-44CF-9558-2898C2C2BF27}" srcOrd="0" destOrd="0" presId="urn:microsoft.com/office/officeart/2005/8/layout/vProcess5"/>
    <dgm:cxn modelId="{5A3C8E92-8443-479A-AFEF-28BA70147552}" type="presOf" srcId="{AFF475A6-1C2D-4C44-A60B-C270EC7DE9E0}" destId="{6601F869-F41D-4228-A270-64A23B4402B1}" srcOrd="0" destOrd="0" presId="urn:microsoft.com/office/officeart/2005/8/layout/vProcess5"/>
    <dgm:cxn modelId="{60E7D798-6801-4C80-8DE4-E219C6AC3F6A}" srcId="{4CC791B0-B277-49DF-83D1-4F2E3C16F686}" destId="{8D366D26-D429-44ED-9FAB-3E67040199D1}" srcOrd="3" destOrd="0" parTransId="{29E04398-BAF7-4B9F-BA7E-E2E28915EBEB}" sibTransId="{A6D887B1-D67F-417D-A911-E03635702A37}"/>
    <dgm:cxn modelId="{5F60FEA5-2160-42FA-BEAD-40E87F42DEF4}" type="presOf" srcId="{4CC791B0-B277-49DF-83D1-4F2E3C16F686}" destId="{5FD88A6E-F8A6-4167-AEA3-C93ACE125537}" srcOrd="0" destOrd="0" presId="urn:microsoft.com/office/officeart/2005/8/layout/vProcess5"/>
    <dgm:cxn modelId="{FC995ABB-2752-471D-8F42-6C4BE173C7E9}" type="presOf" srcId="{753B775B-C95C-496D-852D-93EDF288C037}" destId="{EB3CC88B-D4FA-4E1D-89ED-43A98DB62490}" srcOrd="1" destOrd="0" presId="urn:microsoft.com/office/officeart/2005/8/layout/vProcess5"/>
    <dgm:cxn modelId="{F22E5FCC-1919-44D5-9A96-4F11163A035A}" srcId="{4CC791B0-B277-49DF-83D1-4F2E3C16F686}" destId="{8416BB90-6FE0-4393-AF3E-B2434F8D2558}" srcOrd="4" destOrd="0" parTransId="{5A2EDF48-AB97-4F6B-AB1F-D95B6E9B75E5}" sibTransId="{268F2502-6689-42FE-ACA3-ECADDBD5CD4F}"/>
    <dgm:cxn modelId="{1FA567E8-9B97-4C8E-B909-EF86C51AA7F0}" type="presOf" srcId="{753B775B-C95C-496D-852D-93EDF288C037}" destId="{284F538D-8B3C-4DB2-AFD1-176689D9AF27}" srcOrd="0" destOrd="0" presId="urn:microsoft.com/office/officeart/2005/8/layout/vProcess5"/>
    <dgm:cxn modelId="{355F6BD8-CADC-4E1F-BA99-8C8B1A101B69}" type="presParOf" srcId="{5FD88A6E-F8A6-4167-AEA3-C93ACE125537}" destId="{E0FC02A1-033F-4064-9D98-F2DC6ADE2357}" srcOrd="0" destOrd="0" presId="urn:microsoft.com/office/officeart/2005/8/layout/vProcess5"/>
    <dgm:cxn modelId="{D6145391-2DF8-4B00-A3B0-EB711BEEE4DB}" type="presParOf" srcId="{5FD88A6E-F8A6-4167-AEA3-C93ACE125537}" destId="{6601F869-F41D-4228-A270-64A23B4402B1}" srcOrd="1" destOrd="0" presId="urn:microsoft.com/office/officeart/2005/8/layout/vProcess5"/>
    <dgm:cxn modelId="{4138C61E-749D-43ED-967E-72E5C83E7779}" type="presParOf" srcId="{5FD88A6E-F8A6-4167-AEA3-C93ACE125537}" destId="{FB5C48C9-01EE-4AE7-8A96-F594F48CD014}" srcOrd="2" destOrd="0" presId="urn:microsoft.com/office/officeart/2005/8/layout/vProcess5"/>
    <dgm:cxn modelId="{F7DA7AF4-6C8D-4C0F-BB0B-F365259FCD43}" type="presParOf" srcId="{5FD88A6E-F8A6-4167-AEA3-C93ACE125537}" destId="{284F538D-8B3C-4DB2-AFD1-176689D9AF27}" srcOrd="3" destOrd="0" presId="urn:microsoft.com/office/officeart/2005/8/layout/vProcess5"/>
    <dgm:cxn modelId="{4750EFA6-FF34-48D4-9362-5F300A736883}" type="presParOf" srcId="{5FD88A6E-F8A6-4167-AEA3-C93ACE125537}" destId="{0C8A230F-6EED-44B2-8231-AE83BFD2675F}" srcOrd="4" destOrd="0" presId="urn:microsoft.com/office/officeart/2005/8/layout/vProcess5"/>
    <dgm:cxn modelId="{B0D9F719-18C7-4FED-8E8A-834D416CE01D}" type="presParOf" srcId="{5FD88A6E-F8A6-4167-AEA3-C93ACE125537}" destId="{F0407B79-DDE3-4CD5-8F46-640A01210894}" srcOrd="5" destOrd="0" presId="urn:microsoft.com/office/officeart/2005/8/layout/vProcess5"/>
    <dgm:cxn modelId="{5B92BDA1-15D1-49AB-BFFA-96E5D43319B2}" type="presParOf" srcId="{5FD88A6E-F8A6-4167-AEA3-C93ACE125537}" destId="{24A9DA33-6877-44CF-9558-2898C2C2BF27}" srcOrd="6" destOrd="0" presId="urn:microsoft.com/office/officeart/2005/8/layout/vProcess5"/>
    <dgm:cxn modelId="{7F946E1C-8E41-4DFA-AEC9-714847CF65CD}" type="presParOf" srcId="{5FD88A6E-F8A6-4167-AEA3-C93ACE125537}" destId="{1CE57680-62AE-40F5-BBCF-AD53F9BCA700}" srcOrd="7" destOrd="0" presId="urn:microsoft.com/office/officeart/2005/8/layout/vProcess5"/>
    <dgm:cxn modelId="{58BD1E41-40EF-42FC-95E1-7EC035D435AE}" type="presParOf" srcId="{5FD88A6E-F8A6-4167-AEA3-C93ACE125537}" destId="{F06740FA-57F1-465C-BE2A-284CEE7B64EE}" srcOrd="8" destOrd="0" presId="urn:microsoft.com/office/officeart/2005/8/layout/vProcess5"/>
    <dgm:cxn modelId="{BC0E4979-94E0-4A28-B5B6-EF7281227430}" type="presParOf" srcId="{5FD88A6E-F8A6-4167-AEA3-C93ACE125537}" destId="{24A1B680-07A3-4584-9C5C-D4D16E49776F}" srcOrd="9" destOrd="0" presId="urn:microsoft.com/office/officeart/2005/8/layout/vProcess5"/>
    <dgm:cxn modelId="{A478871F-5078-4EDA-B3CA-46E1456048A7}" type="presParOf" srcId="{5FD88A6E-F8A6-4167-AEA3-C93ACE125537}" destId="{937ACA1E-F209-4868-AAFA-B49C2BEA8ACC}" srcOrd="10" destOrd="0" presId="urn:microsoft.com/office/officeart/2005/8/layout/vProcess5"/>
    <dgm:cxn modelId="{4BD6AEA6-4F70-48C4-AA2A-132D1831BDBC}" type="presParOf" srcId="{5FD88A6E-F8A6-4167-AEA3-C93ACE125537}" destId="{6290BA01-6C51-47A9-A7A6-253A8F7FD927}" srcOrd="11" destOrd="0" presId="urn:microsoft.com/office/officeart/2005/8/layout/vProcess5"/>
    <dgm:cxn modelId="{70BC2566-28D8-43AB-97B1-B73845D62A99}" type="presParOf" srcId="{5FD88A6E-F8A6-4167-AEA3-C93ACE125537}" destId="{EB3CC88B-D4FA-4E1D-89ED-43A98DB62490}" srcOrd="12" destOrd="0" presId="urn:microsoft.com/office/officeart/2005/8/layout/vProcess5"/>
    <dgm:cxn modelId="{4148FFA0-F2B9-40E4-B806-76E3E3D0815B}" type="presParOf" srcId="{5FD88A6E-F8A6-4167-AEA3-C93ACE125537}" destId="{9458023A-FADE-4BD8-AD4D-CC3100F3E1F3}" srcOrd="13" destOrd="0" presId="urn:microsoft.com/office/officeart/2005/8/layout/vProcess5"/>
    <dgm:cxn modelId="{331C7251-4F20-4A0B-AA54-07B4E849CA62}" type="presParOf" srcId="{5FD88A6E-F8A6-4167-AEA3-C93ACE125537}" destId="{1B3F53D6-58D3-4E44-8918-10AA6164C12B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43EBECA-DB66-43E2-8E4B-6CA3B00A17B1}" type="doc">
      <dgm:prSet loTypeId="urn:microsoft.com/office/officeart/2005/8/layout/vList4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s-EC"/>
        </a:p>
      </dgm:t>
    </dgm:pt>
    <dgm:pt modelId="{FF83A9FA-A1BF-46DF-A22D-EAE255009744}">
      <dgm:prSet/>
      <dgm:spPr/>
      <dgm:t>
        <a:bodyPr/>
        <a:lstStyle/>
        <a:p>
          <a:r>
            <a:rPr lang="es-ES" dirty="0"/>
            <a:t>Siglo XIX </a:t>
          </a:r>
          <a:endParaRPr lang="es-EC" dirty="0"/>
        </a:p>
      </dgm:t>
    </dgm:pt>
    <dgm:pt modelId="{4919C39A-B369-4046-8342-481C9A0EDF14}" type="parTrans" cxnId="{6436D7C7-12BB-4C85-890E-44D4C0CCE7AD}">
      <dgm:prSet/>
      <dgm:spPr/>
      <dgm:t>
        <a:bodyPr/>
        <a:lstStyle/>
        <a:p>
          <a:endParaRPr lang="es-EC"/>
        </a:p>
      </dgm:t>
    </dgm:pt>
    <dgm:pt modelId="{CC9AB9CE-DF4C-40B9-B336-65BB6633264A}" type="sibTrans" cxnId="{6436D7C7-12BB-4C85-890E-44D4C0CCE7AD}">
      <dgm:prSet/>
      <dgm:spPr/>
      <dgm:t>
        <a:bodyPr/>
        <a:lstStyle/>
        <a:p>
          <a:endParaRPr lang="es-EC"/>
        </a:p>
      </dgm:t>
    </dgm:pt>
    <dgm:pt modelId="{BCCAF679-37A9-4D60-9A9E-259E8784C394}">
      <dgm:prSet/>
      <dgm:spPr/>
      <dgm:t>
        <a:bodyPr/>
        <a:lstStyle/>
        <a:p>
          <a:r>
            <a:rPr lang="es-ES"/>
            <a:t>Preocupación por la muerte del ser querido.</a:t>
          </a:r>
          <a:endParaRPr lang="es-EC"/>
        </a:p>
      </dgm:t>
    </dgm:pt>
    <dgm:pt modelId="{518E9901-15C1-4166-B344-D641AFC0D5D1}" type="parTrans" cxnId="{7C171517-56EC-4777-A62D-8C94B2EB53B9}">
      <dgm:prSet/>
      <dgm:spPr/>
      <dgm:t>
        <a:bodyPr/>
        <a:lstStyle/>
        <a:p>
          <a:endParaRPr lang="es-EC"/>
        </a:p>
      </dgm:t>
    </dgm:pt>
    <dgm:pt modelId="{87140FA8-E8B8-4A25-8356-8AFBB99D6385}" type="sibTrans" cxnId="{7C171517-56EC-4777-A62D-8C94B2EB53B9}">
      <dgm:prSet/>
      <dgm:spPr/>
      <dgm:t>
        <a:bodyPr/>
        <a:lstStyle/>
        <a:p>
          <a:endParaRPr lang="es-EC"/>
        </a:p>
      </dgm:t>
    </dgm:pt>
    <dgm:pt modelId="{29C3A884-D330-44E3-8A53-3403144214B2}">
      <dgm:prSet/>
      <dgm:spPr/>
      <dgm:t>
        <a:bodyPr/>
        <a:lstStyle/>
        <a:p>
          <a:r>
            <a:rPr lang="es-ES"/>
            <a:t>La llamada “muerte del otro`.</a:t>
          </a:r>
          <a:endParaRPr lang="es-EC"/>
        </a:p>
      </dgm:t>
    </dgm:pt>
    <dgm:pt modelId="{318A96D2-0B63-4296-8B8C-0C3684E19DBB}" type="parTrans" cxnId="{5EC4E695-7716-4F61-BF47-0B4E92F77765}">
      <dgm:prSet/>
      <dgm:spPr/>
      <dgm:t>
        <a:bodyPr/>
        <a:lstStyle/>
        <a:p>
          <a:endParaRPr lang="es-EC"/>
        </a:p>
      </dgm:t>
    </dgm:pt>
    <dgm:pt modelId="{F4E0814E-F803-4CC4-AE66-D7CB5F71ED9E}" type="sibTrans" cxnId="{5EC4E695-7716-4F61-BF47-0B4E92F77765}">
      <dgm:prSet/>
      <dgm:spPr/>
      <dgm:t>
        <a:bodyPr/>
        <a:lstStyle/>
        <a:p>
          <a:endParaRPr lang="es-EC"/>
        </a:p>
      </dgm:t>
    </dgm:pt>
    <dgm:pt modelId="{A4F983DF-F315-45BC-907C-74C03FD670AC}">
      <dgm:prSet/>
      <dgm:spPr/>
      <dgm:t>
        <a:bodyPr/>
        <a:lstStyle/>
        <a:p>
          <a:r>
            <a:rPr lang="es-ES" dirty="0"/>
            <a:t>La expresión pública y exagerada del duelo , culto a cementerios. </a:t>
          </a:r>
          <a:endParaRPr lang="es-EC" dirty="0"/>
        </a:p>
      </dgm:t>
    </dgm:pt>
    <dgm:pt modelId="{400EDE91-9DCC-4412-B78C-78C0213C0C75}" type="parTrans" cxnId="{694E5127-96F6-4B30-BC0A-254DD9FFCCA7}">
      <dgm:prSet/>
      <dgm:spPr/>
      <dgm:t>
        <a:bodyPr/>
        <a:lstStyle/>
        <a:p>
          <a:endParaRPr lang="es-EC"/>
        </a:p>
      </dgm:t>
    </dgm:pt>
    <dgm:pt modelId="{A1C86A96-5F42-4D2E-8E2E-2B13B4433E7E}" type="sibTrans" cxnId="{694E5127-96F6-4B30-BC0A-254DD9FFCCA7}">
      <dgm:prSet/>
      <dgm:spPr/>
      <dgm:t>
        <a:bodyPr/>
        <a:lstStyle/>
        <a:p>
          <a:endParaRPr lang="es-EC"/>
        </a:p>
      </dgm:t>
    </dgm:pt>
    <dgm:pt modelId="{0ED6FA13-10F8-47CB-97D1-BDED1A2020E1}" type="pres">
      <dgm:prSet presAssocID="{743EBECA-DB66-43E2-8E4B-6CA3B00A17B1}" presName="linear" presStyleCnt="0">
        <dgm:presLayoutVars>
          <dgm:dir/>
          <dgm:resizeHandles val="exact"/>
        </dgm:presLayoutVars>
      </dgm:prSet>
      <dgm:spPr/>
    </dgm:pt>
    <dgm:pt modelId="{909271A2-73BA-4792-A42A-43D1BD9976CF}" type="pres">
      <dgm:prSet presAssocID="{FF83A9FA-A1BF-46DF-A22D-EAE255009744}" presName="comp" presStyleCnt="0"/>
      <dgm:spPr/>
    </dgm:pt>
    <dgm:pt modelId="{185420C1-74BB-4661-B717-E5F2D9384EA9}" type="pres">
      <dgm:prSet presAssocID="{FF83A9FA-A1BF-46DF-A22D-EAE255009744}" presName="box" presStyleLbl="node1" presStyleIdx="0" presStyleCnt="4" custLinFactNeighborX="-485" custLinFactNeighborY="-1553"/>
      <dgm:spPr/>
    </dgm:pt>
    <dgm:pt modelId="{4E5D2B07-86F0-4368-9901-7BC1ED69F3C4}" type="pres">
      <dgm:prSet presAssocID="{FF83A9FA-A1BF-46DF-A22D-EAE255009744}" presName="img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8000" b="-28000"/>
          </a:stretch>
        </a:blipFill>
      </dgm:spPr>
    </dgm:pt>
    <dgm:pt modelId="{CDAE8214-9EB3-47F6-BF1F-7A64599E1E98}" type="pres">
      <dgm:prSet presAssocID="{FF83A9FA-A1BF-46DF-A22D-EAE255009744}" presName="text" presStyleLbl="node1" presStyleIdx="0" presStyleCnt="4">
        <dgm:presLayoutVars>
          <dgm:bulletEnabled val="1"/>
        </dgm:presLayoutVars>
      </dgm:prSet>
      <dgm:spPr/>
    </dgm:pt>
    <dgm:pt modelId="{FC0910E1-06E8-47D3-8132-8B360B7E7E88}" type="pres">
      <dgm:prSet presAssocID="{CC9AB9CE-DF4C-40B9-B336-65BB6633264A}" presName="spacer" presStyleCnt="0"/>
      <dgm:spPr/>
    </dgm:pt>
    <dgm:pt modelId="{D0CC4EBB-8CC9-442D-82E6-94A9EC00DED1}" type="pres">
      <dgm:prSet presAssocID="{BCCAF679-37A9-4D60-9A9E-259E8784C394}" presName="comp" presStyleCnt="0"/>
      <dgm:spPr/>
    </dgm:pt>
    <dgm:pt modelId="{8DBA4799-CB9B-452B-BAD3-1AC71869EDBB}" type="pres">
      <dgm:prSet presAssocID="{BCCAF679-37A9-4D60-9A9E-259E8784C394}" presName="box" presStyleLbl="node1" presStyleIdx="1" presStyleCnt="4"/>
      <dgm:spPr/>
    </dgm:pt>
    <dgm:pt modelId="{9767A849-D91E-41FA-A266-88D7E2A789FE}" type="pres">
      <dgm:prSet presAssocID="{BCCAF679-37A9-4D60-9A9E-259E8784C394}" presName="img" presStyleLbl="fgImgPlace1" presStyleIdx="1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8000" b="-28000"/>
          </a:stretch>
        </a:blipFill>
      </dgm:spPr>
    </dgm:pt>
    <dgm:pt modelId="{47BDF7EA-563B-40A5-8E40-55581F27B171}" type="pres">
      <dgm:prSet presAssocID="{BCCAF679-37A9-4D60-9A9E-259E8784C394}" presName="text" presStyleLbl="node1" presStyleIdx="1" presStyleCnt="4">
        <dgm:presLayoutVars>
          <dgm:bulletEnabled val="1"/>
        </dgm:presLayoutVars>
      </dgm:prSet>
      <dgm:spPr/>
    </dgm:pt>
    <dgm:pt modelId="{26248B56-99E1-4FDA-8BEF-F0D6E6265441}" type="pres">
      <dgm:prSet presAssocID="{87140FA8-E8B8-4A25-8356-8AFBB99D6385}" presName="spacer" presStyleCnt="0"/>
      <dgm:spPr/>
    </dgm:pt>
    <dgm:pt modelId="{9AAA6EAD-EC20-4134-89F7-2E212FF0406B}" type="pres">
      <dgm:prSet presAssocID="{29C3A884-D330-44E3-8A53-3403144214B2}" presName="comp" presStyleCnt="0"/>
      <dgm:spPr/>
    </dgm:pt>
    <dgm:pt modelId="{B1D55570-75EB-4272-863E-0C0B1824A50D}" type="pres">
      <dgm:prSet presAssocID="{29C3A884-D330-44E3-8A53-3403144214B2}" presName="box" presStyleLbl="node1" presStyleIdx="2" presStyleCnt="4"/>
      <dgm:spPr/>
    </dgm:pt>
    <dgm:pt modelId="{98C1EE01-2B73-42D6-A1D6-44A4021157C0}" type="pres">
      <dgm:prSet presAssocID="{29C3A884-D330-44E3-8A53-3403144214B2}" presName="img" presStyleLbl="fgImgPlace1" presStyleIdx="2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8000" b="-28000"/>
          </a:stretch>
        </a:blipFill>
      </dgm:spPr>
    </dgm:pt>
    <dgm:pt modelId="{7538A7AC-E0C7-4424-8E33-1A233D63D29E}" type="pres">
      <dgm:prSet presAssocID="{29C3A884-D330-44E3-8A53-3403144214B2}" presName="text" presStyleLbl="node1" presStyleIdx="2" presStyleCnt="4">
        <dgm:presLayoutVars>
          <dgm:bulletEnabled val="1"/>
        </dgm:presLayoutVars>
      </dgm:prSet>
      <dgm:spPr/>
    </dgm:pt>
    <dgm:pt modelId="{ADE400DB-2C51-44FB-99DE-851C13C2941B}" type="pres">
      <dgm:prSet presAssocID="{F4E0814E-F803-4CC4-AE66-D7CB5F71ED9E}" presName="spacer" presStyleCnt="0"/>
      <dgm:spPr/>
    </dgm:pt>
    <dgm:pt modelId="{F61D7914-52D9-4CD0-BFE8-D8051CC8DF0E}" type="pres">
      <dgm:prSet presAssocID="{A4F983DF-F315-45BC-907C-74C03FD670AC}" presName="comp" presStyleCnt="0"/>
      <dgm:spPr/>
    </dgm:pt>
    <dgm:pt modelId="{6A1D3539-BE2F-4CBE-9C93-773FCAE178A4}" type="pres">
      <dgm:prSet presAssocID="{A4F983DF-F315-45BC-907C-74C03FD670AC}" presName="box" presStyleLbl="node1" presStyleIdx="3" presStyleCnt="4"/>
      <dgm:spPr/>
    </dgm:pt>
    <dgm:pt modelId="{F5FBD397-EECD-47DF-A2E3-FA4514CCB443}" type="pres">
      <dgm:prSet presAssocID="{A4F983DF-F315-45BC-907C-74C03FD670AC}" presName="img" presStyleLbl="fgImgPlace1" presStyleIdx="3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4000" b="-44000"/>
          </a:stretch>
        </a:blipFill>
      </dgm:spPr>
    </dgm:pt>
    <dgm:pt modelId="{6428CB4E-0BCE-4553-92CE-4CCCE8D13DFB}" type="pres">
      <dgm:prSet presAssocID="{A4F983DF-F315-45BC-907C-74C03FD670AC}" presName="text" presStyleLbl="node1" presStyleIdx="3" presStyleCnt="4">
        <dgm:presLayoutVars>
          <dgm:bulletEnabled val="1"/>
        </dgm:presLayoutVars>
      </dgm:prSet>
      <dgm:spPr/>
    </dgm:pt>
  </dgm:ptLst>
  <dgm:cxnLst>
    <dgm:cxn modelId="{7C171517-56EC-4777-A62D-8C94B2EB53B9}" srcId="{743EBECA-DB66-43E2-8E4B-6CA3B00A17B1}" destId="{BCCAF679-37A9-4D60-9A9E-259E8784C394}" srcOrd="1" destOrd="0" parTransId="{518E9901-15C1-4166-B344-D641AFC0D5D1}" sibTransId="{87140FA8-E8B8-4A25-8356-8AFBB99D6385}"/>
    <dgm:cxn modelId="{694E5127-96F6-4B30-BC0A-254DD9FFCCA7}" srcId="{743EBECA-DB66-43E2-8E4B-6CA3B00A17B1}" destId="{A4F983DF-F315-45BC-907C-74C03FD670AC}" srcOrd="3" destOrd="0" parTransId="{400EDE91-9DCC-4412-B78C-78C0213C0C75}" sibTransId="{A1C86A96-5F42-4D2E-8E2E-2B13B4433E7E}"/>
    <dgm:cxn modelId="{A969773D-8BDE-4D3F-8CC0-08FD1E4182D1}" type="presOf" srcId="{743EBECA-DB66-43E2-8E4B-6CA3B00A17B1}" destId="{0ED6FA13-10F8-47CB-97D1-BDED1A2020E1}" srcOrd="0" destOrd="0" presId="urn:microsoft.com/office/officeart/2005/8/layout/vList4"/>
    <dgm:cxn modelId="{C93C5E4E-A5B5-4FC1-9584-FD177C64FC3B}" type="presOf" srcId="{BCCAF679-37A9-4D60-9A9E-259E8784C394}" destId="{8DBA4799-CB9B-452B-BAD3-1AC71869EDBB}" srcOrd="0" destOrd="0" presId="urn:microsoft.com/office/officeart/2005/8/layout/vList4"/>
    <dgm:cxn modelId="{E003417F-5BED-443A-9EC8-99ADE53E2D08}" type="presOf" srcId="{A4F983DF-F315-45BC-907C-74C03FD670AC}" destId="{6428CB4E-0BCE-4553-92CE-4CCCE8D13DFB}" srcOrd="1" destOrd="0" presId="urn:microsoft.com/office/officeart/2005/8/layout/vList4"/>
    <dgm:cxn modelId="{78694A92-EC84-4EC9-A19B-C660BE96FEFD}" type="presOf" srcId="{29C3A884-D330-44E3-8A53-3403144214B2}" destId="{7538A7AC-E0C7-4424-8E33-1A233D63D29E}" srcOrd="1" destOrd="0" presId="urn:microsoft.com/office/officeart/2005/8/layout/vList4"/>
    <dgm:cxn modelId="{5EC4E695-7716-4F61-BF47-0B4E92F77765}" srcId="{743EBECA-DB66-43E2-8E4B-6CA3B00A17B1}" destId="{29C3A884-D330-44E3-8A53-3403144214B2}" srcOrd="2" destOrd="0" parTransId="{318A96D2-0B63-4296-8B8C-0C3684E19DBB}" sibTransId="{F4E0814E-F803-4CC4-AE66-D7CB5F71ED9E}"/>
    <dgm:cxn modelId="{1E033A96-0FA7-42C2-ACA5-58FF9C94A2B8}" type="presOf" srcId="{A4F983DF-F315-45BC-907C-74C03FD670AC}" destId="{6A1D3539-BE2F-4CBE-9C93-773FCAE178A4}" srcOrd="0" destOrd="0" presId="urn:microsoft.com/office/officeart/2005/8/layout/vList4"/>
    <dgm:cxn modelId="{6436D7C7-12BB-4C85-890E-44D4C0CCE7AD}" srcId="{743EBECA-DB66-43E2-8E4B-6CA3B00A17B1}" destId="{FF83A9FA-A1BF-46DF-A22D-EAE255009744}" srcOrd="0" destOrd="0" parTransId="{4919C39A-B369-4046-8342-481C9A0EDF14}" sibTransId="{CC9AB9CE-DF4C-40B9-B336-65BB6633264A}"/>
    <dgm:cxn modelId="{342F1BCA-6016-4D52-A6F8-5F8326213260}" type="presOf" srcId="{FF83A9FA-A1BF-46DF-A22D-EAE255009744}" destId="{CDAE8214-9EB3-47F6-BF1F-7A64599E1E98}" srcOrd="1" destOrd="0" presId="urn:microsoft.com/office/officeart/2005/8/layout/vList4"/>
    <dgm:cxn modelId="{2DAB7CE9-5AAF-46D8-A9F7-4F9B2D7D7AFF}" type="presOf" srcId="{BCCAF679-37A9-4D60-9A9E-259E8784C394}" destId="{47BDF7EA-563B-40A5-8E40-55581F27B171}" srcOrd="1" destOrd="0" presId="urn:microsoft.com/office/officeart/2005/8/layout/vList4"/>
    <dgm:cxn modelId="{9F4759EF-6171-47A5-86DF-45D33AB4B3BE}" type="presOf" srcId="{FF83A9FA-A1BF-46DF-A22D-EAE255009744}" destId="{185420C1-74BB-4661-B717-E5F2D9384EA9}" srcOrd="0" destOrd="0" presId="urn:microsoft.com/office/officeart/2005/8/layout/vList4"/>
    <dgm:cxn modelId="{B49910FD-EF20-4D13-B76F-00E19C475123}" type="presOf" srcId="{29C3A884-D330-44E3-8A53-3403144214B2}" destId="{B1D55570-75EB-4272-863E-0C0B1824A50D}" srcOrd="0" destOrd="0" presId="urn:microsoft.com/office/officeart/2005/8/layout/vList4"/>
    <dgm:cxn modelId="{FC334537-709A-46ED-8EAD-D48060CB8BA9}" type="presParOf" srcId="{0ED6FA13-10F8-47CB-97D1-BDED1A2020E1}" destId="{909271A2-73BA-4792-A42A-43D1BD9976CF}" srcOrd="0" destOrd="0" presId="urn:microsoft.com/office/officeart/2005/8/layout/vList4"/>
    <dgm:cxn modelId="{CC5BC2E2-2B0A-4CFB-BA64-BA560782AE5F}" type="presParOf" srcId="{909271A2-73BA-4792-A42A-43D1BD9976CF}" destId="{185420C1-74BB-4661-B717-E5F2D9384EA9}" srcOrd="0" destOrd="0" presId="urn:microsoft.com/office/officeart/2005/8/layout/vList4"/>
    <dgm:cxn modelId="{BAC33229-C875-42FE-AAEC-0445208E2E27}" type="presParOf" srcId="{909271A2-73BA-4792-A42A-43D1BD9976CF}" destId="{4E5D2B07-86F0-4368-9901-7BC1ED69F3C4}" srcOrd="1" destOrd="0" presId="urn:microsoft.com/office/officeart/2005/8/layout/vList4"/>
    <dgm:cxn modelId="{EE1FEDD8-FD40-4BDB-82B8-E5FFAA8697D0}" type="presParOf" srcId="{909271A2-73BA-4792-A42A-43D1BD9976CF}" destId="{CDAE8214-9EB3-47F6-BF1F-7A64599E1E98}" srcOrd="2" destOrd="0" presId="urn:microsoft.com/office/officeart/2005/8/layout/vList4"/>
    <dgm:cxn modelId="{E983DEC8-AA6E-47AD-88C8-336E1A21CF6C}" type="presParOf" srcId="{0ED6FA13-10F8-47CB-97D1-BDED1A2020E1}" destId="{FC0910E1-06E8-47D3-8132-8B360B7E7E88}" srcOrd="1" destOrd="0" presId="urn:microsoft.com/office/officeart/2005/8/layout/vList4"/>
    <dgm:cxn modelId="{7E5D7DA5-9F43-4FAB-BC60-F6184E88BA63}" type="presParOf" srcId="{0ED6FA13-10F8-47CB-97D1-BDED1A2020E1}" destId="{D0CC4EBB-8CC9-442D-82E6-94A9EC00DED1}" srcOrd="2" destOrd="0" presId="urn:microsoft.com/office/officeart/2005/8/layout/vList4"/>
    <dgm:cxn modelId="{3DBFAA32-E792-4751-8CA1-323D810673E6}" type="presParOf" srcId="{D0CC4EBB-8CC9-442D-82E6-94A9EC00DED1}" destId="{8DBA4799-CB9B-452B-BAD3-1AC71869EDBB}" srcOrd="0" destOrd="0" presId="urn:microsoft.com/office/officeart/2005/8/layout/vList4"/>
    <dgm:cxn modelId="{06A651F4-D402-42ED-8E9F-15DB7E3083E8}" type="presParOf" srcId="{D0CC4EBB-8CC9-442D-82E6-94A9EC00DED1}" destId="{9767A849-D91E-41FA-A266-88D7E2A789FE}" srcOrd="1" destOrd="0" presId="urn:microsoft.com/office/officeart/2005/8/layout/vList4"/>
    <dgm:cxn modelId="{337C3B97-9950-4FAE-B0A9-6F1B3AB9EEAF}" type="presParOf" srcId="{D0CC4EBB-8CC9-442D-82E6-94A9EC00DED1}" destId="{47BDF7EA-563B-40A5-8E40-55581F27B171}" srcOrd="2" destOrd="0" presId="urn:microsoft.com/office/officeart/2005/8/layout/vList4"/>
    <dgm:cxn modelId="{E6872433-8F46-4849-B94A-E8A63F7D445B}" type="presParOf" srcId="{0ED6FA13-10F8-47CB-97D1-BDED1A2020E1}" destId="{26248B56-99E1-4FDA-8BEF-F0D6E6265441}" srcOrd="3" destOrd="0" presId="urn:microsoft.com/office/officeart/2005/8/layout/vList4"/>
    <dgm:cxn modelId="{E5F752A1-6A57-4239-AFC9-D1F170055ED5}" type="presParOf" srcId="{0ED6FA13-10F8-47CB-97D1-BDED1A2020E1}" destId="{9AAA6EAD-EC20-4134-89F7-2E212FF0406B}" srcOrd="4" destOrd="0" presId="urn:microsoft.com/office/officeart/2005/8/layout/vList4"/>
    <dgm:cxn modelId="{4D338A2E-72F2-48F8-B391-B268E758BCD5}" type="presParOf" srcId="{9AAA6EAD-EC20-4134-89F7-2E212FF0406B}" destId="{B1D55570-75EB-4272-863E-0C0B1824A50D}" srcOrd="0" destOrd="0" presId="urn:microsoft.com/office/officeart/2005/8/layout/vList4"/>
    <dgm:cxn modelId="{B33B81A7-DA86-4ED2-BE76-58D6F35DABDB}" type="presParOf" srcId="{9AAA6EAD-EC20-4134-89F7-2E212FF0406B}" destId="{98C1EE01-2B73-42D6-A1D6-44A4021157C0}" srcOrd="1" destOrd="0" presId="urn:microsoft.com/office/officeart/2005/8/layout/vList4"/>
    <dgm:cxn modelId="{F5844946-105D-450E-A3C1-1F09932E0B37}" type="presParOf" srcId="{9AAA6EAD-EC20-4134-89F7-2E212FF0406B}" destId="{7538A7AC-E0C7-4424-8E33-1A233D63D29E}" srcOrd="2" destOrd="0" presId="urn:microsoft.com/office/officeart/2005/8/layout/vList4"/>
    <dgm:cxn modelId="{415079FC-3A9B-4292-86F7-9BACCA0A9F1F}" type="presParOf" srcId="{0ED6FA13-10F8-47CB-97D1-BDED1A2020E1}" destId="{ADE400DB-2C51-44FB-99DE-851C13C2941B}" srcOrd="5" destOrd="0" presId="urn:microsoft.com/office/officeart/2005/8/layout/vList4"/>
    <dgm:cxn modelId="{3307CD03-B88A-495C-A906-179BC8A41A9B}" type="presParOf" srcId="{0ED6FA13-10F8-47CB-97D1-BDED1A2020E1}" destId="{F61D7914-52D9-4CD0-BFE8-D8051CC8DF0E}" srcOrd="6" destOrd="0" presId="urn:microsoft.com/office/officeart/2005/8/layout/vList4"/>
    <dgm:cxn modelId="{36433B33-2200-460C-8DF7-04EF03DF75BE}" type="presParOf" srcId="{F61D7914-52D9-4CD0-BFE8-D8051CC8DF0E}" destId="{6A1D3539-BE2F-4CBE-9C93-773FCAE178A4}" srcOrd="0" destOrd="0" presId="urn:microsoft.com/office/officeart/2005/8/layout/vList4"/>
    <dgm:cxn modelId="{9E292E10-B588-4674-ACAE-DF6BD812A203}" type="presParOf" srcId="{F61D7914-52D9-4CD0-BFE8-D8051CC8DF0E}" destId="{F5FBD397-EECD-47DF-A2E3-FA4514CCB443}" srcOrd="1" destOrd="0" presId="urn:microsoft.com/office/officeart/2005/8/layout/vList4"/>
    <dgm:cxn modelId="{56095515-AE18-42A1-85F9-6231FA0FAA41}" type="presParOf" srcId="{F61D7914-52D9-4CD0-BFE8-D8051CC8DF0E}" destId="{6428CB4E-0BCE-4553-92CE-4CCCE8D13DFB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0C54B23-C71A-48FE-92F2-17087D25A6F7}" type="doc">
      <dgm:prSet loTypeId="urn:microsoft.com/office/officeart/2005/8/layout/venn1" loCatId="relationship" qsTypeId="urn:microsoft.com/office/officeart/2005/8/quickstyle/3d1" qsCatId="3D" csTypeId="urn:microsoft.com/office/officeart/2005/8/colors/colorful4" csCatId="colorful"/>
      <dgm:spPr/>
      <dgm:t>
        <a:bodyPr/>
        <a:lstStyle/>
        <a:p>
          <a:endParaRPr lang="es-EC"/>
        </a:p>
      </dgm:t>
    </dgm:pt>
    <dgm:pt modelId="{1F7E77F3-A48B-4E39-B9C2-B899D2D139F8}">
      <dgm:prSet custT="1"/>
      <dgm:spPr/>
      <dgm:t>
        <a:bodyPr/>
        <a:lstStyle/>
        <a:p>
          <a:r>
            <a:rPr lang="es-ES" sz="2000" dirty="0"/>
            <a:t>I Guerra Mundial </a:t>
          </a:r>
          <a:endParaRPr lang="es-EC" sz="2000" dirty="0"/>
        </a:p>
      </dgm:t>
    </dgm:pt>
    <dgm:pt modelId="{D72E1B4D-59C9-4B66-B7BF-61E94C544CBB}" type="parTrans" cxnId="{FADD822E-5DAF-4D14-9E00-61BC4E5F14E6}">
      <dgm:prSet/>
      <dgm:spPr/>
      <dgm:t>
        <a:bodyPr/>
        <a:lstStyle/>
        <a:p>
          <a:endParaRPr lang="es-EC"/>
        </a:p>
      </dgm:t>
    </dgm:pt>
    <dgm:pt modelId="{2ABDF8F0-A659-4B45-9A50-C6755A66BDF1}" type="sibTrans" cxnId="{FADD822E-5DAF-4D14-9E00-61BC4E5F14E6}">
      <dgm:prSet/>
      <dgm:spPr/>
      <dgm:t>
        <a:bodyPr/>
        <a:lstStyle/>
        <a:p>
          <a:endParaRPr lang="es-EC"/>
        </a:p>
      </dgm:t>
    </dgm:pt>
    <dgm:pt modelId="{DACB3DDC-CD00-4967-B906-B9A38D818BBC}">
      <dgm:prSet custT="1"/>
      <dgm:spPr/>
      <dgm:t>
        <a:bodyPr/>
        <a:lstStyle/>
        <a:p>
          <a:r>
            <a:rPr lang="es-ES" sz="2000" dirty="0"/>
            <a:t>“Muerte prohibida”</a:t>
          </a:r>
          <a:endParaRPr lang="es-EC" sz="2000" dirty="0"/>
        </a:p>
      </dgm:t>
    </dgm:pt>
    <dgm:pt modelId="{10AC30F8-1EAE-4696-9A8E-A944E4FF72EA}" type="parTrans" cxnId="{19826EF4-A78A-4677-B61D-4548B553BF88}">
      <dgm:prSet/>
      <dgm:spPr/>
      <dgm:t>
        <a:bodyPr/>
        <a:lstStyle/>
        <a:p>
          <a:endParaRPr lang="es-EC"/>
        </a:p>
      </dgm:t>
    </dgm:pt>
    <dgm:pt modelId="{17AE9C9F-F787-457A-8A93-AE27AB142D8D}" type="sibTrans" cxnId="{19826EF4-A78A-4677-B61D-4548B553BF88}">
      <dgm:prSet/>
      <dgm:spPr/>
      <dgm:t>
        <a:bodyPr/>
        <a:lstStyle/>
        <a:p>
          <a:endParaRPr lang="es-EC"/>
        </a:p>
      </dgm:t>
    </dgm:pt>
    <dgm:pt modelId="{5E572559-33B8-4F58-885D-E3022CF9069B}">
      <dgm:prSet custT="1"/>
      <dgm:spPr/>
      <dgm:t>
        <a:bodyPr/>
        <a:lstStyle/>
        <a:p>
          <a:r>
            <a:rPr lang="es-ES" sz="2000" dirty="0"/>
            <a:t>La muerte es eliminada del lenguaje, fenómeno lejano, extraño y vergonzoso. </a:t>
          </a:r>
          <a:endParaRPr lang="es-EC" sz="2000" dirty="0"/>
        </a:p>
      </dgm:t>
    </dgm:pt>
    <dgm:pt modelId="{37A2B023-F0FD-41E1-BC09-5288F2751FB8}" type="parTrans" cxnId="{40B13F44-077A-4E9F-90CA-F86343B25A40}">
      <dgm:prSet/>
      <dgm:spPr/>
      <dgm:t>
        <a:bodyPr/>
        <a:lstStyle/>
        <a:p>
          <a:endParaRPr lang="es-EC"/>
        </a:p>
      </dgm:t>
    </dgm:pt>
    <dgm:pt modelId="{7067A10A-D758-4738-A431-32A16F63FA92}" type="sibTrans" cxnId="{40B13F44-077A-4E9F-90CA-F86343B25A40}">
      <dgm:prSet/>
      <dgm:spPr/>
      <dgm:t>
        <a:bodyPr/>
        <a:lstStyle/>
        <a:p>
          <a:endParaRPr lang="es-EC"/>
        </a:p>
      </dgm:t>
    </dgm:pt>
    <dgm:pt modelId="{047ABF2B-5816-4978-B32F-307A1F16BD57}" type="pres">
      <dgm:prSet presAssocID="{B0C54B23-C71A-48FE-92F2-17087D25A6F7}" presName="compositeShape" presStyleCnt="0">
        <dgm:presLayoutVars>
          <dgm:chMax val="7"/>
          <dgm:dir/>
          <dgm:resizeHandles val="exact"/>
        </dgm:presLayoutVars>
      </dgm:prSet>
      <dgm:spPr/>
    </dgm:pt>
    <dgm:pt modelId="{2774DD28-1304-4038-8D08-DF00A1F45840}" type="pres">
      <dgm:prSet presAssocID="{1F7E77F3-A48B-4E39-B9C2-B899D2D139F8}" presName="circ1" presStyleLbl="vennNode1" presStyleIdx="0" presStyleCnt="3"/>
      <dgm:spPr/>
    </dgm:pt>
    <dgm:pt modelId="{F78E2917-4377-4B65-8260-95E828C01683}" type="pres">
      <dgm:prSet presAssocID="{1F7E77F3-A48B-4E39-B9C2-B899D2D139F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CCB5B55F-3382-48CF-AB0D-4A1E0AEC6806}" type="pres">
      <dgm:prSet presAssocID="{DACB3DDC-CD00-4967-B906-B9A38D818BBC}" presName="circ2" presStyleLbl="vennNode1" presStyleIdx="1" presStyleCnt="3"/>
      <dgm:spPr/>
    </dgm:pt>
    <dgm:pt modelId="{A2ACB2D4-DC11-4847-B252-B9E2614655FE}" type="pres">
      <dgm:prSet presAssocID="{DACB3DDC-CD00-4967-B906-B9A38D818BB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DF07D9B4-84BD-4EEA-B018-35C65865F17C}" type="pres">
      <dgm:prSet presAssocID="{5E572559-33B8-4F58-885D-E3022CF9069B}" presName="circ3" presStyleLbl="vennNode1" presStyleIdx="2" presStyleCnt="3"/>
      <dgm:spPr/>
    </dgm:pt>
    <dgm:pt modelId="{195F60FF-9405-411D-8AC8-81B0F39930BA}" type="pres">
      <dgm:prSet presAssocID="{5E572559-33B8-4F58-885D-E3022CF9069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A842AA18-F8C1-4C22-BB24-2919ECB4165C}" type="presOf" srcId="{5E572559-33B8-4F58-885D-E3022CF9069B}" destId="{195F60FF-9405-411D-8AC8-81B0F39930BA}" srcOrd="1" destOrd="0" presId="urn:microsoft.com/office/officeart/2005/8/layout/venn1"/>
    <dgm:cxn modelId="{202E4323-3249-468E-937A-31A3D75820DA}" type="presOf" srcId="{DACB3DDC-CD00-4967-B906-B9A38D818BBC}" destId="{CCB5B55F-3382-48CF-AB0D-4A1E0AEC6806}" srcOrd="0" destOrd="0" presId="urn:microsoft.com/office/officeart/2005/8/layout/venn1"/>
    <dgm:cxn modelId="{BFE79328-DFB1-48DA-A1BF-07424A740D8B}" type="presOf" srcId="{DACB3DDC-CD00-4967-B906-B9A38D818BBC}" destId="{A2ACB2D4-DC11-4847-B252-B9E2614655FE}" srcOrd="1" destOrd="0" presId="urn:microsoft.com/office/officeart/2005/8/layout/venn1"/>
    <dgm:cxn modelId="{FADD822E-5DAF-4D14-9E00-61BC4E5F14E6}" srcId="{B0C54B23-C71A-48FE-92F2-17087D25A6F7}" destId="{1F7E77F3-A48B-4E39-B9C2-B899D2D139F8}" srcOrd="0" destOrd="0" parTransId="{D72E1B4D-59C9-4B66-B7BF-61E94C544CBB}" sibTransId="{2ABDF8F0-A659-4B45-9A50-C6755A66BDF1}"/>
    <dgm:cxn modelId="{21AA6238-29E3-471D-937B-BD91C944CB28}" type="presOf" srcId="{B0C54B23-C71A-48FE-92F2-17087D25A6F7}" destId="{047ABF2B-5816-4978-B32F-307A1F16BD57}" srcOrd="0" destOrd="0" presId="urn:microsoft.com/office/officeart/2005/8/layout/venn1"/>
    <dgm:cxn modelId="{95155063-9B25-423C-9AC3-24D795CBE0ED}" type="presOf" srcId="{1F7E77F3-A48B-4E39-B9C2-B899D2D139F8}" destId="{2774DD28-1304-4038-8D08-DF00A1F45840}" srcOrd="0" destOrd="0" presId="urn:microsoft.com/office/officeart/2005/8/layout/venn1"/>
    <dgm:cxn modelId="{40B13F44-077A-4E9F-90CA-F86343B25A40}" srcId="{B0C54B23-C71A-48FE-92F2-17087D25A6F7}" destId="{5E572559-33B8-4F58-885D-E3022CF9069B}" srcOrd="2" destOrd="0" parTransId="{37A2B023-F0FD-41E1-BC09-5288F2751FB8}" sibTransId="{7067A10A-D758-4738-A431-32A16F63FA92}"/>
    <dgm:cxn modelId="{97F52998-8DBF-48ED-89D5-45CAFBD2C59E}" type="presOf" srcId="{1F7E77F3-A48B-4E39-B9C2-B899D2D139F8}" destId="{F78E2917-4377-4B65-8260-95E828C01683}" srcOrd="1" destOrd="0" presId="urn:microsoft.com/office/officeart/2005/8/layout/venn1"/>
    <dgm:cxn modelId="{3E1397ED-F0F9-4C07-9B72-F9AF5BB7738C}" type="presOf" srcId="{5E572559-33B8-4F58-885D-E3022CF9069B}" destId="{DF07D9B4-84BD-4EEA-B018-35C65865F17C}" srcOrd="0" destOrd="0" presId="urn:microsoft.com/office/officeart/2005/8/layout/venn1"/>
    <dgm:cxn modelId="{19826EF4-A78A-4677-B61D-4548B553BF88}" srcId="{B0C54B23-C71A-48FE-92F2-17087D25A6F7}" destId="{DACB3DDC-CD00-4967-B906-B9A38D818BBC}" srcOrd="1" destOrd="0" parTransId="{10AC30F8-1EAE-4696-9A8E-A944E4FF72EA}" sibTransId="{17AE9C9F-F787-457A-8A93-AE27AB142D8D}"/>
    <dgm:cxn modelId="{79583CF6-E3E2-41DE-A2F6-28B8DB9F5A8A}" type="presParOf" srcId="{047ABF2B-5816-4978-B32F-307A1F16BD57}" destId="{2774DD28-1304-4038-8D08-DF00A1F45840}" srcOrd="0" destOrd="0" presId="urn:microsoft.com/office/officeart/2005/8/layout/venn1"/>
    <dgm:cxn modelId="{42BA9052-633D-4280-8691-FBA144B21470}" type="presParOf" srcId="{047ABF2B-5816-4978-B32F-307A1F16BD57}" destId="{F78E2917-4377-4B65-8260-95E828C01683}" srcOrd="1" destOrd="0" presId="urn:microsoft.com/office/officeart/2005/8/layout/venn1"/>
    <dgm:cxn modelId="{B45AA42E-FB5E-484F-85BB-19ED13A1307F}" type="presParOf" srcId="{047ABF2B-5816-4978-B32F-307A1F16BD57}" destId="{CCB5B55F-3382-48CF-AB0D-4A1E0AEC6806}" srcOrd="2" destOrd="0" presId="urn:microsoft.com/office/officeart/2005/8/layout/venn1"/>
    <dgm:cxn modelId="{F8C7DA9C-C8CE-4BDD-8491-D6C5903C0E40}" type="presParOf" srcId="{047ABF2B-5816-4978-B32F-307A1F16BD57}" destId="{A2ACB2D4-DC11-4847-B252-B9E2614655FE}" srcOrd="3" destOrd="0" presId="urn:microsoft.com/office/officeart/2005/8/layout/venn1"/>
    <dgm:cxn modelId="{3F2B5D60-F7D6-4069-BC4F-0AA44D4E438B}" type="presParOf" srcId="{047ABF2B-5816-4978-B32F-307A1F16BD57}" destId="{DF07D9B4-84BD-4EEA-B018-35C65865F17C}" srcOrd="4" destOrd="0" presId="urn:microsoft.com/office/officeart/2005/8/layout/venn1"/>
    <dgm:cxn modelId="{55F5D812-74BD-4CAA-A671-34E8BFFAA4D5}" type="presParOf" srcId="{047ABF2B-5816-4978-B32F-307A1F16BD57}" destId="{195F60FF-9405-411D-8AC8-81B0F39930BA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C433C32-A2A6-4E86-8204-C1F66986F050}" type="doc">
      <dgm:prSet loTypeId="urn:microsoft.com/office/officeart/2005/8/layout/list1" loCatId="list" qsTypeId="urn:microsoft.com/office/officeart/2005/8/quickstyle/3d2" qsCatId="3D" csTypeId="urn:microsoft.com/office/officeart/2005/8/colors/colorful5" csCatId="colorful"/>
      <dgm:spPr/>
      <dgm:t>
        <a:bodyPr/>
        <a:lstStyle/>
        <a:p>
          <a:endParaRPr lang="es-EC"/>
        </a:p>
      </dgm:t>
    </dgm:pt>
    <dgm:pt modelId="{C24C89DD-EA72-4B67-B02D-C27F881BD6CE}">
      <dgm:prSet custT="1"/>
      <dgm:spPr/>
      <dgm:t>
        <a:bodyPr/>
        <a:lstStyle/>
        <a:p>
          <a:r>
            <a:rPr lang="es-ES" sz="2000" dirty="0" err="1">
              <a:solidFill>
                <a:schemeClr val="tx1"/>
              </a:solidFill>
            </a:rPr>
            <a:t>Cecily</a:t>
          </a:r>
          <a:r>
            <a:rPr lang="es-ES" sz="2000" dirty="0">
              <a:solidFill>
                <a:schemeClr val="tx1"/>
              </a:solidFill>
            </a:rPr>
            <a:t> Saunders.</a:t>
          </a:r>
          <a:endParaRPr lang="es-EC" sz="2000" dirty="0">
            <a:solidFill>
              <a:schemeClr val="tx1"/>
            </a:solidFill>
          </a:endParaRPr>
        </a:p>
      </dgm:t>
    </dgm:pt>
    <dgm:pt modelId="{139AA554-48B4-4D4A-AC48-8A3EC8210F95}" type="parTrans" cxnId="{3B6EF108-851A-411C-A267-88EA6244659E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3E8AAE04-3ADA-41E3-8888-52643CBEFD73}" type="sibTrans" cxnId="{3B6EF108-851A-411C-A267-88EA6244659E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4791FC11-62BA-4A20-A3E8-D9F704A18B19}">
      <dgm:prSet custT="1"/>
      <dgm:spPr/>
      <dgm:t>
        <a:bodyPr/>
        <a:lstStyle/>
        <a:p>
          <a:r>
            <a:rPr lang="es-ES" sz="2000" dirty="0">
              <a:solidFill>
                <a:schemeClr val="tx1"/>
              </a:solidFill>
            </a:rPr>
            <a:t>Tendencia actual de esconder al moribundo.</a:t>
          </a:r>
          <a:endParaRPr lang="es-EC" sz="2000" dirty="0">
            <a:solidFill>
              <a:schemeClr val="tx1"/>
            </a:solidFill>
          </a:endParaRPr>
        </a:p>
      </dgm:t>
    </dgm:pt>
    <dgm:pt modelId="{62BC1DCB-4122-4444-8796-3360BFD49F51}" type="parTrans" cxnId="{B1887B84-4C43-47BD-8DAF-CB05024AD843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A7812D56-AC25-40D4-9705-DBC2DF910179}" type="sibTrans" cxnId="{B1887B84-4C43-47BD-8DAF-CB05024AD843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0EB880CF-C1F1-4832-9F8B-4C386009E2EB}">
      <dgm:prSet custT="1"/>
      <dgm:spPr/>
      <dgm:t>
        <a:bodyPr/>
        <a:lstStyle/>
        <a:p>
          <a:r>
            <a:rPr lang="es-ES" sz="2000" dirty="0">
              <a:solidFill>
                <a:schemeClr val="tx1"/>
              </a:solidFill>
            </a:rPr>
            <a:t>Reemplazar la casa por el hospital como lugar de muerte.</a:t>
          </a:r>
          <a:endParaRPr lang="es-EC" sz="2000" dirty="0">
            <a:solidFill>
              <a:schemeClr val="tx1"/>
            </a:solidFill>
          </a:endParaRPr>
        </a:p>
      </dgm:t>
    </dgm:pt>
    <dgm:pt modelId="{BA7BE98C-A0C6-4D0F-8011-7DD6D21BE4D1}" type="parTrans" cxnId="{DCA613BD-1262-4418-B8C3-492C7AFDE9CF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F5FB08D9-FB6A-4812-B8E4-8DC41704969D}" type="sibTrans" cxnId="{DCA613BD-1262-4418-B8C3-492C7AFDE9CF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E7DFA463-5AE4-4E21-9AFF-46DF946A9A37}">
      <dgm:prSet custT="1"/>
      <dgm:spPr/>
      <dgm:t>
        <a:bodyPr/>
        <a:lstStyle/>
        <a:p>
          <a:r>
            <a:rPr lang="es-EC" sz="2000" dirty="0">
              <a:solidFill>
                <a:schemeClr val="tx1"/>
              </a:solidFill>
            </a:rPr>
            <a:t>Fundó en 1967 el St. Christopher </a:t>
          </a:r>
          <a:r>
            <a:rPr lang="es-EC" sz="2000" dirty="0" err="1">
              <a:solidFill>
                <a:schemeClr val="tx1"/>
              </a:solidFill>
            </a:rPr>
            <a:t>Hospice</a:t>
          </a:r>
          <a:r>
            <a:rPr lang="es-EC" sz="2000" dirty="0">
              <a:solidFill>
                <a:schemeClr val="tx1"/>
              </a:solidFill>
            </a:rPr>
            <a:t> de Londres</a:t>
          </a:r>
        </a:p>
      </dgm:t>
    </dgm:pt>
    <dgm:pt modelId="{1CFD166F-1B72-4B65-B789-EFEFB4658508}" type="parTrans" cxnId="{10CA5FA1-32E0-4E57-89CD-687830B18BC2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A5DABEBE-458E-47EB-9A5A-F62191B9ABCC}" type="sibTrans" cxnId="{10CA5FA1-32E0-4E57-89CD-687830B18BC2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9A446338-03BD-4A30-B803-DCC0197E7BC2}" type="pres">
      <dgm:prSet presAssocID="{FC433C32-A2A6-4E86-8204-C1F66986F050}" presName="linear" presStyleCnt="0">
        <dgm:presLayoutVars>
          <dgm:dir/>
          <dgm:animLvl val="lvl"/>
          <dgm:resizeHandles val="exact"/>
        </dgm:presLayoutVars>
      </dgm:prSet>
      <dgm:spPr/>
    </dgm:pt>
    <dgm:pt modelId="{B27E684F-4545-4CC0-B649-D6CC7EDE5417}" type="pres">
      <dgm:prSet presAssocID="{C24C89DD-EA72-4B67-B02D-C27F881BD6CE}" presName="parentLin" presStyleCnt="0"/>
      <dgm:spPr/>
    </dgm:pt>
    <dgm:pt modelId="{8D1A34B4-29AF-4220-8C13-136A5DC864D1}" type="pres">
      <dgm:prSet presAssocID="{C24C89DD-EA72-4B67-B02D-C27F881BD6CE}" presName="parentLeftMargin" presStyleLbl="node1" presStyleIdx="0" presStyleCnt="4"/>
      <dgm:spPr/>
    </dgm:pt>
    <dgm:pt modelId="{1AE09D9A-63D6-4AD8-AD09-3BF6BB9BE3D6}" type="pres">
      <dgm:prSet presAssocID="{C24C89DD-EA72-4B67-B02D-C27F881BD6CE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6DDC149C-DFCF-4646-A124-E1A5FBBF0389}" type="pres">
      <dgm:prSet presAssocID="{C24C89DD-EA72-4B67-B02D-C27F881BD6CE}" presName="negativeSpace" presStyleCnt="0"/>
      <dgm:spPr/>
    </dgm:pt>
    <dgm:pt modelId="{AF17635A-4ACC-4D97-AEBE-BC844381ABA0}" type="pres">
      <dgm:prSet presAssocID="{C24C89DD-EA72-4B67-B02D-C27F881BD6CE}" presName="childText" presStyleLbl="conFgAcc1" presStyleIdx="0" presStyleCnt="4">
        <dgm:presLayoutVars>
          <dgm:bulletEnabled val="1"/>
        </dgm:presLayoutVars>
      </dgm:prSet>
      <dgm:spPr/>
    </dgm:pt>
    <dgm:pt modelId="{C945E296-FBFE-4E8D-BB14-F2318E93FFDF}" type="pres">
      <dgm:prSet presAssocID="{3E8AAE04-3ADA-41E3-8888-52643CBEFD73}" presName="spaceBetweenRectangles" presStyleCnt="0"/>
      <dgm:spPr/>
    </dgm:pt>
    <dgm:pt modelId="{A24B3704-78E7-4229-AFA5-07944B275C95}" type="pres">
      <dgm:prSet presAssocID="{4791FC11-62BA-4A20-A3E8-D9F704A18B19}" presName="parentLin" presStyleCnt="0"/>
      <dgm:spPr/>
    </dgm:pt>
    <dgm:pt modelId="{3E45A99A-166D-4A99-AFD7-F1813E6F8B48}" type="pres">
      <dgm:prSet presAssocID="{4791FC11-62BA-4A20-A3E8-D9F704A18B19}" presName="parentLeftMargin" presStyleLbl="node1" presStyleIdx="0" presStyleCnt="4"/>
      <dgm:spPr/>
    </dgm:pt>
    <dgm:pt modelId="{2CBCFD27-F179-44CB-9FF4-29A264C9B16D}" type="pres">
      <dgm:prSet presAssocID="{4791FC11-62BA-4A20-A3E8-D9F704A18B19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516CF1BE-241B-4778-9E39-8190C0E4817D}" type="pres">
      <dgm:prSet presAssocID="{4791FC11-62BA-4A20-A3E8-D9F704A18B19}" presName="negativeSpace" presStyleCnt="0"/>
      <dgm:spPr/>
    </dgm:pt>
    <dgm:pt modelId="{6AC1BBCB-6FFE-45FA-B0B4-02ED427D0692}" type="pres">
      <dgm:prSet presAssocID="{4791FC11-62BA-4A20-A3E8-D9F704A18B19}" presName="childText" presStyleLbl="conFgAcc1" presStyleIdx="1" presStyleCnt="4">
        <dgm:presLayoutVars>
          <dgm:bulletEnabled val="1"/>
        </dgm:presLayoutVars>
      </dgm:prSet>
      <dgm:spPr/>
    </dgm:pt>
    <dgm:pt modelId="{10883E76-02B2-4FD9-8F11-A3751B8B9BFE}" type="pres">
      <dgm:prSet presAssocID="{A7812D56-AC25-40D4-9705-DBC2DF910179}" presName="spaceBetweenRectangles" presStyleCnt="0"/>
      <dgm:spPr/>
    </dgm:pt>
    <dgm:pt modelId="{76096DBF-FB5C-4F76-8D1A-278207E92486}" type="pres">
      <dgm:prSet presAssocID="{0EB880CF-C1F1-4832-9F8B-4C386009E2EB}" presName="parentLin" presStyleCnt="0"/>
      <dgm:spPr/>
    </dgm:pt>
    <dgm:pt modelId="{6A8E483C-600D-4FEE-8BCA-0559BCEB8FC9}" type="pres">
      <dgm:prSet presAssocID="{0EB880CF-C1F1-4832-9F8B-4C386009E2EB}" presName="parentLeftMargin" presStyleLbl="node1" presStyleIdx="1" presStyleCnt="4"/>
      <dgm:spPr/>
    </dgm:pt>
    <dgm:pt modelId="{7F388D5D-0EE5-4EF8-A7FA-0BEA6A0E33F3}" type="pres">
      <dgm:prSet presAssocID="{0EB880CF-C1F1-4832-9F8B-4C386009E2EB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C2BCD35F-376D-4A8C-A608-5DE7564DE824}" type="pres">
      <dgm:prSet presAssocID="{0EB880CF-C1F1-4832-9F8B-4C386009E2EB}" presName="negativeSpace" presStyleCnt="0"/>
      <dgm:spPr/>
    </dgm:pt>
    <dgm:pt modelId="{22CFA645-1489-4B31-9061-1C28AA4CF247}" type="pres">
      <dgm:prSet presAssocID="{0EB880CF-C1F1-4832-9F8B-4C386009E2EB}" presName="childText" presStyleLbl="conFgAcc1" presStyleIdx="2" presStyleCnt="4">
        <dgm:presLayoutVars>
          <dgm:bulletEnabled val="1"/>
        </dgm:presLayoutVars>
      </dgm:prSet>
      <dgm:spPr/>
    </dgm:pt>
    <dgm:pt modelId="{A6AF95C2-C928-4859-AA73-E0C091A6C1BE}" type="pres">
      <dgm:prSet presAssocID="{F5FB08D9-FB6A-4812-B8E4-8DC41704969D}" presName="spaceBetweenRectangles" presStyleCnt="0"/>
      <dgm:spPr/>
    </dgm:pt>
    <dgm:pt modelId="{C4D6A390-6966-4D0B-B177-AA344E585B70}" type="pres">
      <dgm:prSet presAssocID="{E7DFA463-5AE4-4E21-9AFF-46DF946A9A37}" presName="parentLin" presStyleCnt="0"/>
      <dgm:spPr/>
    </dgm:pt>
    <dgm:pt modelId="{43BD9C03-4089-4BB4-9E56-D3BBAF56852B}" type="pres">
      <dgm:prSet presAssocID="{E7DFA463-5AE4-4E21-9AFF-46DF946A9A37}" presName="parentLeftMargin" presStyleLbl="node1" presStyleIdx="2" presStyleCnt="4"/>
      <dgm:spPr/>
    </dgm:pt>
    <dgm:pt modelId="{97778DF1-E143-4CF6-BA1A-283DEA5E2C4E}" type="pres">
      <dgm:prSet presAssocID="{E7DFA463-5AE4-4E21-9AFF-46DF946A9A37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0BF4BB70-47ED-40E4-9ACE-11C99AC9D340}" type="pres">
      <dgm:prSet presAssocID="{E7DFA463-5AE4-4E21-9AFF-46DF946A9A37}" presName="negativeSpace" presStyleCnt="0"/>
      <dgm:spPr/>
    </dgm:pt>
    <dgm:pt modelId="{22755966-4C9F-46E2-B610-FCD3E25F8A8B}" type="pres">
      <dgm:prSet presAssocID="{E7DFA463-5AE4-4E21-9AFF-46DF946A9A37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3B6EF108-851A-411C-A267-88EA6244659E}" srcId="{FC433C32-A2A6-4E86-8204-C1F66986F050}" destId="{C24C89DD-EA72-4B67-B02D-C27F881BD6CE}" srcOrd="0" destOrd="0" parTransId="{139AA554-48B4-4D4A-AC48-8A3EC8210F95}" sibTransId="{3E8AAE04-3ADA-41E3-8888-52643CBEFD73}"/>
    <dgm:cxn modelId="{AF17BF0C-AB67-4FC1-86A8-519055C58028}" type="presOf" srcId="{C24C89DD-EA72-4B67-B02D-C27F881BD6CE}" destId="{8D1A34B4-29AF-4220-8C13-136A5DC864D1}" srcOrd="0" destOrd="0" presId="urn:microsoft.com/office/officeart/2005/8/layout/list1"/>
    <dgm:cxn modelId="{3A6F920E-23A2-4328-AE12-3BF6A6D4A8A1}" type="presOf" srcId="{4791FC11-62BA-4A20-A3E8-D9F704A18B19}" destId="{3E45A99A-166D-4A99-AFD7-F1813E6F8B48}" srcOrd="0" destOrd="0" presId="urn:microsoft.com/office/officeart/2005/8/layout/list1"/>
    <dgm:cxn modelId="{4412BA66-F11A-4F0A-9797-F271487149B7}" type="presOf" srcId="{0EB880CF-C1F1-4832-9F8B-4C386009E2EB}" destId="{6A8E483C-600D-4FEE-8BCA-0559BCEB8FC9}" srcOrd="0" destOrd="0" presId="urn:microsoft.com/office/officeart/2005/8/layout/list1"/>
    <dgm:cxn modelId="{E6044378-FD19-4179-8E60-D1C5E181A7AF}" type="presOf" srcId="{4791FC11-62BA-4A20-A3E8-D9F704A18B19}" destId="{2CBCFD27-F179-44CB-9FF4-29A264C9B16D}" srcOrd="1" destOrd="0" presId="urn:microsoft.com/office/officeart/2005/8/layout/list1"/>
    <dgm:cxn modelId="{B9362D5A-15F4-424D-AF05-BADA91A52C99}" type="presOf" srcId="{C24C89DD-EA72-4B67-B02D-C27F881BD6CE}" destId="{1AE09D9A-63D6-4AD8-AD09-3BF6BB9BE3D6}" srcOrd="1" destOrd="0" presId="urn:microsoft.com/office/officeart/2005/8/layout/list1"/>
    <dgm:cxn modelId="{B1887B84-4C43-47BD-8DAF-CB05024AD843}" srcId="{FC433C32-A2A6-4E86-8204-C1F66986F050}" destId="{4791FC11-62BA-4A20-A3E8-D9F704A18B19}" srcOrd="1" destOrd="0" parTransId="{62BC1DCB-4122-4444-8796-3360BFD49F51}" sibTransId="{A7812D56-AC25-40D4-9705-DBC2DF910179}"/>
    <dgm:cxn modelId="{671CFE9B-FE2A-4930-A524-34512CDC35F9}" type="presOf" srcId="{FC433C32-A2A6-4E86-8204-C1F66986F050}" destId="{9A446338-03BD-4A30-B803-DCC0197E7BC2}" srcOrd="0" destOrd="0" presId="urn:microsoft.com/office/officeart/2005/8/layout/list1"/>
    <dgm:cxn modelId="{10CA5FA1-32E0-4E57-89CD-687830B18BC2}" srcId="{FC433C32-A2A6-4E86-8204-C1F66986F050}" destId="{E7DFA463-5AE4-4E21-9AFF-46DF946A9A37}" srcOrd="3" destOrd="0" parTransId="{1CFD166F-1B72-4B65-B789-EFEFB4658508}" sibTransId="{A5DABEBE-458E-47EB-9A5A-F62191B9ABCC}"/>
    <dgm:cxn modelId="{FAAD22B2-AB7E-4C68-B75F-222F2606FF03}" type="presOf" srcId="{E7DFA463-5AE4-4E21-9AFF-46DF946A9A37}" destId="{43BD9C03-4089-4BB4-9E56-D3BBAF56852B}" srcOrd="0" destOrd="0" presId="urn:microsoft.com/office/officeart/2005/8/layout/list1"/>
    <dgm:cxn modelId="{DCA613BD-1262-4418-B8C3-492C7AFDE9CF}" srcId="{FC433C32-A2A6-4E86-8204-C1F66986F050}" destId="{0EB880CF-C1F1-4832-9F8B-4C386009E2EB}" srcOrd="2" destOrd="0" parTransId="{BA7BE98C-A0C6-4D0F-8011-7DD6D21BE4D1}" sibTransId="{F5FB08D9-FB6A-4812-B8E4-8DC41704969D}"/>
    <dgm:cxn modelId="{D78DBFCC-0E98-4FE8-9413-74F36213816E}" type="presOf" srcId="{0EB880CF-C1F1-4832-9F8B-4C386009E2EB}" destId="{7F388D5D-0EE5-4EF8-A7FA-0BEA6A0E33F3}" srcOrd="1" destOrd="0" presId="urn:microsoft.com/office/officeart/2005/8/layout/list1"/>
    <dgm:cxn modelId="{0475B8EB-7383-468A-A990-5E133DFC5775}" type="presOf" srcId="{E7DFA463-5AE4-4E21-9AFF-46DF946A9A37}" destId="{97778DF1-E143-4CF6-BA1A-283DEA5E2C4E}" srcOrd="1" destOrd="0" presId="urn:microsoft.com/office/officeart/2005/8/layout/list1"/>
    <dgm:cxn modelId="{8F5D9B19-D261-47B5-86BE-570B50E5FB79}" type="presParOf" srcId="{9A446338-03BD-4A30-B803-DCC0197E7BC2}" destId="{B27E684F-4545-4CC0-B649-D6CC7EDE5417}" srcOrd="0" destOrd="0" presId="urn:microsoft.com/office/officeart/2005/8/layout/list1"/>
    <dgm:cxn modelId="{D473182B-11D9-4887-BE96-4D979291C5FA}" type="presParOf" srcId="{B27E684F-4545-4CC0-B649-D6CC7EDE5417}" destId="{8D1A34B4-29AF-4220-8C13-136A5DC864D1}" srcOrd="0" destOrd="0" presId="urn:microsoft.com/office/officeart/2005/8/layout/list1"/>
    <dgm:cxn modelId="{40775F26-CCEB-40BA-9714-37D8D1E9490F}" type="presParOf" srcId="{B27E684F-4545-4CC0-B649-D6CC7EDE5417}" destId="{1AE09D9A-63D6-4AD8-AD09-3BF6BB9BE3D6}" srcOrd="1" destOrd="0" presId="urn:microsoft.com/office/officeart/2005/8/layout/list1"/>
    <dgm:cxn modelId="{63621116-7D9D-48B1-8C4D-BCAAA2728D3A}" type="presParOf" srcId="{9A446338-03BD-4A30-B803-DCC0197E7BC2}" destId="{6DDC149C-DFCF-4646-A124-E1A5FBBF0389}" srcOrd="1" destOrd="0" presId="urn:microsoft.com/office/officeart/2005/8/layout/list1"/>
    <dgm:cxn modelId="{D3A4681D-E260-463A-B22B-5336E07A2E47}" type="presParOf" srcId="{9A446338-03BD-4A30-B803-DCC0197E7BC2}" destId="{AF17635A-4ACC-4D97-AEBE-BC844381ABA0}" srcOrd="2" destOrd="0" presId="urn:microsoft.com/office/officeart/2005/8/layout/list1"/>
    <dgm:cxn modelId="{53A14A13-0C87-48FE-9A17-BC2290D652A4}" type="presParOf" srcId="{9A446338-03BD-4A30-B803-DCC0197E7BC2}" destId="{C945E296-FBFE-4E8D-BB14-F2318E93FFDF}" srcOrd="3" destOrd="0" presId="urn:microsoft.com/office/officeart/2005/8/layout/list1"/>
    <dgm:cxn modelId="{4D6587BA-A2B5-4059-8F7F-9ACF29D5EAE0}" type="presParOf" srcId="{9A446338-03BD-4A30-B803-DCC0197E7BC2}" destId="{A24B3704-78E7-4229-AFA5-07944B275C95}" srcOrd="4" destOrd="0" presId="urn:microsoft.com/office/officeart/2005/8/layout/list1"/>
    <dgm:cxn modelId="{5152A16B-FFBC-42C2-8026-7AFEF9517BE8}" type="presParOf" srcId="{A24B3704-78E7-4229-AFA5-07944B275C95}" destId="{3E45A99A-166D-4A99-AFD7-F1813E6F8B48}" srcOrd="0" destOrd="0" presId="urn:microsoft.com/office/officeart/2005/8/layout/list1"/>
    <dgm:cxn modelId="{2FC6DCB6-8F3A-4290-BCC6-896FA002B51B}" type="presParOf" srcId="{A24B3704-78E7-4229-AFA5-07944B275C95}" destId="{2CBCFD27-F179-44CB-9FF4-29A264C9B16D}" srcOrd="1" destOrd="0" presId="urn:microsoft.com/office/officeart/2005/8/layout/list1"/>
    <dgm:cxn modelId="{FC18F45C-60B8-4D99-B3DF-8A863DA50355}" type="presParOf" srcId="{9A446338-03BD-4A30-B803-DCC0197E7BC2}" destId="{516CF1BE-241B-4778-9E39-8190C0E4817D}" srcOrd="5" destOrd="0" presId="urn:microsoft.com/office/officeart/2005/8/layout/list1"/>
    <dgm:cxn modelId="{E51CA77D-8B19-4B7D-983E-D6D871C74DF4}" type="presParOf" srcId="{9A446338-03BD-4A30-B803-DCC0197E7BC2}" destId="{6AC1BBCB-6FFE-45FA-B0B4-02ED427D0692}" srcOrd="6" destOrd="0" presId="urn:microsoft.com/office/officeart/2005/8/layout/list1"/>
    <dgm:cxn modelId="{93C408E9-AB8C-40E9-8A79-B53968C4D4B5}" type="presParOf" srcId="{9A446338-03BD-4A30-B803-DCC0197E7BC2}" destId="{10883E76-02B2-4FD9-8F11-A3751B8B9BFE}" srcOrd="7" destOrd="0" presId="urn:microsoft.com/office/officeart/2005/8/layout/list1"/>
    <dgm:cxn modelId="{3020EF98-0C75-4FC3-902B-9AE7CF434419}" type="presParOf" srcId="{9A446338-03BD-4A30-B803-DCC0197E7BC2}" destId="{76096DBF-FB5C-4F76-8D1A-278207E92486}" srcOrd="8" destOrd="0" presId="urn:microsoft.com/office/officeart/2005/8/layout/list1"/>
    <dgm:cxn modelId="{F131B9B7-00AC-4A1E-8BB2-A571A4638146}" type="presParOf" srcId="{76096DBF-FB5C-4F76-8D1A-278207E92486}" destId="{6A8E483C-600D-4FEE-8BCA-0559BCEB8FC9}" srcOrd="0" destOrd="0" presId="urn:microsoft.com/office/officeart/2005/8/layout/list1"/>
    <dgm:cxn modelId="{FC7B8444-1F45-43D5-AC1A-8B77FEAC671A}" type="presParOf" srcId="{76096DBF-FB5C-4F76-8D1A-278207E92486}" destId="{7F388D5D-0EE5-4EF8-A7FA-0BEA6A0E33F3}" srcOrd="1" destOrd="0" presId="urn:microsoft.com/office/officeart/2005/8/layout/list1"/>
    <dgm:cxn modelId="{B4217291-9947-4EC4-A38F-941F88E3C6EF}" type="presParOf" srcId="{9A446338-03BD-4A30-B803-DCC0197E7BC2}" destId="{C2BCD35F-376D-4A8C-A608-5DE7564DE824}" srcOrd="9" destOrd="0" presId="urn:microsoft.com/office/officeart/2005/8/layout/list1"/>
    <dgm:cxn modelId="{F89BC554-6AA2-4B98-B75A-2E30470E844A}" type="presParOf" srcId="{9A446338-03BD-4A30-B803-DCC0197E7BC2}" destId="{22CFA645-1489-4B31-9061-1C28AA4CF247}" srcOrd="10" destOrd="0" presId="urn:microsoft.com/office/officeart/2005/8/layout/list1"/>
    <dgm:cxn modelId="{4EC16948-CA3C-412C-9066-8A21D38EC600}" type="presParOf" srcId="{9A446338-03BD-4A30-B803-DCC0197E7BC2}" destId="{A6AF95C2-C928-4859-AA73-E0C091A6C1BE}" srcOrd="11" destOrd="0" presId="urn:microsoft.com/office/officeart/2005/8/layout/list1"/>
    <dgm:cxn modelId="{A993C279-3EE6-4775-95CD-0D80C24BB331}" type="presParOf" srcId="{9A446338-03BD-4A30-B803-DCC0197E7BC2}" destId="{C4D6A390-6966-4D0B-B177-AA344E585B70}" srcOrd="12" destOrd="0" presId="urn:microsoft.com/office/officeart/2005/8/layout/list1"/>
    <dgm:cxn modelId="{7FEFCC3C-CECB-4823-9D1D-C8141249F7C5}" type="presParOf" srcId="{C4D6A390-6966-4D0B-B177-AA344E585B70}" destId="{43BD9C03-4089-4BB4-9E56-D3BBAF56852B}" srcOrd="0" destOrd="0" presId="urn:microsoft.com/office/officeart/2005/8/layout/list1"/>
    <dgm:cxn modelId="{EC63894F-62ED-4483-B4D4-8E312C9B3EC3}" type="presParOf" srcId="{C4D6A390-6966-4D0B-B177-AA344E585B70}" destId="{97778DF1-E143-4CF6-BA1A-283DEA5E2C4E}" srcOrd="1" destOrd="0" presId="urn:microsoft.com/office/officeart/2005/8/layout/list1"/>
    <dgm:cxn modelId="{79960AFD-A664-44E4-AB35-08E970436EA5}" type="presParOf" srcId="{9A446338-03BD-4A30-B803-DCC0197E7BC2}" destId="{0BF4BB70-47ED-40E4-9ACE-11C99AC9D340}" srcOrd="13" destOrd="0" presId="urn:microsoft.com/office/officeart/2005/8/layout/list1"/>
    <dgm:cxn modelId="{10412D36-681A-4433-8536-5A8422816DF1}" type="presParOf" srcId="{9A446338-03BD-4A30-B803-DCC0197E7BC2}" destId="{22755966-4C9F-46E2-B610-FCD3E25F8A8B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F361DA9-5D7D-4FF4-978A-FF93F5F5ACF6}" type="doc">
      <dgm:prSet loTypeId="urn:microsoft.com/office/officeart/2005/8/layout/hList9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s-EC"/>
        </a:p>
      </dgm:t>
    </dgm:pt>
    <dgm:pt modelId="{76CC1CC2-F899-4B98-91A0-1FC6ADD64EB4}">
      <dgm:prSet phldrT="[Texto]"/>
      <dgm:spPr/>
      <dgm:t>
        <a:bodyPr/>
        <a:lstStyle/>
        <a:p>
          <a:r>
            <a:rPr lang="es-ES"/>
            <a:t>Hospitium </a:t>
          </a:r>
          <a:endParaRPr lang="es-EC" dirty="0"/>
        </a:p>
      </dgm:t>
    </dgm:pt>
    <dgm:pt modelId="{F952EBBD-DF6C-4F79-A83B-DFC14748B837}" type="parTrans" cxnId="{62707AA0-2A00-429F-9F3E-6B6A9EF2D0C9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6223595D-E828-48F5-8051-49FEE024E11B}" type="sibTrans" cxnId="{62707AA0-2A00-429F-9F3E-6B6A9EF2D0C9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B4E1A65D-2185-46AD-9E7D-D837CB96A588}">
      <dgm:prSet phldrT="[Texto]"/>
      <dgm:spPr/>
      <dgm:t>
        <a:bodyPr/>
        <a:lstStyle/>
        <a:p>
          <a:r>
            <a:rPr lang="es-EC"/>
            <a:t>Palabra latina </a:t>
          </a:r>
          <a:endParaRPr lang="es-EC" dirty="0"/>
        </a:p>
      </dgm:t>
    </dgm:pt>
    <dgm:pt modelId="{D5060BFD-BB14-4D41-99DF-2A9209A55A83}" type="parTrans" cxnId="{0E858A41-C47D-4007-8222-488399A578E3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B95E20DF-5B93-4DEA-9252-6F7265D0232E}" type="sibTrans" cxnId="{0E858A41-C47D-4007-8222-488399A578E3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83F42A3D-2AF9-496C-8A49-4A7FA11F8B99}">
      <dgm:prSet phldrT="[Texto]"/>
      <dgm:spPr/>
      <dgm:t>
        <a:bodyPr/>
        <a:lstStyle/>
        <a:p>
          <a:r>
            <a:rPr lang="es-ES"/>
            <a:t>Sentimiento cálido experimentado por huésped y anfitrión </a:t>
          </a:r>
          <a:endParaRPr lang="es-EC" dirty="0"/>
        </a:p>
      </dgm:t>
    </dgm:pt>
    <dgm:pt modelId="{97722F92-1CEE-448D-9612-60284C6D9E06}" type="parTrans" cxnId="{829695E7-6FCF-47CA-A4FE-1D71B898B0C7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68EC58C6-59E4-455A-B90C-E57BC43F4082}" type="sibTrans" cxnId="{829695E7-6FCF-47CA-A4FE-1D71B898B0C7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45D01DE9-8CC4-4129-A928-76FF9CB70276}">
      <dgm:prSet phldrT="[Texto]"/>
      <dgm:spPr/>
      <dgm:t>
        <a:bodyPr/>
        <a:lstStyle/>
        <a:p>
          <a:r>
            <a:rPr lang="es-ES"/>
            <a:t>Pallium. </a:t>
          </a:r>
          <a:endParaRPr lang="es-EC" dirty="0"/>
        </a:p>
      </dgm:t>
    </dgm:pt>
    <dgm:pt modelId="{B95C2236-8446-4849-BA50-C3E227B4DE6B}" type="parTrans" cxnId="{6B8088CB-5DE9-46F7-B692-DB050C9713A5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0C31421F-61F7-43D7-97D8-C3F4E3973517}" type="sibTrans" cxnId="{6B8088CB-5DE9-46F7-B692-DB050C9713A5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1A6315A1-78EE-4036-A906-831A21AD46C1}">
      <dgm:prSet phldrT="[Texto]"/>
      <dgm:spPr/>
      <dgm:t>
        <a:bodyPr/>
        <a:lstStyle/>
        <a:p>
          <a:r>
            <a:rPr lang="es-ES"/>
            <a:t>Manto o cubierta</a:t>
          </a:r>
          <a:endParaRPr lang="es-EC" dirty="0"/>
        </a:p>
      </dgm:t>
    </dgm:pt>
    <dgm:pt modelId="{117A5A73-367D-4F29-A40C-7BB8A6689E80}" type="parTrans" cxnId="{3618F444-6A91-4A24-8326-82C2A4D51F08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5A570165-39EA-40C7-9275-EBE32DA0F2A7}" type="sibTrans" cxnId="{3618F444-6A91-4A24-8326-82C2A4D51F08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031793CA-8C42-4E22-B302-97B0CA810EE8}">
      <dgm:prSet phldrT="[Texto]"/>
      <dgm:spPr/>
      <dgm:t>
        <a:bodyPr/>
        <a:lstStyle/>
        <a:p>
          <a:r>
            <a:rPr lang="es-ES"/>
            <a:t>Acto de aliviar síntomas o sufrimiento </a:t>
          </a:r>
          <a:endParaRPr lang="es-EC" dirty="0"/>
        </a:p>
      </dgm:t>
    </dgm:pt>
    <dgm:pt modelId="{9F037B71-77B5-411F-9259-BB3713DF75F8}" type="parTrans" cxnId="{FB6CF6E0-BE65-4F73-B0E7-E623CCEBA050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694567EC-2CE8-4557-B94D-7571A1095D6C}" type="sibTrans" cxnId="{FB6CF6E0-BE65-4F73-B0E7-E623CCEBA050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B156E100-7D20-4510-8AE8-3C11C6749C6F}">
      <dgm:prSet phldrT="[Texto]"/>
      <dgm:spPr/>
      <dgm:t>
        <a:bodyPr/>
        <a:lstStyle/>
        <a:p>
          <a:r>
            <a:rPr lang="es-ES"/>
            <a:t>Lugar físico</a:t>
          </a:r>
          <a:endParaRPr lang="es-EC" dirty="0"/>
        </a:p>
      </dgm:t>
    </dgm:pt>
    <dgm:pt modelId="{3939D645-8D69-496D-8555-5EB9E7792CB6}" type="parTrans" cxnId="{4F47ABEF-D5C5-4F3C-8687-C922A9EF52A4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46EADED6-BCEE-4A21-A282-AB708BD1F8F8}" type="sibTrans" cxnId="{4F47ABEF-D5C5-4F3C-8687-C922A9EF52A4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8C7597B3-C8E3-4AF0-8D90-09B99702F147}" type="pres">
      <dgm:prSet presAssocID="{FF361DA9-5D7D-4FF4-978A-FF93F5F5ACF6}" presName="list" presStyleCnt="0">
        <dgm:presLayoutVars>
          <dgm:dir/>
          <dgm:animLvl val="lvl"/>
        </dgm:presLayoutVars>
      </dgm:prSet>
      <dgm:spPr/>
    </dgm:pt>
    <dgm:pt modelId="{8640380F-8C25-4BBA-8E31-82907177C2F4}" type="pres">
      <dgm:prSet presAssocID="{76CC1CC2-F899-4B98-91A0-1FC6ADD64EB4}" presName="posSpace" presStyleCnt="0"/>
      <dgm:spPr/>
    </dgm:pt>
    <dgm:pt modelId="{05BE85D2-0FC6-4585-BC3D-DD040A09E39D}" type="pres">
      <dgm:prSet presAssocID="{76CC1CC2-F899-4B98-91A0-1FC6ADD64EB4}" presName="vertFlow" presStyleCnt="0"/>
      <dgm:spPr/>
    </dgm:pt>
    <dgm:pt modelId="{DAB9D6E7-A06F-498F-9511-F65A30F8E538}" type="pres">
      <dgm:prSet presAssocID="{76CC1CC2-F899-4B98-91A0-1FC6ADD64EB4}" presName="topSpace" presStyleCnt="0"/>
      <dgm:spPr/>
    </dgm:pt>
    <dgm:pt modelId="{B29A4884-D196-4650-BC21-21D43AC5AEF0}" type="pres">
      <dgm:prSet presAssocID="{76CC1CC2-F899-4B98-91A0-1FC6ADD64EB4}" presName="firstComp" presStyleCnt="0"/>
      <dgm:spPr/>
    </dgm:pt>
    <dgm:pt modelId="{D04AF926-5658-4EC5-8211-B515F9634187}" type="pres">
      <dgm:prSet presAssocID="{76CC1CC2-F899-4B98-91A0-1FC6ADD64EB4}" presName="firstChild" presStyleLbl="bgAccFollowNode1" presStyleIdx="0" presStyleCnt="5"/>
      <dgm:spPr/>
    </dgm:pt>
    <dgm:pt modelId="{127EE6FE-5355-43F3-A92B-A2B71A4B5868}" type="pres">
      <dgm:prSet presAssocID="{76CC1CC2-F899-4B98-91A0-1FC6ADD64EB4}" presName="firstChildTx" presStyleLbl="bgAccFollowNode1" presStyleIdx="0" presStyleCnt="5">
        <dgm:presLayoutVars>
          <dgm:bulletEnabled val="1"/>
        </dgm:presLayoutVars>
      </dgm:prSet>
      <dgm:spPr/>
    </dgm:pt>
    <dgm:pt modelId="{4416C333-E4CA-4731-BF31-98B0ED8C504D}" type="pres">
      <dgm:prSet presAssocID="{83F42A3D-2AF9-496C-8A49-4A7FA11F8B99}" presName="comp" presStyleCnt="0"/>
      <dgm:spPr/>
    </dgm:pt>
    <dgm:pt modelId="{157C0DE9-D10B-454A-829C-35530860D338}" type="pres">
      <dgm:prSet presAssocID="{83F42A3D-2AF9-496C-8A49-4A7FA11F8B99}" presName="child" presStyleLbl="bgAccFollowNode1" presStyleIdx="1" presStyleCnt="5"/>
      <dgm:spPr/>
    </dgm:pt>
    <dgm:pt modelId="{15106910-75EE-4A42-846B-964F91DEB4B6}" type="pres">
      <dgm:prSet presAssocID="{83F42A3D-2AF9-496C-8A49-4A7FA11F8B99}" presName="childTx" presStyleLbl="bgAccFollowNode1" presStyleIdx="1" presStyleCnt="5">
        <dgm:presLayoutVars>
          <dgm:bulletEnabled val="1"/>
        </dgm:presLayoutVars>
      </dgm:prSet>
      <dgm:spPr/>
    </dgm:pt>
    <dgm:pt modelId="{758696BE-2568-4D90-B055-4BA2FE3042A5}" type="pres">
      <dgm:prSet presAssocID="{B156E100-7D20-4510-8AE8-3C11C6749C6F}" presName="comp" presStyleCnt="0"/>
      <dgm:spPr/>
    </dgm:pt>
    <dgm:pt modelId="{7B9CDFC4-0EA0-4F3B-BF20-86FA6689EF61}" type="pres">
      <dgm:prSet presAssocID="{B156E100-7D20-4510-8AE8-3C11C6749C6F}" presName="child" presStyleLbl="bgAccFollowNode1" presStyleIdx="2" presStyleCnt="5"/>
      <dgm:spPr/>
    </dgm:pt>
    <dgm:pt modelId="{4DDB5B52-B72E-4229-BEE2-EA320AF0D841}" type="pres">
      <dgm:prSet presAssocID="{B156E100-7D20-4510-8AE8-3C11C6749C6F}" presName="childTx" presStyleLbl="bgAccFollowNode1" presStyleIdx="2" presStyleCnt="5">
        <dgm:presLayoutVars>
          <dgm:bulletEnabled val="1"/>
        </dgm:presLayoutVars>
      </dgm:prSet>
      <dgm:spPr/>
    </dgm:pt>
    <dgm:pt modelId="{4E324759-E72F-465B-AF9E-E70C18CB967B}" type="pres">
      <dgm:prSet presAssocID="{76CC1CC2-F899-4B98-91A0-1FC6ADD64EB4}" presName="negSpace" presStyleCnt="0"/>
      <dgm:spPr/>
    </dgm:pt>
    <dgm:pt modelId="{8498BB36-1831-477F-9DB4-6FFD24C2CD6E}" type="pres">
      <dgm:prSet presAssocID="{76CC1CC2-F899-4B98-91A0-1FC6ADD64EB4}" presName="circle" presStyleLbl="node1" presStyleIdx="0" presStyleCnt="2"/>
      <dgm:spPr/>
    </dgm:pt>
    <dgm:pt modelId="{1578934A-AD4E-43F6-980C-C9AE20D3BE72}" type="pres">
      <dgm:prSet presAssocID="{6223595D-E828-48F5-8051-49FEE024E11B}" presName="transSpace" presStyleCnt="0"/>
      <dgm:spPr/>
    </dgm:pt>
    <dgm:pt modelId="{EDDD4AE9-840F-440A-9D6D-765D4172ACCD}" type="pres">
      <dgm:prSet presAssocID="{45D01DE9-8CC4-4129-A928-76FF9CB70276}" presName="posSpace" presStyleCnt="0"/>
      <dgm:spPr/>
    </dgm:pt>
    <dgm:pt modelId="{96014E1A-EDA0-47BE-A49D-622D8A39D65D}" type="pres">
      <dgm:prSet presAssocID="{45D01DE9-8CC4-4129-A928-76FF9CB70276}" presName="vertFlow" presStyleCnt="0"/>
      <dgm:spPr/>
    </dgm:pt>
    <dgm:pt modelId="{359D6125-9C57-4DB1-8176-CBE967F33B9D}" type="pres">
      <dgm:prSet presAssocID="{45D01DE9-8CC4-4129-A928-76FF9CB70276}" presName="topSpace" presStyleCnt="0"/>
      <dgm:spPr/>
    </dgm:pt>
    <dgm:pt modelId="{57E244A7-DE3D-4C35-8A82-CB49A9099B73}" type="pres">
      <dgm:prSet presAssocID="{45D01DE9-8CC4-4129-A928-76FF9CB70276}" presName="firstComp" presStyleCnt="0"/>
      <dgm:spPr/>
    </dgm:pt>
    <dgm:pt modelId="{4DFEFCE1-B592-49AD-824E-1C209761F389}" type="pres">
      <dgm:prSet presAssocID="{45D01DE9-8CC4-4129-A928-76FF9CB70276}" presName="firstChild" presStyleLbl="bgAccFollowNode1" presStyleIdx="3" presStyleCnt="5"/>
      <dgm:spPr/>
    </dgm:pt>
    <dgm:pt modelId="{AA27EC52-6B0C-4045-A71E-4907131E9516}" type="pres">
      <dgm:prSet presAssocID="{45D01DE9-8CC4-4129-A928-76FF9CB70276}" presName="firstChildTx" presStyleLbl="bgAccFollowNode1" presStyleIdx="3" presStyleCnt="5">
        <dgm:presLayoutVars>
          <dgm:bulletEnabled val="1"/>
        </dgm:presLayoutVars>
      </dgm:prSet>
      <dgm:spPr/>
    </dgm:pt>
    <dgm:pt modelId="{4AFBB7FF-0F98-4141-9C38-1F462DF7CD91}" type="pres">
      <dgm:prSet presAssocID="{031793CA-8C42-4E22-B302-97B0CA810EE8}" presName="comp" presStyleCnt="0"/>
      <dgm:spPr/>
    </dgm:pt>
    <dgm:pt modelId="{9A620F19-5ABC-4EA0-BCC5-3C823AEA04D8}" type="pres">
      <dgm:prSet presAssocID="{031793CA-8C42-4E22-B302-97B0CA810EE8}" presName="child" presStyleLbl="bgAccFollowNode1" presStyleIdx="4" presStyleCnt="5"/>
      <dgm:spPr/>
    </dgm:pt>
    <dgm:pt modelId="{63DBCE40-F6CF-4D40-98E8-B3116AF3C886}" type="pres">
      <dgm:prSet presAssocID="{031793CA-8C42-4E22-B302-97B0CA810EE8}" presName="childTx" presStyleLbl="bgAccFollowNode1" presStyleIdx="4" presStyleCnt="5">
        <dgm:presLayoutVars>
          <dgm:bulletEnabled val="1"/>
        </dgm:presLayoutVars>
      </dgm:prSet>
      <dgm:spPr/>
    </dgm:pt>
    <dgm:pt modelId="{6EEBC8F3-5574-46B0-AE33-97BFECAF68AA}" type="pres">
      <dgm:prSet presAssocID="{45D01DE9-8CC4-4129-A928-76FF9CB70276}" presName="negSpace" presStyleCnt="0"/>
      <dgm:spPr/>
    </dgm:pt>
    <dgm:pt modelId="{AAFB7D8D-6AEE-43E1-9B96-8D8110D310FA}" type="pres">
      <dgm:prSet presAssocID="{45D01DE9-8CC4-4129-A928-76FF9CB70276}" presName="circle" presStyleLbl="node1" presStyleIdx="1" presStyleCnt="2"/>
      <dgm:spPr/>
    </dgm:pt>
  </dgm:ptLst>
  <dgm:cxnLst>
    <dgm:cxn modelId="{A821740D-19B0-4F62-A185-09EB5FA09481}" type="presOf" srcId="{B156E100-7D20-4510-8AE8-3C11C6749C6F}" destId="{4DDB5B52-B72E-4229-BEE2-EA320AF0D841}" srcOrd="1" destOrd="0" presId="urn:microsoft.com/office/officeart/2005/8/layout/hList9"/>
    <dgm:cxn modelId="{47C8FC33-18F5-460C-A52A-7926A4C0FAF5}" type="presOf" srcId="{FF361DA9-5D7D-4FF4-978A-FF93F5F5ACF6}" destId="{8C7597B3-C8E3-4AF0-8D90-09B99702F147}" srcOrd="0" destOrd="0" presId="urn:microsoft.com/office/officeart/2005/8/layout/hList9"/>
    <dgm:cxn modelId="{318A333F-334C-42A6-A85D-9CC6DA61BB2F}" type="presOf" srcId="{031793CA-8C42-4E22-B302-97B0CA810EE8}" destId="{9A620F19-5ABC-4EA0-BCC5-3C823AEA04D8}" srcOrd="0" destOrd="0" presId="urn:microsoft.com/office/officeart/2005/8/layout/hList9"/>
    <dgm:cxn modelId="{416BAD3F-F81E-4143-BD20-DC2F54CF686A}" type="presOf" srcId="{B156E100-7D20-4510-8AE8-3C11C6749C6F}" destId="{7B9CDFC4-0EA0-4F3B-BF20-86FA6689EF61}" srcOrd="0" destOrd="0" presId="urn:microsoft.com/office/officeart/2005/8/layout/hList9"/>
    <dgm:cxn modelId="{81E1645E-8C34-4401-99C6-AA4D7CF784D7}" type="presOf" srcId="{45D01DE9-8CC4-4129-A928-76FF9CB70276}" destId="{AAFB7D8D-6AEE-43E1-9B96-8D8110D310FA}" srcOrd="0" destOrd="0" presId="urn:microsoft.com/office/officeart/2005/8/layout/hList9"/>
    <dgm:cxn modelId="{0E858A41-C47D-4007-8222-488399A578E3}" srcId="{76CC1CC2-F899-4B98-91A0-1FC6ADD64EB4}" destId="{B4E1A65D-2185-46AD-9E7D-D837CB96A588}" srcOrd="0" destOrd="0" parTransId="{D5060BFD-BB14-4D41-99DF-2A9209A55A83}" sibTransId="{B95E20DF-5B93-4DEA-9252-6F7265D0232E}"/>
    <dgm:cxn modelId="{3618F444-6A91-4A24-8326-82C2A4D51F08}" srcId="{45D01DE9-8CC4-4129-A928-76FF9CB70276}" destId="{1A6315A1-78EE-4036-A906-831A21AD46C1}" srcOrd="0" destOrd="0" parTransId="{117A5A73-367D-4F29-A40C-7BB8A6689E80}" sibTransId="{5A570165-39EA-40C7-9275-EBE32DA0F2A7}"/>
    <dgm:cxn modelId="{14E3FB45-F949-41BE-9402-AC4501B07F22}" type="presOf" srcId="{76CC1CC2-F899-4B98-91A0-1FC6ADD64EB4}" destId="{8498BB36-1831-477F-9DB4-6FFD24C2CD6E}" srcOrd="0" destOrd="0" presId="urn:microsoft.com/office/officeart/2005/8/layout/hList9"/>
    <dgm:cxn modelId="{B8048C46-F1DC-49C0-B143-469A4B027C6D}" type="presOf" srcId="{B4E1A65D-2185-46AD-9E7D-D837CB96A588}" destId="{127EE6FE-5355-43F3-A92B-A2B71A4B5868}" srcOrd="1" destOrd="0" presId="urn:microsoft.com/office/officeart/2005/8/layout/hList9"/>
    <dgm:cxn modelId="{FE23426A-E5A9-41F6-A69A-E9B8AF3E0A43}" type="presOf" srcId="{B4E1A65D-2185-46AD-9E7D-D837CB96A588}" destId="{D04AF926-5658-4EC5-8211-B515F9634187}" srcOrd="0" destOrd="0" presId="urn:microsoft.com/office/officeart/2005/8/layout/hList9"/>
    <dgm:cxn modelId="{9379C58B-6DD7-46DF-82C3-190859B35B22}" type="presOf" srcId="{1A6315A1-78EE-4036-A906-831A21AD46C1}" destId="{4DFEFCE1-B592-49AD-824E-1C209761F389}" srcOrd="0" destOrd="0" presId="urn:microsoft.com/office/officeart/2005/8/layout/hList9"/>
    <dgm:cxn modelId="{62707AA0-2A00-429F-9F3E-6B6A9EF2D0C9}" srcId="{FF361DA9-5D7D-4FF4-978A-FF93F5F5ACF6}" destId="{76CC1CC2-F899-4B98-91A0-1FC6ADD64EB4}" srcOrd="0" destOrd="0" parTransId="{F952EBBD-DF6C-4F79-A83B-DFC14748B837}" sibTransId="{6223595D-E828-48F5-8051-49FEE024E11B}"/>
    <dgm:cxn modelId="{09D74EA1-20E7-4019-A24A-10EA94C5DC2E}" type="presOf" srcId="{83F42A3D-2AF9-496C-8A49-4A7FA11F8B99}" destId="{15106910-75EE-4A42-846B-964F91DEB4B6}" srcOrd="1" destOrd="0" presId="urn:microsoft.com/office/officeart/2005/8/layout/hList9"/>
    <dgm:cxn modelId="{1972B9A5-5786-4617-9CA2-9C4EC96F8647}" type="presOf" srcId="{1A6315A1-78EE-4036-A906-831A21AD46C1}" destId="{AA27EC52-6B0C-4045-A71E-4907131E9516}" srcOrd="1" destOrd="0" presId="urn:microsoft.com/office/officeart/2005/8/layout/hList9"/>
    <dgm:cxn modelId="{FF38B5C5-027A-4A00-9639-9625B133631F}" type="presOf" srcId="{031793CA-8C42-4E22-B302-97B0CA810EE8}" destId="{63DBCE40-F6CF-4D40-98E8-B3116AF3C886}" srcOrd="1" destOrd="0" presId="urn:microsoft.com/office/officeart/2005/8/layout/hList9"/>
    <dgm:cxn modelId="{6B8088CB-5DE9-46F7-B692-DB050C9713A5}" srcId="{FF361DA9-5D7D-4FF4-978A-FF93F5F5ACF6}" destId="{45D01DE9-8CC4-4129-A928-76FF9CB70276}" srcOrd="1" destOrd="0" parTransId="{B95C2236-8446-4849-BA50-C3E227B4DE6B}" sibTransId="{0C31421F-61F7-43D7-97D8-C3F4E3973517}"/>
    <dgm:cxn modelId="{FB6CF6E0-BE65-4F73-B0E7-E623CCEBA050}" srcId="{45D01DE9-8CC4-4129-A928-76FF9CB70276}" destId="{031793CA-8C42-4E22-B302-97B0CA810EE8}" srcOrd="1" destOrd="0" parTransId="{9F037B71-77B5-411F-9259-BB3713DF75F8}" sibTransId="{694567EC-2CE8-4557-B94D-7571A1095D6C}"/>
    <dgm:cxn modelId="{829695E7-6FCF-47CA-A4FE-1D71B898B0C7}" srcId="{76CC1CC2-F899-4B98-91A0-1FC6ADD64EB4}" destId="{83F42A3D-2AF9-496C-8A49-4A7FA11F8B99}" srcOrd="1" destOrd="0" parTransId="{97722F92-1CEE-448D-9612-60284C6D9E06}" sibTransId="{68EC58C6-59E4-455A-B90C-E57BC43F4082}"/>
    <dgm:cxn modelId="{147652EC-67A9-4AB5-B176-98E3A1830A52}" type="presOf" srcId="{83F42A3D-2AF9-496C-8A49-4A7FA11F8B99}" destId="{157C0DE9-D10B-454A-829C-35530860D338}" srcOrd="0" destOrd="0" presId="urn:microsoft.com/office/officeart/2005/8/layout/hList9"/>
    <dgm:cxn modelId="{4F47ABEF-D5C5-4F3C-8687-C922A9EF52A4}" srcId="{76CC1CC2-F899-4B98-91A0-1FC6ADD64EB4}" destId="{B156E100-7D20-4510-8AE8-3C11C6749C6F}" srcOrd="2" destOrd="0" parTransId="{3939D645-8D69-496D-8555-5EB9E7792CB6}" sibTransId="{46EADED6-BCEE-4A21-A282-AB708BD1F8F8}"/>
    <dgm:cxn modelId="{87D1A382-D73D-49B7-A808-99345CB1FA33}" type="presParOf" srcId="{8C7597B3-C8E3-4AF0-8D90-09B99702F147}" destId="{8640380F-8C25-4BBA-8E31-82907177C2F4}" srcOrd="0" destOrd="0" presId="urn:microsoft.com/office/officeart/2005/8/layout/hList9"/>
    <dgm:cxn modelId="{93295A6F-6C73-42F3-8979-D032317D19B5}" type="presParOf" srcId="{8C7597B3-C8E3-4AF0-8D90-09B99702F147}" destId="{05BE85D2-0FC6-4585-BC3D-DD040A09E39D}" srcOrd="1" destOrd="0" presId="urn:microsoft.com/office/officeart/2005/8/layout/hList9"/>
    <dgm:cxn modelId="{322F9C76-993B-4A83-8110-89519297A8E8}" type="presParOf" srcId="{05BE85D2-0FC6-4585-BC3D-DD040A09E39D}" destId="{DAB9D6E7-A06F-498F-9511-F65A30F8E538}" srcOrd="0" destOrd="0" presId="urn:microsoft.com/office/officeart/2005/8/layout/hList9"/>
    <dgm:cxn modelId="{91C6F979-BAE4-4ECE-A686-4454B57A114B}" type="presParOf" srcId="{05BE85D2-0FC6-4585-BC3D-DD040A09E39D}" destId="{B29A4884-D196-4650-BC21-21D43AC5AEF0}" srcOrd="1" destOrd="0" presId="urn:microsoft.com/office/officeart/2005/8/layout/hList9"/>
    <dgm:cxn modelId="{AF4D3FF2-7FC3-43B0-8DEF-A408328BD7ED}" type="presParOf" srcId="{B29A4884-D196-4650-BC21-21D43AC5AEF0}" destId="{D04AF926-5658-4EC5-8211-B515F9634187}" srcOrd="0" destOrd="0" presId="urn:microsoft.com/office/officeart/2005/8/layout/hList9"/>
    <dgm:cxn modelId="{E91F3F15-6531-4665-BC15-DB0604F159A4}" type="presParOf" srcId="{B29A4884-D196-4650-BC21-21D43AC5AEF0}" destId="{127EE6FE-5355-43F3-A92B-A2B71A4B5868}" srcOrd="1" destOrd="0" presId="urn:microsoft.com/office/officeart/2005/8/layout/hList9"/>
    <dgm:cxn modelId="{21605EB8-2DEF-42C5-9C3B-250DFF46D4B3}" type="presParOf" srcId="{05BE85D2-0FC6-4585-BC3D-DD040A09E39D}" destId="{4416C333-E4CA-4731-BF31-98B0ED8C504D}" srcOrd="2" destOrd="0" presId="urn:microsoft.com/office/officeart/2005/8/layout/hList9"/>
    <dgm:cxn modelId="{B5A1A575-B8DA-47C5-8436-CF98321BF25A}" type="presParOf" srcId="{4416C333-E4CA-4731-BF31-98B0ED8C504D}" destId="{157C0DE9-D10B-454A-829C-35530860D338}" srcOrd="0" destOrd="0" presId="urn:microsoft.com/office/officeart/2005/8/layout/hList9"/>
    <dgm:cxn modelId="{405169EE-4950-4892-9120-BBFFF892F315}" type="presParOf" srcId="{4416C333-E4CA-4731-BF31-98B0ED8C504D}" destId="{15106910-75EE-4A42-846B-964F91DEB4B6}" srcOrd="1" destOrd="0" presId="urn:microsoft.com/office/officeart/2005/8/layout/hList9"/>
    <dgm:cxn modelId="{A29A2F52-442A-4283-B742-C584ED98B01C}" type="presParOf" srcId="{05BE85D2-0FC6-4585-BC3D-DD040A09E39D}" destId="{758696BE-2568-4D90-B055-4BA2FE3042A5}" srcOrd="3" destOrd="0" presId="urn:microsoft.com/office/officeart/2005/8/layout/hList9"/>
    <dgm:cxn modelId="{4FDDC7F5-A6DA-4B4E-A6E8-29D4F52B16A4}" type="presParOf" srcId="{758696BE-2568-4D90-B055-4BA2FE3042A5}" destId="{7B9CDFC4-0EA0-4F3B-BF20-86FA6689EF61}" srcOrd="0" destOrd="0" presId="urn:microsoft.com/office/officeart/2005/8/layout/hList9"/>
    <dgm:cxn modelId="{785BE50F-526B-46C0-B7C8-81DF5CD06866}" type="presParOf" srcId="{758696BE-2568-4D90-B055-4BA2FE3042A5}" destId="{4DDB5B52-B72E-4229-BEE2-EA320AF0D841}" srcOrd="1" destOrd="0" presId="urn:microsoft.com/office/officeart/2005/8/layout/hList9"/>
    <dgm:cxn modelId="{49FBA9FE-6963-4654-9C57-4D5F6FCABE82}" type="presParOf" srcId="{8C7597B3-C8E3-4AF0-8D90-09B99702F147}" destId="{4E324759-E72F-465B-AF9E-E70C18CB967B}" srcOrd="2" destOrd="0" presId="urn:microsoft.com/office/officeart/2005/8/layout/hList9"/>
    <dgm:cxn modelId="{89E778CC-7B89-4FC4-9B48-9E42CD833733}" type="presParOf" srcId="{8C7597B3-C8E3-4AF0-8D90-09B99702F147}" destId="{8498BB36-1831-477F-9DB4-6FFD24C2CD6E}" srcOrd="3" destOrd="0" presId="urn:microsoft.com/office/officeart/2005/8/layout/hList9"/>
    <dgm:cxn modelId="{30347D92-7FA1-49D2-A117-7EF0BDF09B80}" type="presParOf" srcId="{8C7597B3-C8E3-4AF0-8D90-09B99702F147}" destId="{1578934A-AD4E-43F6-980C-C9AE20D3BE72}" srcOrd="4" destOrd="0" presId="urn:microsoft.com/office/officeart/2005/8/layout/hList9"/>
    <dgm:cxn modelId="{6A58B3ED-9E57-4851-A036-2DDCCC7B4F82}" type="presParOf" srcId="{8C7597B3-C8E3-4AF0-8D90-09B99702F147}" destId="{EDDD4AE9-840F-440A-9D6D-765D4172ACCD}" srcOrd="5" destOrd="0" presId="urn:microsoft.com/office/officeart/2005/8/layout/hList9"/>
    <dgm:cxn modelId="{26550698-B8F7-4642-94BC-AA88EC97757F}" type="presParOf" srcId="{8C7597B3-C8E3-4AF0-8D90-09B99702F147}" destId="{96014E1A-EDA0-47BE-A49D-622D8A39D65D}" srcOrd="6" destOrd="0" presId="urn:microsoft.com/office/officeart/2005/8/layout/hList9"/>
    <dgm:cxn modelId="{9BE5E06E-209C-486E-8D9C-6AD6C175098C}" type="presParOf" srcId="{96014E1A-EDA0-47BE-A49D-622D8A39D65D}" destId="{359D6125-9C57-4DB1-8176-CBE967F33B9D}" srcOrd="0" destOrd="0" presId="urn:microsoft.com/office/officeart/2005/8/layout/hList9"/>
    <dgm:cxn modelId="{EC753070-25D3-42AE-B8E5-D3DE89A489A6}" type="presParOf" srcId="{96014E1A-EDA0-47BE-A49D-622D8A39D65D}" destId="{57E244A7-DE3D-4C35-8A82-CB49A9099B73}" srcOrd="1" destOrd="0" presId="urn:microsoft.com/office/officeart/2005/8/layout/hList9"/>
    <dgm:cxn modelId="{F999DCCD-D3EC-4502-9248-9034C3F6051A}" type="presParOf" srcId="{57E244A7-DE3D-4C35-8A82-CB49A9099B73}" destId="{4DFEFCE1-B592-49AD-824E-1C209761F389}" srcOrd="0" destOrd="0" presId="urn:microsoft.com/office/officeart/2005/8/layout/hList9"/>
    <dgm:cxn modelId="{8BEC594C-91A2-4182-BD94-5FE9B92F5D63}" type="presParOf" srcId="{57E244A7-DE3D-4C35-8A82-CB49A9099B73}" destId="{AA27EC52-6B0C-4045-A71E-4907131E9516}" srcOrd="1" destOrd="0" presId="urn:microsoft.com/office/officeart/2005/8/layout/hList9"/>
    <dgm:cxn modelId="{56F38F5F-6FB5-4208-8659-A0DA9CA04258}" type="presParOf" srcId="{96014E1A-EDA0-47BE-A49D-622D8A39D65D}" destId="{4AFBB7FF-0F98-4141-9C38-1F462DF7CD91}" srcOrd="2" destOrd="0" presId="urn:microsoft.com/office/officeart/2005/8/layout/hList9"/>
    <dgm:cxn modelId="{9DF095ED-B228-4C44-8A36-7B7EFA0663F6}" type="presParOf" srcId="{4AFBB7FF-0F98-4141-9C38-1F462DF7CD91}" destId="{9A620F19-5ABC-4EA0-BCC5-3C823AEA04D8}" srcOrd="0" destOrd="0" presId="urn:microsoft.com/office/officeart/2005/8/layout/hList9"/>
    <dgm:cxn modelId="{BF3231E0-3A16-4F20-A2B8-2DBCFC548FBB}" type="presParOf" srcId="{4AFBB7FF-0F98-4141-9C38-1F462DF7CD91}" destId="{63DBCE40-F6CF-4D40-98E8-B3116AF3C886}" srcOrd="1" destOrd="0" presId="urn:microsoft.com/office/officeart/2005/8/layout/hList9"/>
    <dgm:cxn modelId="{F995F58D-6A19-4195-A206-3393755B31ED}" type="presParOf" srcId="{8C7597B3-C8E3-4AF0-8D90-09B99702F147}" destId="{6EEBC8F3-5574-46B0-AE33-97BFECAF68AA}" srcOrd="7" destOrd="0" presId="urn:microsoft.com/office/officeart/2005/8/layout/hList9"/>
    <dgm:cxn modelId="{03BECE43-A4C5-486F-8AC2-58BC0E9A5A73}" type="presParOf" srcId="{8C7597B3-C8E3-4AF0-8D90-09B99702F147}" destId="{AAFB7D8D-6AEE-43E1-9B96-8D8110D310FA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6CDDC6A-4726-4919-A355-ABFBC7F9E709}" type="doc">
      <dgm:prSet loTypeId="urn:microsoft.com/office/officeart/2008/layout/AscendingPictureAccentProcess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C"/>
        </a:p>
      </dgm:t>
    </dgm:pt>
    <dgm:pt modelId="{0809EF2B-48F2-44DA-8E6C-BF68C82151E4}">
      <dgm:prSet custT="1"/>
      <dgm:spPr/>
      <dgm:t>
        <a:bodyPr/>
        <a:lstStyle/>
        <a:p>
          <a:r>
            <a:rPr lang="es-ES" sz="1400" dirty="0"/>
            <a:t>1980 </a:t>
          </a:r>
          <a:r>
            <a:rPr lang="es-EC" sz="1400" dirty="0"/>
            <a:t>Cuidados Paliativos – Cañada </a:t>
          </a:r>
        </a:p>
      </dgm:t>
    </dgm:pt>
    <dgm:pt modelId="{4D75E4E6-28BF-4BFA-8451-629C75FFB273}" type="parTrans" cxnId="{05596B4B-7AF7-4202-8F1E-D4B0A51438D2}">
      <dgm:prSet/>
      <dgm:spPr/>
      <dgm:t>
        <a:bodyPr/>
        <a:lstStyle/>
        <a:p>
          <a:endParaRPr lang="es-EC"/>
        </a:p>
      </dgm:t>
    </dgm:pt>
    <dgm:pt modelId="{91585C87-62C0-4B4F-A1CF-EB34C7A5B84E}" type="sibTrans" cxnId="{05596B4B-7AF7-4202-8F1E-D4B0A51438D2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2000" r="-52000"/>
          </a:stretch>
        </a:blipFill>
      </dgm:spPr>
      <dgm:t>
        <a:bodyPr/>
        <a:lstStyle/>
        <a:p>
          <a:endParaRPr lang="es-EC"/>
        </a:p>
      </dgm:t>
    </dgm:pt>
    <dgm:pt modelId="{BB4AF64A-B183-4457-AFD2-AA8E2824CCAF}">
      <dgm:prSet custT="1"/>
      <dgm:spPr/>
      <dgm:t>
        <a:bodyPr/>
        <a:lstStyle/>
        <a:p>
          <a:r>
            <a:rPr lang="es-ES" sz="1400" dirty="0"/>
            <a:t>Medicina Paliativa -  1987 - Subespecialidad de la medicina. </a:t>
          </a:r>
          <a:endParaRPr lang="es-EC" sz="1400" dirty="0"/>
        </a:p>
      </dgm:t>
    </dgm:pt>
    <dgm:pt modelId="{B0F3C894-534F-4C92-BF18-26FC692F9E66}" type="parTrans" cxnId="{19C9DA57-F860-4A80-BF74-75BBEC2943CA}">
      <dgm:prSet/>
      <dgm:spPr/>
      <dgm:t>
        <a:bodyPr/>
        <a:lstStyle/>
        <a:p>
          <a:endParaRPr lang="es-EC"/>
        </a:p>
      </dgm:t>
    </dgm:pt>
    <dgm:pt modelId="{8634AC34-6F0C-4405-9347-E9EF69FC8A52}" type="sibTrans" cxnId="{19C9DA57-F860-4A80-BF74-75BBEC2943CA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s-EC"/>
        </a:p>
      </dgm:t>
    </dgm:pt>
    <dgm:pt modelId="{202227C0-1281-48C7-9C0A-A858A02E4542}">
      <dgm:prSet custT="1"/>
      <dgm:spPr/>
      <dgm:t>
        <a:bodyPr/>
        <a:lstStyle/>
        <a:p>
          <a:r>
            <a:rPr lang="es-ES" sz="1200" dirty="0"/>
            <a:t>En 1980 la concepto de C. P OMS incorpora oficialmente el dados Paliativos y promueve el Programa de  </a:t>
          </a:r>
          <a:r>
            <a:rPr lang="es-ES" sz="1200" dirty="0" err="1"/>
            <a:t>Tto</a:t>
          </a:r>
          <a:r>
            <a:rPr lang="es-ES" sz="1200" dirty="0"/>
            <a:t>. </a:t>
          </a:r>
          <a:endParaRPr lang="es-EC" sz="1200" dirty="0"/>
        </a:p>
      </dgm:t>
    </dgm:pt>
    <dgm:pt modelId="{3BB76776-21B6-461A-946D-25E9A753B235}" type="parTrans" cxnId="{90608CC1-CC55-4EAF-BFB4-829FB074611A}">
      <dgm:prSet/>
      <dgm:spPr/>
      <dgm:t>
        <a:bodyPr/>
        <a:lstStyle/>
        <a:p>
          <a:endParaRPr lang="es-EC"/>
        </a:p>
      </dgm:t>
    </dgm:pt>
    <dgm:pt modelId="{28C8CCFC-94FB-4BD1-8842-6AA22140DE5F}" type="sibTrans" cxnId="{90608CC1-CC55-4EAF-BFB4-829FB074611A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s-EC"/>
        </a:p>
      </dgm:t>
    </dgm:pt>
    <dgm:pt modelId="{53F11C53-CFC7-4CD5-8E67-28C733F89CB9}">
      <dgm:prSet custT="1"/>
      <dgm:spPr/>
      <dgm:t>
        <a:bodyPr/>
        <a:lstStyle/>
        <a:p>
          <a:r>
            <a:rPr lang="es-ES" sz="1200" dirty="0"/>
            <a:t>(Organización Panamericana de la Salud) también lo incorpora oficialmente a sus programas asistenciales (</a:t>
          </a:r>
          <a:endParaRPr lang="es-EC" sz="1200" dirty="0"/>
        </a:p>
      </dgm:t>
    </dgm:pt>
    <dgm:pt modelId="{7191E1D1-4EA9-46CE-B75A-F7F791314461}" type="parTrans" cxnId="{D462A6E2-90FD-4A7C-ABEE-C5A3173DE827}">
      <dgm:prSet/>
      <dgm:spPr/>
      <dgm:t>
        <a:bodyPr/>
        <a:lstStyle/>
        <a:p>
          <a:endParaRPr lang="es-EC"/>
        </a:p>
      </dgm:t>
    </dgm:pt>
    <dgm:pt modelId="{9D8E1AD8-B2EB-4CD1-ADAF-006BBE991E58}" type="sibTrans" cxnId="{D462A6E2-90FD-4A7C-ABEE-C5A3173DE827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es-EC"/>
        </a:p>
      </dgm:t>
    </dgm:pt>
    <dgm:pt modelId="{1591D64C-0210-49D9-BAD2-B76B44BADAEE}" type="pres">
      <dgm:prSet presAssocID="{16CDDC6A-4726-4919-A355-ABFBC7F9E709}" presName="Name0" presStyleCnt="0">
        <dgm:presLayoutVars>
          <dgm:chMax val="7"/>
          <dgm:chPref val="7"/>
          <dgm:dir/>
        </dgm:presLayoutVars>
      </dgm:prSet>
      <dgm:spPr/>
    </dgm:pt>
    <dgm:pt modelId="{DB7D43A1-AE6D-42FB-971F-EB3FD234C38A}" type="pres">
      <dgm:prSet presAssocID="{16CDDC6A-4726-4919-A355-ABFBC7F9E709}" presName="dot1" presStyleLbl="alignNode1" presStyleIdx="0" presStyleCnt="13"/>
      <dgm:spPr/>
    </dgm:pt>
    <dgm:pt modelId="{EBA830A7-F5CA-4340-8118-A2F5F217D1A0}" type="pres">
      <dgm:prSet presAssocID="{16CDDC6A-4726-4919-A355-ABFBC7F9E709}" presName="dot2" presStyleLbl="alignNode1" presStyleIdx="1" presStyleCnt="13"/>
      <dgm:spPr/>
    </dgm:pt>
    <dgm:pt modelId="{D9818216-8DA0-4D59-812B-05182A74FB53}" type="pres">
      <dgm:prSet presAssocID="{16CDDC6A-4726-4919-A355-ABFBC7F9E709}" presName="dot3" presStyleLbl="alignNode1" presStyleIdx="2" presStyleCnt="13"/>
      <dgm:spPr/>
    </dgm:pt>
    <dgm:pt modelId="{09DA9678-B005-47A2-AACE-AF12D00C8F70}" type="pres">
      <dgm:prSet presAssocID="{16CDDC6A-4726-4919-A355-ABFBC7F9E709}" presName="dot4" presStyleLbl="alignNode1" presStyleIdx="3" presStyleCnt="13"/>
      <dgm:spPr/>
    </dgm:pt>
    <dgm:pt modelId="{9DC571D7-AF0C-4EA8-8D23-BD25C685DAD6}" type="pres">
      <dgm:prSet presAssocID="{16CDDC6A-4726-4919-A355-ABFBC7F9E709}" presName="dot5" presStyleLbl="alignNode1" presStyleIdx="4" presStyleCnt="13"/>
      <dgm:spPr/>
    </dgm:pt>
    <dgm:pt modelId="{0EEAF35D-14FD-4D6B-9F8C-53B396B25A8D}" type="pres">
      <dgm:prSet presAssocID="{16CDDC6A-4726-4919-A355-ABFBC7F9E709}" presName="dot6" presStyleLbl="alignNode1" presStyleIdx="5" presStyleCnt="13"/>
      <dgm:spPr/>
    </dgm:pt>
    <dgm:pt modelId="{C74D9B7C-698E-48D6-9407-8A4EB095996D}" type="pres">
      <dgm:prSet presAssocID="{16CDDC6A-4726-4919-A355-ABFBC7F9E709}" presName="dotArrow1" presStyleLbl="alignNode1" presStyleIdx="6" presStyleCnt="13"/>
      <dgm:spPr/>
    </dgm:pt>
    <dgm:pt modelId="{C1922A7A-7E1F-4278-8FA2-0693D73F6763}" type="pres">
      <dgm:prSet presAssocID="{16CDDC6A-4726-4919-A355-ABFBC7F9E709}" presName="dotArrow2" presStyleLbl="alignNode1" presStyleIdx="7" presStyleCnt="13"/>
      <dgm:spPr/>
    </dgm:pt>
    <dgm:pt modelId="{BDBF5993-C21B-41AD-82A9-3805E7FD9362}" type="pres">
      <dgm:prSet presAssocID="{16CDDC6A-4726-4919-A355-ABFBC7F9E709}" presName="dotArrow3" presStyleLbl="alignNode1" presStyleIdx="8" presStyleCnt="13"/>
      <dgm:spPr/>
    </dgm:pt>
    <dgm:pt modelId="{9577C9EF-EDC8-491D-B448-9BDCF8534859}" type="pres">
      <dgm:prSet presAssocID="{16CDDC6A-4726-4919-A355-ABFBC7F9E709}" presName="dotArrow4" presStyleLbl="alignNode1" presStyleIdx="9" presStyleCnt="13"/>
      <dgm:spPr/>
    </dgm:pt>
    <dgm:pt modelId="{148E45B7-47AD-4286-968B-3CCAB1A7B0C2}" type="pres">
      <dgm:prSet presAssocID="{16CDDC6A-4726-4919-A355-ABFBC7F9E709}" presName="dotArrow5" presStyleLbl="alignNode1" presStyleIdx="10" presStyleCnt="13"/>
      <dgm:spPr/>
    </dgm:pt>
    <dgm:pt modelId="{A339E7F7-D05D-46C8-A4CE-9DFB31E33968}" type="pres">
      <dgm:prSet presAssocID="{16CDDC6A-4726-4919-A355-ABFBC7F9E709}" presName="dotArrow6" presStyleLbl="alignNode1" presStyleIdx="11" presStyleCnt="13"/>
      <dgm:spPr/>
    </dgm:pt>
    <dgm:pt modelId="{3E3B97A9-1527-4BBA-829F-0D3E218C26F4}" type="pres">
      <dgm:prSet presAssocID="{16CDDC6A-4726-4919-A355-ABFBC7F9E709}" presName="dotArrow7" presStyleLbl="alignNode1" presStyleIdx="12" presStyleCnt="13"/>
      <dgm:spPr/>
    </dgm:pt>
    <dgm:pt modelId="{1B4F67C0-D685-46AA-AAA1-14AFC5470624}" type="pres">
      <dgm:prSet presAssocID="{0809EF2B-48F2-44DA-8E6C-BF68C82151E4}" presName="parTx1" presStyleLbl="node1" presStyleIdx="0" presStyleCnt="4"/>
      <dgm:spPr/>
    </dgm:pt>
    <dgm:pt modelId="{CFFC8D22-4CF8-4B8A-B89F-5A01C3205C67}" type="pres">
      <dgm:prSet presAssocID="{91585C87-62C0-4B4F-A1CF-EB34C7A5B84E}" presName="picture1" presStyleCnt="0"/>
      <dgm:spPr/>
    </dgm:pt>
    <dgm:pt modelId="{C02BAC94-D8BA-43F9-8857-A0CB1E7A1C27}" type="pres">
      <dgm:prSet presAssocID="{91585C87-62C0-4B4F-A1CF-EB34C7A5B84E}" presName="imageRepeatNode" presStyleLbl="fgImgPlace1" presStyleIdx="0" presStyleCnt="4"/>
      <dgm:spPr/>
    </dgm:pt>
    <dgm:pt modelId="{0C94577A-3A2E-4620-A480-60679BCD1D73}" type="pres">
      <dgm:prSet presAssocID="{BB4AF64A-B183-4457-AFD2-AA8E2824CCAF}" presName="parTx2" presStyleLbl="node1" presStyleIdx="1" presStyleCnt="4"/>
      <dgm:spPr/>
    </dgm:pt>
    <dgm:pt modelId="{5E5AF722-EEA7-48BA-867A-F380D4410333}" type="pres">
      <dgm:prSet presAssocID="{8634AC34-6F0C-4405-9347-E9EF69FC8A52}" presName="picture2" presStyleCnt="0"/>
      <dgm:spPr/>
    </dgm:pt>
    <dgm:pt modelId="{DE681B26-8E91-41BF-9A65-09D598D032E3}" type="pres">
      <dgm:prSet presAssocID="{8634AC34-6F0C-4405-9347-E9EF69FC8A52}" presName="imageRepeatNode" presStyleLbl="fgImgPlace1" presStyleIdx="1" presStyleCnt="4"/>
      <dgm:spPr/>
    </dgm:pt>
    <dgm:pt modelId="{045C5CE4-CE21-4FE5-920E-39F35293F83B}" type="pres">
      <dgm:prSet presAssocID="{202227C0-1281-48C7-9C0A-A858A02E4542}" presName="parTx3" presStyleLbl="node1" presStyleIdx="2" presStyleCnt="4"/>
      <dgm:spPr/>
    </dgm:pt>
    <dgm:pt modelId="{44B46966-FDA5-4FA2-A595-C61FEB523A6D}" type="pres">
      <dgm:prSet presAssocID="{28C8CCFC-94FB-4BD1-8842-6AA22140DE5F}" presName="picture3" presStyleCnt="0"/>
      <dgm:spPr/>
    </dgm:pt>
    <dgm:pt modelId="{9A903719-360B-42C9-91A2-CFE7C67D221A}" type="pres">
      <dgm:prSet presAssocID="{28C8CCFC-94FB-4BD1-8842-6AA22140DE5F}" presName="imageRepeatNode" presStyleLbl="fgImgPlace1" presStyleIdx="2" presStyleCnt="4"/>
      <dgm:spPr/>
    </dgm:pt>
    <dgm:pt modelId="{BBCDC9D0-D040-49A8-AEE6-C41D0BFE4C82}" type="pres">
      <dgm:prSet presAssocID="{53F11C53-CFC7-4CD5-8E67-28C733F89CB9}" presName="parTx4" presStyleLbl="node1" presStyleIdx="3" presStyleCnt="4"/>
      <dgm:spPr/>
    </dgm:pt>
    <dgm:pt modelId="{AE26A115-1DE7-4819-B243-9781B5A020DC}" type="pres">
      <dgm:prSet presAssocID="{9D8E1AD8-B2EB-4CD1-ADAF-006BBE991E58}" presName="picture4" presStyleCnt="0"/>
      <dgm:spPr/>
    </dgm:pt>
    <dgm:pt modelId="{39CFA7A6-7F29-4C71-9A05-2EED6780FC1C}" type="pres">
      <dgm:prSet presAssocID="{9D8E1AD8-B2EB-4CD1-ADAF-006BBE991E58}" presName="imageRepeatNode" presStyleLbl="fgImgPlace1" presStyleIdx="3" presStyleCnt="4"/>
      <dgm:spPr/>
    </dgm:pt>
  </dgm:ptLst>
  <dgm:cxnLst>
    <dgm:cxn modelId="{99ED1F17-6DA3-4BB7-9B11-48504415E6E4}" type="presOf" srcId="{16CDDC6A-4726-4919-A355-ABFBC7F9E709}" destId="{1591D64C-0210-49D9-BAD2-B76B44BADAEE}" srcOrd="0" destOrd="0" presId="urn:microsoft.com/office/officeart/2008/layout/AscendingPictureAccentProcess"/>
    <dgm:cxn modelId="{D24F7D1B-F35F-44A0-9C97-4655477C33C2}" type="presOf" srcId="{91585C87-62C0-4B4F-A1CF-EB34C7A5B84E}" destId="{C02BAC94-D8BA-43F9-8857-A0CB1E7A1C27}" srcOrd="0" destOrd="0" presId="urn:microsoft.com/office/officeart/2008/layout/AscendingPictureAccentProcess"/>
    <dgm:cxn modelId="{A704392B-D69C-48E0-BA86-BD62DD4E1FE5}" type="presOf" srcId="{8634AC34-6F0C-4405-9347-E9EF69FC8A52}" destId="{DE681B26-8E91-41BF-9A65-09D598D032E3}" srcOrd="0" destOrd="0" presId="urn:microsoft.com/office/officeart/2008/layout/AscendingPictureAccentProcess"/>
    <dgm:cxn modelId="{34B6F25F-1C66-413E-B939-03E8197C8E6C}" type="presOf" srcId="{0809EF2B-48F2-44DA-8E6C-BF68C82151E4}" destId="{1B4F67C0-D685-46AA-AAA1-14AFC5470624}" srcOrd="0" destOrd="0" presId="urn:microsoft.com/office/officeart/2008/layout/AscendingPictureAccentProcess"/>
    <dgm:cxn modelId="{571CA541-17D0-46D1-B07F-CC5C4EBB41FC}" type="presOf" srcId="{202227C0-1281-48C7-9C0A-A858A02E4542}" destId="{045C5CE4-CE21-4FE5-920E-39F35293F83B}" srcOrd="0" destOrd="0" presId="urn:microsoft.com/office/officeart/2008/layout/AscendingPictureAccentProcess"/>
    <dgm:cxn modelId="{7E5D5A49-D0A9-4184-98AE-F4DFB87CEA2F}" type="presOf" srcId="{53F11C53-CFC7-4CD5-8E67-28C733F89CB9}" destId="{BBCDC9D0-D040-49A8-AEE6-C41D0BFE4C82}" srcOrd="0" destOrd="0" presId="urn:microsoft.com/office/officeart/2008/layout/AscendingPictureAccentProcess"/>
    <dgm:cxn modelId="{05596B4B-7AF7-4202-8F1E-D4B0A51438D2}" srcId="{16CDDC6A-4726-4919-A355-ABFBC7F9E709}" destId="{0809EF2B-48F2-44DA-8E6C-BF68C82151E4}" srcOrd="0" destOrd="0" parTransId="{4D75E4E6-28BF-4BFA-8451-629C75FFB273}" sibTransId="{91585C87-62C0-4B4F-A1CF-EB34C7A5B84E}"/>
    <dgm:cxn modelId="{19C9DA57-F860-4A80-BF74-75BBEC2943CA}" srcId="{16CDDC6A-4726-4919-A355-ABFBC7F9E709}" destId="{BB4AF64A-B183-4457-AFD2-AA8E2824CCAF}" srcOrd="1" destOrd="0" parTransId="{B0F3C894-534F-4C92-BF18-26FC692F9E66}" sibTransId="{8634AC34-6F0C-4405-9347-E9EF69FC8A52}"/>
    <dgm:cxn modelId="{2626F396-924E-42E3-818A-4DD11FEF863B}" type="presOf" srcId="{BB4AF64A-B183-4457-AFD2-AA8E2824CCAF}" destId="{0C94577A-3A2E-4620-A480-60679BCD1D73}" srcOrd="0" destOrd="0" presId="urn:microsoft.com/office/officeart/2008/layout/AscendingPictureAccentProcess"/>
    <dgm:cxn modelId="{90608CC1-CC55-4EAF-BFB4-829FB074611A}" srcId="{16CDDC6A-4726-4919-A355-ABFBC7F9E709}" destId="{202227C0-1281-48C7-9C0A-A858A02E4542}" srcOrd="2" destOrd="0" parTransId="{3BB76776-21B6-461A-946D-25E9A753B235}" sibTransId="{28C8CCFC-94FB-4BD1-8842-6AA22140DE5F}"/>
    <dgm:cxn modelId="{D3A520C4-C04B-4F67-BDD4-FCE831C1C765}" type="presOf" srcId="{28C8CCFC-94FB-4BD1-8842-6AA22140DE5F}" destId="{9A903719-360B-42C9-91A2-CFE7C67D221A}" srcOrd="0" destOrd="0" presId="urn:microsoft.com/office/officeart/2008/layout/AscendingPictureAccentProcess"/>
    <dgm:cxn modelId="{7EEA9BDC-8B88-4E85-AB06-800B58925F36}" type="presOf" srcId="{9D8E1AD8-B2EB-4CD1-ADAF-006BBE991E58}" destId="{39CFA7A6-7F29-4C71-9A05-2EED6780FC1C}" srcOrd="0" destOrd="0" presId="urn:microsoft.com/office/officeart/2008/layout/AscendingPictureAccentProcess"/>
    <dgm:cxn modelId="{D462A6E2-90FD-4A7C-ABEE-C5A3173DE827}" srcId="{16CDDC6A-4726-4919-A355-ABFBC7F9E709}" destId="{53F11C53-CFC7-4CD5-8E67-28C733F89CB9}" srcOrd="3" destOrd="0" parTransId="{7191E1D1-4EA9-46CE-B75A-F7F791314461}" sibTransId="{9D8E1AD8-B2EB-4CD1-ADAF-006BBE991E58}"/>
    <dgm:cxn modelId="{89A7912E-2D31-483F-B1E8-6A5A1C7D4401}" type="presParOf" srcId="{1591D64C-0210-49D9-BAD2-B76B44BADAEE}" destId="{DB7D43A1-AE6D-42FB-971F-EB3FD234C38A}" srcOrd="0" destOrd="0" presId="urn:microsoft.com/office/officeart/2008/layout/AscendingPictureAccentProcess"/>
    <dgm:cxn modelId="{5CD73AEA-F4BF-4E00-9B1A-C8EBEA6E3AF7}" type="presParOf" srcId="{1591D64C-0210-49D9-BAD2-B76B44BADAEE}" destId="{EBA830A7-F5CA-4340-8118-A2F5F217D1A0}" srcOrd="1" destOrd="0" presId="urn:microsoft.com/office/officeart/2008/layout/AscendingPictureAccentProcess"/>
    <dgm:cxn modelId="{B45F3665-4A3F-48CF-9E51-8CDB26A0CC1D}" type="presParOf" srcId="{1591D64C-0210-49D9-BAD2-B76B44BADAEE}" destId="{D9818216-8DA0-4D59-812B-05182A74FB53}" srcOrd="2" destOrd="0" presId="urn:microsoft.com/office/officeart/2008/layout/AscendingPictureAccentProcess"/>
    <dgm:cxn modelId="{A43ED0F1-6F9B-4ED6-A2B7-C1C3591594EF}" type="presParOf" srcId="{1591D64C-0210-49D9-BAD2-B76B44BADAEE}" destId="{09DA9678-B005-47A2-AACE-AF12D00C8F70}" srcOrd="3" destOrd="0" presId="urn:microsoft.com/office/officeart/2008/layout/AscendingPictureAccentProcess"/>
    <dgm:cxn modelId="{B58E080E-3725-4BF0-AE80-E9AB0666132F}" type="presParOf" srcId="{1591D64C-0210-49D9-BAD2-B76B44BADAEE}" destId="{9DC571D7-AF0C-4EA8-8D23-BD25C685DAD6}" srcOrd="4" destOrd="0" presId="urn:microsoft.com/office/officeart/2008/layout/AscendingPictureAccentProcess"/>
    <dgm:cxn modelId="{35009D67-9D7B-4481-913D-1C3DF65B5F12}" type="presParOf" srcId="{1591D64C-0210-49D9-BAD2-B76B44BADAEE}" destId="{0EEAF35D-14FD-4D6B-9F8C-53B396B25A8D}" srcOrd="5" destOrd="0" presId="urn:microsoft.com/office/officeart/2008/layout/AscendingPictureAccentProcess"/>
    <dgm:cxn modelId="{EB4ED0CB-0373-4006-BACD-045179FBEA3C}" type="presParOf" srcId="{1591D64C-0210-49D9-BAD2-B76B44BADAEE}" destId="{C74D9B7C-698E-48D6-9407-8A4EB095996D}" srcOrd="6" destOrd="0" presId="urn:microsoft.com/office/officeart/2008/layout/AscendingPictureAccentProcess"/>
    <dgm:cxn modelId="{8A93BFDC-36A9-47C9-BB9E-1D27F10366C5}" type="presParOf" srcId="{1591D64C-0210-49D9-BAD2-B76B44BADAEE}" destId="{C1922A7A-7E1F-4278-8FA2-0693D73F6763}" srcOrd="7" destOrd="0" presId="urn:microsoft.com/office/officeart/2008/layout/AscendingPictureAccentProcess"/>
    <dgm:cxn modelId="{5826A508-A859-408D-8DC1-B2496C36E6F5}" type="presParOf" srcId="{1591D64C-0210-49D9-BAD2-B76B44BADAEE}" destId="{BDBF5993-C21B-41AD-82A9-3805E7FD9362}" srcOrd="8" destOrd="0" presId="urn:microsoft.com/office/officeart/2008/layout/AscendingPictureAccentProcess"/>
    <dgm:cxn modelId="{07F54980-6DA7-48A5-9733-F0BDBB8C234F}" type="presParOf" srcId="{1591D64C-0210-49D9-BAD2-B76B44BADAEE}" destId="{9577C9EF-EDC8-491D-B448-9BDCF8534859}" srcOrd="9" destOrd="0" presId="urn:microsoft.com/office/officeart/2008/layout/AscendingPictureAccentProcess"/>
    <dgm:cxn modelId="{92A014F5-2B54-41D5-B3DB-FEF9603FEE4A}" type="presParOf" srcId="{1591D64C-0210-49D9-BAD2-B76B44BADAEE}" destId="{148E45B7-47AD-4286-968B-3CCAB1A7B0C2}" srcOrd="10" destOrd="0" presId="urn:microsoft.com/office/officeart/2008/layout/AscendingPictureAccentProcess"/>
    <dgm:cxn modelId="{57FB2656-C7F8-4D70-AAB4-C8B32FA3C8CC}" type="presParOf" srcId="{1591D64C-0210-49D9-BAD2-B76B44BADAEE}" destId="{A339E7F7-D05D-46C8-A4CE-9DFB31E33968}" srcOrd="11" destOrd="0" presId="urn:microsoft.com/office/officeart/2008/layout/AscendingPictureAccentProcess"/>
    <dgm:cxn modelId="{808C05D4-5C38-4FFA-836F-1E6682118356}" type="presParOf" srcId="{1591D64C-0210-49D9-BAD2-B76B44BADAEE}" destId="{3E3B97A9-1527-4BBA-829F-0D3E218C26F4}" srcOrd="12" destOrd="0" presId="urn:microsoft.com/office/officeart/2008/layout/AscendingPictureAccentProcess"/>
    <dgm:cxn modelId="{168C41DF-71E4-459F-BEA4-12A3D0066BC2}" type="presParOf" srcId="{1591D64C-0210-49D9-BAD2-B76B44BADAEE}" destId="{1B4F67C0-D685-46AA-AAA1-14AFC5470624}" srcOrd="13" destOrd="0" presId="urn:microsoft.com/office/officeart/2008/layout/AscendingPictureAccentProcess"/>
    <dgm:cxn modelId="{CDAD0CDC-11EC-4093-AAC2-75E62ABD279A}" type="presParOf" srcId="{1591D64C-0210-49D9-BAD2-B76B44BADAEE}" destId="{CFFC8D22-4CF8-4B8A-B89F-5A01C3205C67}" srcOrd="14" destOrd="0" presId="urn:microsoft.com/office/officeart/2008/layout/AscendingPictureAccentProcess"/>
    <dgm:cxn modelId="{BC6B219C-8F49-4D86-85AA-A0124EA5FDB0}" type="presParOf" srcId="{CFFC8D22-4CF8-4B8A-B89F-5A01C3205C67}" destId="{C02BAC94-D8BA-43F9-8857-A0CB1E7A1C27}" srcOrd="0" destOrd="0" presId="urn:microsoft.com/office/officeart/2008/layout/AscendingPictureAccentProcess"/>
    <dgm:cxn modelId="{6F564B80-2F07-49C1-A675-BC3A827E15B1}" type="presParOf" srcId="{1591D64C-0210-49D9-BAD2-B76B44BADAEE}" destId="{0C94577A-3A2E-4620-A480-60679BCD1D73}" srcOrd="15" destOrd="0" presId="urn:microsoft.com/office/officeart/2008/layout/AscendingPictureAccentProcess"/>
    <dgm:cxn modelId="{C5509EA1-EA2C-470B-A149-A045D56CEFDD}" type="presParOf" srcId="{1591D64C-0210-49D9-BAD2-B76B44BADAEE}" destId="{5E5AF722-EEA7-48BA-867A-F380D4410333}" srcOrd="16" destOrd="0" presId="urn:microsoft.com/office/officeart/2008/layout/AscendingPictureAccentProcess"/>
    <dgm:cxn modelId="{B369AF93-FD22-4E25-AC35-BBD76771F9EE}" type="presParOf" srcId="{5E5AF722-EEA7-48BA-867A-F380D4410333}" destId="{DE681B26-8E91-41BF-9A65-09D598D032E3}" srcOrd="0" destOrd="0" presId="urn:microsoft.com/office/officeart/2008/layout/AscendingPictureAccentProcess"/>
    <dgm:cxn modelId="{56A933D3-0785-42ED-84B6-361B849FEF32}" type="presParOf" srcId="{1591D64C-0210-49D9-BAD2-B76B44BADAEE}" destId="{045C5CE4-CE21-4FE5-920E-39F35293F83B}" srcOrd="17" destOrd="0" presId="urn:microsoft.com/office/officeart/2008/layout/AscendingPictureAccentProcess"/>
    <dgm:cxn modelId="{FAB17FF0-D684-45A9-80C2-86E976E63270}" type="presParOf" srcId="{1591D64C-0210-49D9-BAD2-B76B44BADAEE}" destId="{44B46966-FDA5-4FA2-A595-C61FEB523A6D}" srcOrd="18" destOrd="0" presId="urn:microsoft.com/office/officeart/2008/layout/AscendingPictureAccentProcess"/>
    <dgm:cxn modelId="{0432D7C4-BE14-43C9-BC53-3CE5470E7C54}" type="presParOf" srcId="{44B46966-FDA5-4FA2-A595-C61FEB523A6D}" destId="{9A903719-360B-42C9-91A2-CFE7C67D221A}" srcOrd="0" destOrd="0" presId="urn:microsoft.com/office/officeart/2008/layout/AscendingPictureAccentProcess"/>
    <dgm:cxn modelId="{2E3970B2-9E25-4FA5-8FFF-FF12ADFBE4D5}" type="presParOf" srcId="{1591D64C-0210-49D9-BAD2-B76B44BADAEE}" destId="{BBCDC9D0-D040-49A8-AEE6-C41D0BFE4C82}" srcOrd="19" destOrd="0" presId="urn:microsoft.com/office/officeart/2008/layout/AscendingPictureAccentProcess"/>
    <dgm:cxn modelId="{735B8101-7006-473A-9B5F-C6DFB2580582}" type="presParOf" srcId="{1591D64C-0210-49D9-BAD2-B76B44BADAEE}" destId="{AE26A115-1DE7-4819-B243-9781B5A020DC}" srcOrd="20" destOrd="0" presId="urn:microsoft.com/office/officeart/2008/layout/AscendingPictureAccentProcess"/>
    <dgm:cxn modelId="{FADCF40F-F5EE-4C8E-ADE8-C6D751084A59}" type="presParOf" srcId="{AE26A115-1DE7-4819-B243-9781B5A020DC}" destId="{39CFA7A6-7F29-4C71-9A05-2EED6780FC1C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ADF4E5A-8828-4B11-AF7E-264D9F3BCC74}" type="doc">
      <dgm:prSet loTypeId="urn:microsoft.com/office/officeart/2005/8/layout/list1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s-EC"/>
        </a:p>
      </dgm:t>
    </dgm:pt>
    <dgm:pt modelId="{C675EC3A-80A4-4DDF-8C08-F7AE229FE153}">
      <dgm:prSet custT="1"/>
      <dgm:spPr/>
      <dgm:t>
        <a:bodyPr/>
        <a:lstStyle/>
        <a:p>
          <a:r>
            <a:rPr lang="es-ES" sz="1600" dirty="0"/>
            <a:t>Se estima que 40 millones de personas en el mundo necesitan cuidados paliativos cada año.</a:t>
          </a:r>
          <a:endParaRPr lang="es-EC" sz="1600" dirty="0"/>
        </a:p>
      </dgm:t>
    </dgm:pt>
    <dgm:pt modelId="{E16B5EC8-8408-4EFB-99BB-B903EDB7D6AA}" type="parTrans" cxnId="{C3CD35A4-9867-4EEE-A6EC-68283C6D4AC0}">
      <dgm:prSet/>
      <dgm:spPr/>
      <dgm:t>
        <a:bodyPr/>
        <a:lstStyle/>
        <a:p>
          <a:endParaRPr lang="es-EC"/>
        </a:p>
      </dgm:t>
    </dgm:pt>
    <dgm:pt modelId="{F21F1AFB-EB99-493D-9184-D5C2C3067A3B}" type="sibTrans" cxnId="{C3CD35A4-9867-4EEE-A6EC-68283C6D4AC0}">
      <dgm:prSet/>
      <dgm:spPr/>
      <dgm:t>
        <a:bodyPr/>
        <a:lstStyle/>
        <a:p>
          <a:endParaRPr lang="es-EC"/>
        </a:p>
      </dgm:t>
    </dgm:pt>
    <dgm:pt modelId="{66E0D6AD-2823-4A08-90BB-2B77F06682A2}">
      <dgm:prSet custT="1"/>
      <dgm:spPr/>
      <dgm:t>
        <a:bodyPr/>
        <a:lstStyle/>
        <a:p>
          <a:r>
            <a:rPr lang="es-ES" sz="1600" dirty="0"/>
            <a:t>Envejecimiento de la población y al aumento de enfermedades crónicas y no transmisibles.</a:t>
          </a:r>
          <a:endParaRPr lang="es-EC" sz="1600" dirty="0"/>
        </a:p>
      </dgm:t>
    </dgm:pt>
    <dgm:pt modelId="{BFEED717-7378-4B3E-9D65-65590AE31913}" type="parTrans" cxnId="{588B563B-7908-4500-B6DF-9F279FAE01C8}">
      <dgm:prSet/>
      <dgm:spPr/>
      <dgm:t>
        <a:bodyPr/>
        <a:lstStyle/>
        <a:p>
          <a:endParaRPr lang="es-EC"/>
        </a:p>
      </dgm:t>
    </dgm:pt>
    <dgm:pt modelId="{A6247976-5C5C-43EE-8C84-D6CDA3FC23CE}" type="sibTrans" cxnId="{588B563B-7908-4500-B6DF-9F279FAE01C8}">
      <dgm:prSet/>
      <dgm:spPr/>
      <dgm:t>
        <a:bodyPr/>
        <a:lstStyle/>
        <a:p>
          <a:endParaRPr lang="es-EC"/>
        </a:p>
      </dgm:t>
    </dgm:pt>
    <dgm:pt modelId="{F5E84D00-D9B2-4FF6-AFA0-DAD9894079E7}">
      <dgm:prSet custT="1"/>
      <dgm:spPr/>
      <dgm:t>
        <a:bodyPr/>
        <a:lstStyle/>
        <a:p>
          <a:r>
            <a:rPr lang="es-ES" sz="1600" b="1" dirty="0"/>
            <a:t>"Actualmente menos de un 10% de las personas que requieren cuidados paliativos los reciben, y apenas un 7% lo recibe en Latinoamérica.</a:t>
          </a:r>
          <a:endParaRPr lang="es-EC" sz="1600" dirty="0"/>
        </a:p>
      </dgm:t>
    </dgm:pt>
    <dgm:pt modelId="{E8BB8AE4-7EB0-4AD9-8DDF-471A3EF369CA}" type="parTrans" cxnId="{0F9EC1EB-AF7F-4164-A5E5-188FAA9F0A4B}">
      <dgm:prSet/>
      <dgm:spPr/>
      <dgm:t>
        <a:bodyPr/>
        <a:lstStyle/>
        <a:p>
          <a:endParaRPr lang="es-EC"/>
        </a:p>
      </dgm:t>
    </dgm:pt>
    <dgm:pt modelId="{6A667376-E2ED-4C63-A714-5FFEEF79EF02}" type="sibTrans" cxnId="{0F9EC1EB-AF7F-4164-A5E5-188FAA9F0A4B}">
      <dgm:prSet/>
      <dgm:spPr/>
      <dgm:t>
        <a:bodyPr/>
        <a:lstStyle/>
        <a:p>
          <a:endParaRPr lang="es-EC"/>
        </a:p>
      </dgm:t>
    </dgm:pt>
    <dgm:pt modelId="{B295135B-299E-4559-8934-697B016EF5A5}" type="pres">
      <dgm:prSet presAssocID="{DADF4E5A-8828-4B11-AF7E-264D9F3BCC74}" presName="linear" presStyleCnt="0">
        <dgm:presLayoutVars>
          <dgm:dir/>
          <dgm:animLvl val="lvl"/>
          <dgm:resizeHandles val="exact"/>
        </dgm:presLayoutVars>
      </dgm:prSet>
      <dgm:spPr/>
    </dgm:pt>
    <dgm:pt modelId="{C21A46A5-2C52-4372-8A0D-30D3C1A1BB1F}" type="pres">
      <dgm:prSet presAssocID="{C675EC3A-80A4-4DDF-8C08-F7AE229FE153}" presName="parentLin" presStyleCnt="0"/>
      <dgm:spPr/>
    </dgm:pt>
    <dgm:pt modelId="{14E38331-FC0E-4CDE-83A4-05A42079DC7F}" type="pres">
      <dgm:prSet presAssocID="{C675EC3A-80A4-4DDF-8C08-F7AE229FE153}" presName="parentLeftMargin" presStyleLbl="node1" presStyleIdx="0" presStyleCnt="3"/>
      <dgm:spPr/>
    </dgm:pt>
    <dgm:pt modelId="{07249719-705D-49E2-9ECF-F6D33E1365DA}" type="pres">
      <dgm:prSet presAssocID="{C675EC3A-80A4-4DDF-8C08-F7AE229FE15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2C910FAB-6867-4299-9EA9-272098E2D2BF}" type="pres">
      <dgm:prSet presAssocID="{C675EC3A-80A4-4DDF-8C08-F7AE229FE153}" presName="negativeSpace" presStyleCnt="0"/>
      <dgm:spPr/>
    </dgm:pt>
    <dgm:pt modelId="{DE4DA798-04E0-46AE-9BA1-6D83B4536253}" type="pres">
      <dgm:prSet presAssocID="{C675EC3A-80A4-4DDF-8C08-F7AE229FE153}" presName="childText" presStyleLbl="conFgAcc1" presStyleIdx="0" presStyleCnt="3">
        <dgm:presLayoutVars>
          <dgm:bulletEnabled val="1"/>
        </dgm:presLayoutVars>
      </dgm:prSet>
      <dgm:spPr/>
    </dgm:pt>
    <dgm:pt modelId="{9D6B534A-872B-4872-BDCD-67A4471990C0}" type="pres">
      <dgm:prSet presAssocID="{F21F1AFB-EB99-493D-9184-D5C2C3067A3B}" presName="spaceBetweenRectangles" presStyleCnt="0"/>
      <dgm:spPr/>
    </dgm:pt>
    <dgm:pt modelId="{19B8C0A8-E7FC-48D9-A457-78854CD87077}" type="pres">
      <dgm:prSet presAssocID="{66E0D6AD-2823-4A08-90BB-2B77F06682A2}" presName="parentLin" presStyleCnt="0"/>
      <dgm:spPr/>
    </dgm:pt>
    <dgm:pt modelId="{3360F968-D432-41F8-8B36-6B3B8C28E65C}" type="pres">
      <dgm:prSet presAssocID="{66E0D6AD-2823-4A08-90BB-2B77F06682A2}" presName="parentLeftMargin" presStyleLbl="node1" presStyleIdx="0" presStyleCnt="3"/>
      <dgm:spPr/>
    </dgm:pt>
    <dgm:pt modelId="{AACE1C2F-A5BA-4246-9723-D4AC873F22E5}" type="pres">
      <dgm:prSet presAssocID="{66E0D6AD-2823-4A08-90BB-2B77F06682A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17E72C8-223D-4DC1-B864-18B94BFA3EC5}" type="pres">
      <dgm:prSet presAssocID="{66E0D6AD-2823-4A08-90BB-2B77F06682A2}" presName="negativeSpace" presStyleCnt="0"/>
      <dgm:spPr/>
    </dgm:pt>
    <dgm:pt modelId="{03280DE5-97D9-43AE-8D86-4DA0592EC3C1}" type="pres">
      <dgm:prSet presAssocID="{66E0D6AD-2823-4A08-90BB-2B77F06682A2}" presName="childText" presStyleLbl="conFgAcc1" presStyleIdx="1" presStyleCnt="3">
        <dgm:presLayoutVars>
          <dgm:bulletEnabled val="1"/>
        </dgm:presLayoutVars>
      </dgm:prSet>
      <dgm:spPr/>
    </dgm:pt>
    <dgm:pt modelId="{C05525E1-C956-4978-9260-77180CD217B3}" type="pres">
      <dgm:prSet presAssocID="{A6247976-5C5C-43EE-8C84-D6CDA3FC23CE}" presName="spaceBetweenRectangles" presStyleCnt="0"/>
      <dgm:spPr/>
    </dgm:pt>
    <dgm:pt modelId="{95D0F28D-2BBF-4B0F-A4ED-C74051057028}" type="pres">
      <dgm:prSet presAssocID="{F5E84D00-D9B2-4FF6-AFA0-DAD9894079E7}" presName="parentLin" presStyleCnt="0"/>
      <dgm:spPr/>
    </dgm:pt>
    <dgm:pt modelId="{D1CD62A6-8A08-4FFE-A2E2-441E742415E9}" type="pres">
      <dgm:prSet presAssocID="{F5E84D00-D9B2-4FF6-AFA0-DAD9894079E7}" presName="parentLeftMargin" presStyleLbl="node1" presStyleIdx="1" presStyleCnt="3"/>
      <dgm:spPr/>
    </dgm:pt>
    <dgm:pt modelId="{B3BD1571-BF2D-4838-84F0-26594B87AE7E}" type="pres">
      <dgm:prSet presAssocID="{F5E84D00-D9B2-4FF6-AFA0-DAD9894079E7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A7067D6A-63CC-4EF0-8AFF-A82DB73B5237}" type="pres">
      <dgm:prSet presAssocID="{F5E84D00-D9B2-4FF6-AFA0-DAD9894079E7}" presName="negativeSpace" presStyleCnt="0"/>
      <dgm:spPr/>
    </dgm:pt>
    <dgm:pt modelId="{83AD0828-8967-4FCB-BE09-CC4A750421F8}" type="pres">
      <dgm:prSet presAssocID="{F5E84D00-D9B2-4FF6-AFA0-DAD9894079E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B38AD03-9BF2-4D09-9789-C4F84CF13579}" type="presOf" srcId="{F5E84D00-D9B2-4FF6-AFA0-DAD9894079E7}" destId="{B3BD1571-BF2D-4838-84F0-26594B87AE7E}" srcOrd="1" destOrd="0" presId="urn:microsoft.com/office/officeart/2005/8/layout/list1"/>
    <dgm:cxn modelId="{588B563B-7908-4500-B6DF-9F279FAE01C8}" srcId="{DADF4E5A-8828-4B11-AF7E-264D9F3BCC74}" destId="{66E0D6AD-2823-4A08-90BB-2B77F06682A2}" srcOrd="1" destOrd="0" parTransId="{BFEED717-7378-4B3E-9D65-65590AE31913}" sibTransId="{A6247976-5C5C-43EE-8C84-D6CDA3FC23CE}"/>
    <dgm:cxn modelId="{77670E8B-047C-489D-9A2F-40CA1A0C6B1D}" type="presOf" srcId="{C675EC3A-80A4-4DDF-8C08-F7AE229FE153}" destId="{07249719-705D-49E2-9ECF-F6D33E1365DA}" srcOrd="1" destOrd="0" presId="urn:microsoft.com/office/officeart/2005/8/layout/list1"/>
    <dgm:cxn modelId="{A4DFFD95-81D2-49C9-AE8B-65694D587DF2}" type="presOf" srcId="{F5E84D00-D9B2-4FF6-AFA0-DAD9894079E7}" destId="{D1CD62A6-8A08-4FFE-A2E2-441E742415E9}" srcOrd="0" destOrd="0" presId="urn:microsoft.com/office/officeart/2005/8/layout/list1"/>
    <dgm:cxn modelId="{C3CD35A4-9867-4EEE-A6EC-68283C6D4AC0}" srcId="{DADF4E5A-8828-4B11-AF7E-264D9F3BCC74}" destId="{C675EC3A-80A4-4DDF-8C08-F7AE229FE153}" srcOrd="0" destOrd="0" parTransId="{E16B5EC8-8408-4EFB-99BB-B903EDB7D6AA}" sibTransId="{F21F1AFB-EB99-493D-9184-D5C2C3067A3B}"/>
    <dgm:cxn modelId="{531821A8-FC5E-4942-B544-F6A693EBA0E5}" type="presOf" srcId="{C675EC3A-80A4-4DDF-8C08-F7AE229FE153}" destId="{14E38331-FC0E-4CDE-83A4-05A42079DC7F}" srcOrd="0" destOrd="0" presId="urn:microsoft.com/office/officeart/2005/8/layout/list1"/>
    <dgm:cxn modelId="{7F5C1DCA-2F1E-4311-A9E2-E954384AA140}" type="presOf" srcId="{66E0D6AD-2823-4A08-90BB-2B77F06682A2}" destId="{3360F968-D432-41F8-8B36-6B3B8C28E65C}" srcOrd="0" destOrd="0" presId="urn:microsoft.com/office/officeart/2005/8/layout/list1"/>
    <dgm:cxn modelId="{F09CF0D5-E2D6-4429-9A32-1FC5F9EDF65E}" type="presOf" srcId="{DADF4E5A-8828-4B11-AF7E-264D9F3BCC74}" destId="{B295135B-299E-4559-8934-697B016EF5A5}" srcOrd="0" destOrd="0" presId="urn:microsoft.com/office/officeart/2005/8/layout/list1"/>
    <dgm:cxn modelId="{0F9EC1EB-AF7F-4164-A5E5-188FAA9F0A4B}" srcId="{DADF4E5A-8828-4B11-AF7E-264D9F3BCC74}" destId="{F5E84D00-D9B2-4FF6-AFA0-DAD9894079E7}" srcOrd="2" destOrd="0" parTransId="{E8BB8AE4-7EB0-4AD9-8DDF-471A3EF369CA}" sibTransId="{6A667376-E2ED-4C63-A714-5FFEEF79EF02}"/>
    <dgm:cxn modelId="{DDCD5DFB-C72C-486F-AFAE-19268770C338}" type="presOf" srcId="{66E0D6AD-2823-4A08-90BB-2B77F06682A2}" destId="{AACE1C2F-A5BA-4246-9723-D4AC873F22E5}" srcOrd="1" destOrd="0" presId="urn:microsoft.com/office/officeart/2005/8/layout/list1"/>
    <dgm:cxn modelId="{64C487FB-9905-4187-931D-8CC8AF4BFFCB}" type="presParOf" srcId="{B295135B-299E-4559-8934-697B016EF5A5}" destId="{C21A46A5-2C52-4372-8A0D-30D3C1A1BB1F}" srcOrd="0" destOrd="0" presId="urn:microsoft.com/office/officeart/2005/8/layout/list1"/>
    <dgm:cxn modelId="{FAE0D6A5-AB10-4726-A361-D11D989195B8}" type="presParOf" srcId="{C21A46A5-2C52-4372-8A0D-30D3C1A1BB1F}" destId="{14E38331-FC0E-4CDE-83A4-05A42079DC7F}" srcOrd="0" destOrd="0" presId="urn:microsoft.com/office/officeart/2005/8/layout/list1"/>
    <dgm:cxn modelId="{CD88B616-9E1C-4239-8918-836E3CC02D30}" type="presParOf" srcId="{C21A46A5-2C52-4372-8A0D-30D3C1A1BB1F}" destId="{07249719-705D-49E2-9ECF-F6D33E1365DA}" srcOrd="1" destOrd="0" presId="urn:microsoft.com/office/officeart/2005/8/layout/list1"/>
    <dgm:cxn modelId="{B8B0454F-A305-47F9-BE73-1F6DBEC4B714}" type="presParOf" srcId="{B295135B-299E-4559-8934-697B016EF5A5}" destId="{2C910FAB-6867-4299-9EA9-272098E2D2BF}" srcOrd="1" destOrd="0" presId="urn:microsoft.com/office/officeart/2005/8/layout/list1"/>
    <dgm:cxn modelId="{4629E55C-63C5-4B33-8E65-E588B3F0F005}" type="presParOf" srcId="{B295135B-299E-4559-8934-697B016EF5A5}" destId="{DE4DA798-04E0-46AE-9BA1-6D83B4536253}" srcOrd="2" destOrd="0" presId="urn:microsoft.com/office/officeart/2005/8/layout/list1"/>
    <dgm:cxn modelId="{72AE0E90-0466-4BA3-B099-CFAA28E7EAF2}" type="presParOf" srcId="{B295135B-299E-4559-8934-697B016EF5A5}" destId="{9D6B534A-872B-4872-BDCD-67A4471990C0}" srcOrd="3" destOrd="0" presId="urn:microsoft.com/office/officeart/2005/8/layout/list1"/>
    <dgm:cxn modelId="{EB03A3E2-7CDC-43DD-9052-3363366EDEB9}" type="presParOf" srcId="{B295135B-299E-4559-8934-697B016EF5A5}" destId="{19B8C0A8-E7FC-48D9-A457-78854CD87077}" srcOrd="4" destOrd="0" presId="urn:microsoft.com/office/officeart/2005/8/layout/list1"/>
    <dgm:cxn modelId="{6D121E77-7839-42B4-82C3-FCE0344B3F3E}" type="presParOf" srcId="{19B8C0A8-E7FC-48D9-A457-78854CD87077}" destId="{3360F968-D432-41F8-8B36-6B3B8C28E65C}" srcOrd="0" destOrd="0" presId="urn:microsoft.com/office/officeart/2005/8/layout/list1"/>
    <dgm:cxn modelId="{C1C1140C-F716-4CEE-8EAD-C88E240AAE6E}" type="presParOf" srcId="{19B8C0A8-E7FC-48D9-A457-78854CD87077}" destId="{AACE1C2F-A5BA-4246-9723-D4AC873F22E5}" srcOrd="1" destOrd="0" presId="urn:microsoft.com/office/officeart/2005/8/layout/list1"/>
    <dgm:cxn modelId="{66FA920C-8F96-40A8-86D2-DD6C7D66808D}" type="presParOf" srcId="{B295135B-299E-4559-8934-697B016EF5A5}" destId="{317E72C8-223D-4DC1-B864-18B94BFA3EC5}" srcOrd="5" destOrd="0" presId="urn:microsoft.com/office/officeart/2005/8/layout/list1"/>
    <dgm:cxn modelId="{C51B0BF5-2924-45CF-B95D-180134D0CAAF}" type="presParOf" srcId="{B295135B-299E-4559-8934-697B016EF5A5}" destId="{03280DE5-97D9-43AE-8D86-4DA0592EC3C1}" srcOrd="6" destOrd="0" presId="urn:microsoft.com/office/officeart/2005/8/layout/list1"/>
    <dgm:cxn modelId="{43937D0C-92AC-4EAB-B70D-316D7C7E667D}" type="presParOf" srcId="{B295135B-299E-4559-8934-697B016EF5A5}" destId="{C05525E1-C956-4978-9260-77180CD217B3}" srcOrd="7" destOrd="0" presId="urn:microsoft.com/office/officeart/2005/8/layout/list1"/>
    <dgm:cxn modelId="{2380E492-47EF-4CB1-9443-853E07B13789}" type="presParOf" srcId="{B295135B-299E-4559-8934-697B016EF5A5}" destId="{95D0F28D-2BBF-4B0F-A4ED-C74051057028}" srcOrd="8" destOrd="0" presId="urn:microsoft.com/office/officeart/2005/8/layout/list1"/>
    <dgm:cxn modelId="{26555B7E-53DA-4CCA-A5BC-DEA1DC528A4A}" type="presParOf" srcId="{95D0F28D-2BBF-4B0F-A4ED-C74051057028}" destId="{D1CD62A6-8A08-4FFE-A2E2-441E742415E9}" srcOrd="0" destOrd="0" presId="urn:microsoft.com/office/officeart/2005/8/layout/list1"/>
    <dgm:cxn modelId="{B899393F-5A4E-4373-9268-18E4F1799ECF}" type="presParOf" srcId="{95D0F28D-2BBF-4B0F-A4ED-C74051057028}" destId="{B3BD1571-BF2D-4838-84F0-26594B87AE7E}" srcOrd="1" destOrd="0" presId="urn:microsoft.com/office/officeart/2005/8/layout/list1"/>
    <dgm:cxn modelId="{565CDB37-8751-476D-B68E-FF44B4AB82A6}" type="presParOf" srcId="{B295135B-299E-4559-8934-697B016EF5A5}" destId="{A7067D6A-63CC-4EF0-8AFF-A82DB73B5237}" srcOrd="9" destOrd="0" presId="urn:microsoft.com/office/officeart/2005/8/layout/list1"/>
    <dgm:cxn modelId="{0D880F08-A85A-4251-8EFB-1C28BA5D1884}" type="presParOf" srcId="{B295135B-299E-4559-8934-697B016EF5A5}" destId="{83AD0828-8967-4FCB-BE09-CC4A750421F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673F5B2-7180-46CA-A6B1-81269322AFF3}" type="doc">
      <dgm:prSet loTypeId="urn:microsoft.com/office/officeart/2005/8/layout/list1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s-EC"/>
        </a:p>
      </dgm:t>
    </dgm:pt>
    <dgm:pt modelId="{9EDC9C07-7FE0-4217-8910-6ED5CC6BD0C7}">
      <dgm:prSet phldrT="[Texto]" custT="1"/>
      <dgm:spPr/>
      <dgm:t>
        <a:bodyPr/>
        <a:lstStyle/>
        <a:p>
          <a:r>
            <a:rPr lang="es-ES" sz="1600" dirty="0">
              <a:solidFill>
                <a:schemeClr val="tx1"/>
              </a:solidFill>
            </a:rPr>
            <a:t>Proporcionar el alivio del dolor y de otros síntomas que producen sufrimiento</a:t>
          </a:r>
          <a:endParaRPr lang="es-EC" sz="1600" dirty="0">
            <a:solidFill>
              <a:schemeClr val="tx1"/>
            </a:solidFill>
          </a:endParaRPr>
        </a:p>
      </dgm:t>
    </dgm:pt>
    <dgm:pt modelId="{55990FDE-5406-4305-8741-2220B40B7534}" type="parTrans" cxnId="{57E23114-87FD-4E80-9361-91D7F22E773E}">
      <dgm:prSet/>
      <dgm:spPr/>
      <dgm:t>
        <a:bodyPr/>
        <a:lstStyle/>
        <a:p>
          <a:endParaRPr lang="es-EC"/>
        </a:p>
      </dgm:t>
    </dgm:pt>
    <dgm:pt modelId="{029F0FA8-4BA2-4091-B97A-328B1CD1A642}" type="sibTrans" cxnId="{57E23114-87FD-4E80-9361-91D7F22E773E}">
      <dgm:prSet/>
      <dgm:spPr/>
      <dgm:t>
        <a:bodyPr/>
        <a:lstStyle/>
        <a:p>
          <a:endParaRPr lang="es-EC"/>
        </a:p>
      </dgm:t>
    </dgm:pt>
    <dgm:pt modelId="{2F41589F-4D32-4FB9-8C43-0CBC2F141361}">
      <dgm:prSet custT="1"/>
      <dgm:spPr/>
      <dgm:t>
        <a:bodyPr/>
        <a:lstStyle/>
        <a:p>
          <a:r>
            <a:rPr lang="es-ES" sz="1600" dirty="0">
              <a:solidFill>
                <a:schemeClr val="tx1"/>
              </a:solidFill>
            </a:rPr>
            <a:t>Promocionan la vida y consideran la muerte como un proceso natural. </a:t>
          </a:r>
          <a:endParaRPr lang="es-EC" sz="1600" dirty="0">
            <a:solidFill>
              <a:schemeClr val="tx1"/>
            </a:solidFill>
          </a:endParaRPr>
        </a:p>
      </dgm:t>
    </dgm:pt>
    <dgm:pt modelId="{EF555B08-C863-4ADE-9396-B4521BBCC995}" type="parTrans" cxnId="{DD3D6D49-5C26-48F8-A0FB-3C3A054F495D}">
      <dgm:prSet/>
      <dgm:spPr/>
      <dgm:t>
        <a:bodyPr/>
        <a:lstStyle/>
        <a:p>
          <a:endParaRPr lang="es-EC"/>
        </a:p>
      </dgm:t>
    </dgm:pt>
    <dgm:pt modelId="{2B31DE35-0766-4627-BD59-713D64BB2D22}" type="sibTrans" cxnId="{DD3D6D49-5C26-48F8-A0FB-3C3A054F495D}">
      <dgm:prSet/>
      <dgm:spPr/>
      <dgm:t>
        <a:bodyPr/>
        <a:lstStyle/>
        <a:p>
          <a:endParaRPr lang="es-EC"/>
        </a:p>
      </dgm:t>
    </dgm:pt>
    <dgm:pt modelId="{67CE80A3-6E18-4BCA-A2F1-E1CE9B034813}">
      <dgm:prSet custT="1"/>
      <dgm:spPr/>
      <dgm:t>
        <a:bodyPr/>
        <a:lstStyle/>
        <a:p>
          <a:r>
            <a:rPr lang="es-ES" sz="1600" dirty="0">
              <a:solidFill>
                <a:schemeClr val="tx1"/>
              </a:solidFill>
            </a:rPr>
            <a:t>No se proponen acelerar el proceso de morir ni retrasarlo.</a:t>
          </a:r>
          <a:endParaRPr lang="es-EC" sz="1600" dirty="0">
            <a:solidFill>
              <a:schemeClr val="tx1"/>
            </a:solidFill>
          </a:endParaRPr>
        </a:p>
      </dgm:t>
    </dgm:pt>
    <dgm:pt modelId="{67916D39-F272-4F92-B474-F734BDC1868D}" type="parTrans" cxnId="{C6CC2551-A127-4376-A324-8C13F14A7F13}">
      <dgm:prSet/>
      <dgm:spPr/>
      <dgm:t>
        <a:bodyPr/>
        <a:lstStyle/>
        <a:p>
          <a:endParaRPr lang="es-EC"/>
        </a:p>
      </dgm:t>
    </dgm:pt>
    <dgm:pt modelId="{FEDDD60E-854C-4FDB-B52A-296099CAFC57}" type="sibTrans" cxnId="{C6CC2551-A127-4376-A324-8C13F14A7F13}">
      <dgm:prSet/>
      <dgm:spPr/>
      <dgm:t>
        <a:bodyPr/>
        <a:lstStyle/>
        <a:p>
          <a:endParaRPr lang="es-EC"/>
        </a:p>
      </dgm:t>
    </dgm:pt>
    <dgm:pt modelId="{36C1E30F-894C-4D6D-92B4-07B16EDED886}">
      <dgm:prSet custT="1"/>
      <dgm:spPr/>
      <dgm:t>
        <a:bodyPr/>
        <a:lstStyle/>
        <a:p>
          <a:r>
            <a:rPr lang="es-ES" sz="1600" dirty="0">
              <a:solidFill>
                <a:schemeClr val="tx1"/>
              </a:solidFill>
            </a:rPr>
            <a:t>Apoyo a los familiares y a los allegados durante la enfermedad y el duelo. </a:t>
          </a:r>
          <a:endParaRPr lang="es-EC" sz="1600" dirty="0">
            <a:solidFill>
              <a:schemeClr val="tx1"/>
            </a:solidFill>
          </a:endParaRPr>
        </a:p>
      </dgm:t>
    </dgm:pt>
    <dgm:pt modelId="{4FEE6B6C-E70D-42AD-B6A1-431D4EFBC0E7}" type="parTrans" cxnId="{B30755CF-A07D-48BA-95A1-E841E5D88938}">
      <dgm:prSet/>
      <dgm:spPr/>
      <dgm:t>
        <a:bodyPr/>
        <a:lstStyle/>
        <a:p>
          <a:endParaRPr lang="es-EC"/>
        </a:p>
      </dgm:t>
    </dgm:pt>
    <dgm:pt modelId="{E3451ADC-E0B9-4471-89D0-C91973CB2EED}" type="sibTrans" cxnId="{B30755CF-A07D-48BA-95A1-E841E5D88938}">
      <dgm:prSet/>
      <dgm:spPr/>
      <dgm:t>
        <a:bodyPr/>
        <a:lstStyle/>
        <a:p>
          <a:endParaRPr lang="es-EC"/>
        </a:p>
      </dgm:t>
    </dgm:pt>
    <dgm:pt modelId="{14B00C48-9487-47BD-ADF4-7A93F8C91829}">
      <dgm:prSet custT="1"/>
      <dgm:spPr/>
      <dgm:t>
        <a:bodyPr/>
        <a:lstStyle/>
        <a:p>
          <a:r>
            <a:rPr lang="es-ES" sz="1600" dirty="0">
              <a:solidFill>
                <a:schemeClr val="tx1"/>
              </a:solidFill>
            </a:rPr>
            <a:t>Se aplican desde las fases tempranas de la enfermedad junto con otras terapias dirigidas a prolongar la vida (como la quimioterapia, radioterapia, etc.).</a:t>
          </a:r>
          <a:endParaRPr lang="es-EC" sz="1600" dirty="0">
            <a:solidFill>
              <a:schemeClr val="tx1"/>
            </a:solidFill>
          </a:endParaRPr>
        </a:p>
      </dgm:t>
    </dgm:pt>
    <dgm:pt modelId="{B9669E68-74A2-4CF9-A147-77DC70FECEF8}" type="parTrans" cxnId="{5B4D5BC9-7BF2-4B51-B95B-B0F40394EF5F}">
      <dgm:prSet/>
      <dgm:spPr/>
      <dgm:t>
        <a:bodyPr/>
        <a:lstStyle/>
        <a:p>
          <a:endParaRPr lang="es-EC"/>
        </a:p>
      </dgm:t>
    </dgm:pt>
    <dgm:pt modelId="{E3B90FC4-5122-4794-886D-DE557BA4B7B0}" type="sibTrans" cxnId="{5B4D5BC9-7BF2-4B51-B95B-B0F40394EF5F}">
      <dgm:prSet/>
      <dgm:spPr/>
      <dgm:t>
        <a:bodyPr/>
        <a:lstStyle/>
        <a:p>
          <a:endParaRPr lang="es-EC"/>
        </a:p>
      </dgm:t>
    </dgm:pt>
    <dgm:pt modelId="{5D65FF6C-83C0-4DC3-A5AF-4F4F2EDE37FE}">
      <dgm:prSet custT="1"/>
      <dgm:spPr/>
      <dgm:t>
        <a:bodyPr/>
        <a:lstStyle/>
        <a:p>
          <a:r>
            <a:rPr lang="es-ES" sz="1600" dirty="0">
              <a:solidFill>
                <a:schemeClr val="tx1"/>
              </a:solidFill>
            </a:rPr>
            <a:t> Integran los aspectos psicosociales y espirituales en los cuidados del paciente. </a:t>
          </a:r>
          <a:endParaRPr lang="es-EC" sz="1600" dirty="0">
            <a:solidFill>
              <a:schemeClr val="tx1"/>
            </a:solidFill>
          </a:endParaRPr>
        </a:p>
      </dgm:t>
    </dgm:pt>
    <dgm:pt modelId="{360C7A37-649D-4DE9-B6C9-3C36AA7E4A02}" type="parTrans" cxnId="{1C262702-11BB-4457-8DAC-9FDEA0E86BD6}">
      <dgm:prSet/>
      <dgm:spPr/>
      <dgm:t>
        <a:bodyPr/>
        <a:lstStyle/>
        <a:p>
          <a:endParaRPr lang="es-EC"/>
        </a:p>
      </dgm:t>
    </dgm:pt>
    <dgm:pt modelId="{5AFB0363-FE31-4F62-AA39-9F526EAAE6C0}" type="sibTrans" cxnId="{1C262702-11BB-4457-8DAC-9FDEA0E86BD6}">
      <dgm:prSet/>
      <dgm:spPr/>
      <dgm:t>
        <a:bodyPr/>
        <a:lstStyle/>
        <a:p>
          <a:endParaRPr lang="es-EC"/>
        </a:p>
      </dgm:t>
    </dgm:pt>
    <dgm:pt modelId="{AE10EAB6-851C-4226-B952-DDA9E2CBA63C}" type="pres">
      <dgm:prSet presAssocID="{6673F5B2-7180-46CA-A6B1-81269322AFF3}" presName="linear" presStyleCnt="0">
        <dgm:presLayoutVars>
          <dgm:dir/>
          <dgm:animLvl val="lvl"/>
          <dgm:resizeHandles val="exact"/>
        </dgm:presLayoutVars>
      </dgm:prSet>
      <dgm:spPr/>
    </dgm:pt>
    <dgm:pt modelId="{172A6525-6C2F-4405-9D90-6CED2555E3BA}" type="pres">
      <dgm:prSet presAssocID="{9EDC9C07-7FE0-4217-8910-6ED5CC6BD0C7}" presName="parentLin" presStyleCnt="0"/>
      <dgm:spPr/>
    </dgm:pt>
    <dgm:pt modelId="{10EC87F6-4DC5-4369-9F6C-0982A33A680D}" type="pres">
      <dgm:prSet presAssocID="{9EDC9C07-7FE0-4217-8910-6ED5CC6BD0C7}" presName="parentLeftMargin" presStyleLbl="node1" presStyleIdx="0" presStyleCnt="6"/>
      <dgm:spPr/>
    </dgm:pt>
    <dgm:pt modelId="{B1E70AAF-E893-4697-A92C-AF1909790107}" type="pres">
      <dgm:prSet presAssocID="{9EDC9C07-7FE0-4217-8910-6ED5CC6BD0C7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90E71FC0-3227-4D04-B786-8597CDE1DAC0}" type="pres">
      <dgm:prSet presAssocID="{9EDC9C07-7FE0-4217-8910-6ED5CC6BD0C7}" presName="negativeSpace" presStyleCnt="0"/>
      <dgm:spPr/>
    </dgm:pt>
    <dgm:pt modelId="{4A6F62B1-C45F-4E82-A02F-4A267A795F01}" type="pres">
      <dgm:prSet presAssocID="{9EDC9C07-7FE0-4217-8910-6ED5CC6BD0C7}" presName="childText" presStyleLbl="conFgAcc1" presStyleIdx="0" presStyleCnt="6">
        <dgm:presLayoutVars>
          <dgm:bulletEnabled val="1"/>
        </dgm:presLayoutVars>
      </dgm:prSet>
      <dgm:spPr/>
    </dgm:pt>
    <dgm:pt modelId="{F7792030-F3F3-4B8A-8F45-80EB5FE4B556}" type="pres">
      <dgm:prSet presAssocID="{029F0FA8-4BA2-4091-B97A-328B1CD1A642}" presName="spaceBetweenRectangles" presStyleCnt="0"/>
      <dgm:spPr/>
    </dgm:pt>
    <dgm:pt modelId="{91B4CE83-B04D-4AD0-8990-C8155E70B189}" type="pres">
      <dgm:prSet presAssocID="{2F41589F-4D32-4FB9-8C43-0CBC2F141361}" presName="parentLin" presStyleCnt="0"/>
      <dgm:spPr/>
    </dgm:pt>
    <dgm:pt modelId="{8F328761-BBC1-4682-BE55-8D1A0361AE28}" type="pres">
      <dgm:prSet presAssocID="{2F41589F-4D32-4FB9-8C43-0CBC2F141361}" presName="parentLeftMargin" presStyleLbl="node1" presStyleIdx="0" presStyleCnt="6"/>
      <dgm:spPr/>
    </dgm:pt>
    <dgm:pt modelId="{7B1534CC-15D4-4D02-A8C2-2952AFE7A3D0}" type="pres">
      <dgm:prSet presAssocID="{2F41589F-4D32-4FB9-8C43-0CBC2F141361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70D4091F-A513-451A-A602-22C74941FBBA}" type="pres">
      <dgm:prSet presAssocID="{2F41589F-4D32-4FB9-8C43-0CBC2F141361}" presName="negativeSpace" presStyleCnt="0"/>
      <dgm:spPr/>
    </dgm:pt>
    <dgm:pt modelId="{9BA6DF4D-0667-407A-8558-694B320C26A0}" type="pres">
      <dgm:prSet presAssocID="{2F41589F-4D32-4FB9-8C43-0CBC2F141361}" presName="childText" presStyleLbl="conFgAcc1" presStyleIdx="1" presStyleCnt="6">
        <dgm:presLayoutVars>
          <dgm:bulletEnabled val="1"/>
        </dgm:presLayoutVars>
      </dgm:prSet>
      <dgm:spPr/>
    </dgm:pt>
    <dgm:pt modelId="{483E8749-B169-40A4-B44F-17B2B1B7F7AD}" type="pres">
      <dgm:prSet presAssocID="{2B31DE35-0766-4627-BD59-713D64BB2D22}" presName="spaceBetweenRectangles" presStyleCnt="0"/>
      <dgm:spPr/>
    </dgm:pt>
    <dgm:pt modelId="{A63C8C49-3B3E-4217-8339-1D23F4EBBDDF}" type="pres">
      <dgm:prSet presAssocID="{67CE80A3-6E18-4BCA-A2F1-E1CE9B034813}" presName="parentLin" presStyleCnt="0"/>
      <dgm:spPr/>
    </dgm:pt>
    <dgm:pt modelId="{BD2422DC-20AF-46E2-9E0B-987A717E4524}" type="pres">
      <dgm:prSet presAssocID="{67CE80A3-6E18-4BCA-A2F1-E1CE9B034813}" presName="parentLeftMargin" presStyleLbl="node1" presStyleIdx="1" presStyleCnt="6"/>
      <dgm:spPr/>
    </dgm:pt>
    <dgm:pt modelId="{CEB31558-B827-47ED-B4BB-4E52F45F78FE}" type="pres">
      <dgm:prSet presAssocID="{67CE80A3-6E18-4BCA-A2F1-E1CE9B034813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D34A151B-CA52-4F2E-8611-ACA47CF348BF}" type="pres">
      <dgm:prSet presAssocID="{67CE80A3-6E18-4BCA-A2F1-E1CE9B034813}" presName="negativeSpace" presStyleCnt="0"/>
      <dgm:spPr/>
    </dgm:pt>
    <dgm:pt modelId="{C4D33EE5-709E-40FA-AA3A-E0BF8AF25D4A}" type="pres">
      <dgm:prSet presAssocID="{67CE80A3-6E18-4BCA-A2F1-E1CE9B034813}" presName="childText" presStyleLbl="conFgAcc1" presStyleIdx="2" presStyleCnt="6">
        <dgm:presLayoutVars>
          <dgm:bulletEnabled val="1"/>
        </dgm:presLayoutVars>
      </dgm:prSet>
      <dgm:spPr/>
    </dgm:pt>
    <dgm:pt modelId="{C9CE0300-2C70-4130-A355-A3339CA131F0}" type="pres">
      <dgm:prSet presAssocID="{FEDDD60E-854C-4FDB-B52A-296099CAFC57}" presName="spaceBetweenRectangles" presStyleCnt="0"/>
      <dgm:spPr/>
    </dgm:pt>
    <dgm:pt modelId="{3CA6AB29-D3DD-4740-BF08-77D9B3C93456}" type="pres">
      <dgm:prSet presAssocID="{5D65FF6C-83C0-4DC3-A5AF-4F4F2EDE37FE}" presName="parentLin" presStyleCnt="0"/>
      <dgm:spPr/>
    </dgm:pt>
    <dgm:pt modelId="{5CB7C17D-D36E-477A-BA1E-DA6A25CA57BF}" type="pres">
      <dgm:prSet presAssocID="{5D65FF6C-83C0-4DC3-A5AF-4F4F2EDE37FE}" presName="parentLeftMargin" presStyleLbl="node1" presStyleIdx="2" presStyleCnt="6"/>
      <dgm:spPr/>
    </dgm:pt>
    <dgm:pt modelId="{C33C800A-B9E7-44A5-A3EE-6FAEE725DD97}" type="pres">
      <dgm:prSet presAssocID="{5D65FF6C-83C0-4DC3-A5AF-4F4F2EDE37FE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F5FF9B9B-1AAB-4734-92A1-C5F8213F0D7F}" type="pres">
      <dgm:prSet presAssocID="{5D65FF6C-83C0-4DC3-A5AF-4F4F2EDE37FE}" presName="negativeSpace" presStyleCnt="0"/>
      <dgm:spPr/>
    </dgm:pt>
    <dgm:pt modelId="{C7148BA4-9009-42EE-8153-D6500719FDA4}" type="pres">
      <dgm:prSet presAssocID="{5D65FF6C-83C0-4DC3-A5AF-4F4F2EDE37FE}" presName="childText" presStyleLbl="conFgAcc1" presStyleIdx="3" presStyleCnt="6">
        <dgm:presLayoutVars>
          <dgm:bulletEnabled val="1"/>
        </dgm:presLayoutVars>
      </dgm:prSet>
      <dgm:spPr/>
    </dgm:pt>
    <dgm:pt modelId="{C3D50557-B797-4A73-A77C-8A67B897F064}" type="pres">
      <dgm:prSet presAssocID="{5AFB0363-FE31-4F62-AA39-9F526EAAE6C0}" presName="spaceBetweenRectangles" presStyleCnt="0"/>
      <dgm:spPr/>
    </dgm:pt>
    <dgm:pt modelId="{3E8F96F7-81CB-48C7-8063-496DAB200949}" type="pres">
      <dgm:prSet presAssocID="{36C1E30F-894C-4D6D-92B4-07B16EDED886}" presName="parentLin" presStyleCnt="0"/>
      <dgm:spPr/>
    </dgm:pt>
    <dgm:pt modelId="{1DF11081-E0AD-43FB-A30C-626B7B00064C}" type="pres">
      <dgm:prSet presAssocID="{36C1E30F-894C-4D6D-92B4-07B16EDED886}" presName="parentLeftMargin" presStyleLbl="node1" presStyleIdx="3" presStyleCnt="6"/>
      <dgm:spPr/>
    </dgm:pt>
    <dgm:pt modelId="{C8F58C43-8816-4A50-B974-BBCB798CFC03}" type="pres">
      <dgm:prSet presAssocID="{36C1E30F-894C-4D6D-92B4-07B16EDED886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7A51FD49-7A82-4094-A87F-EFB1E6468724}" type="pres">
      <dgm:prSet presAssocID="{36C1E30F-894C-4D6D-92B4-07B16EDED886}" presName="negativeSpace" presStyleCnt="0"/>
      <dgm:spPr/>
    </dgm:pt>
    <dgm:pt modelId="{9C8F4C12-B007-4CC1-A606-31B1E487077F}" type="pres">
      <dgm:prSet presAssocID="{36C1E30F-894C-4D6D-92B4-07B16EDED886}" presName="childText" presStyleLbl="conFgAcc1" presStyleIdx="4" presStyleCnt="6">
        <dgm:presLayoutVars>
          <dgm:bulletEnabled val="1"/>
        </dgm:presLayoutVars>
      </dgm:prSet>
      <dgm:spPr/>
    </dgm:pt>
    <dgm:pt modelId="{110461E4-ACFF-45F7-A28F-7C25330F9FE5}" type="pres">
      <dgm:prSet presAssocID="{E3451ADC-E0B9-4471-89D0-C91973CB2EED}" presName="spaceBetweenRectangles" presStyleCnt="0"/>
      <dgm:spPr/>
    </dgm:pt>
    <dgm:pt modelId="{24F9DFFB-FA36-49A6-90A6-12082E14F960}" type="pres">
      <dgm:prSet presAssocID="{14B00C48-9487-47BD-ADF4-7A93F8C91829}" presName="parentLin" presStyleCnt="0"/>
      <dgm:spPr/>
    </dgm:pt>
    <dgm:pt modelId="{D8D1F94A-2A56-4FF2-BD79-58204DC6CC88}" type="pres">
      <dgm:prSet presAssocID="{14B00C48-9487-47BD-ADF4-7A93F8C91829}" presName="parentLeftMargin" presStyleLbl="node1" presStyleIdx="4" presStyleCnt="6"/>
      <dgm:spPr/>
    </dgm:pt>
    <dgm:pt modelId="{08B19D39-66C6-4BFF-9AC8-6A350DCE00F9}" type="pres">
      <dgm:prSet presAssocID="{14B00C48-9487-47BD-ADF4-7A93F8C91829}" presName="parentText" presStyleLbl="node1" presStyleIdx="5" presStyleCnt="6">
        <dgm:presLayoutVars>
          <dgm:chMax val="0"/>
          <dgm:bulletEnabled val="1"/>
        </dgm:presLayoutVars>
      </dgm:prSet>
      <dgm:spPr/>
    </dgm:pt>
    <dgm:pt modelId="{686B2AC9-6792-4EFA-B9AC-5C6E73BC0FAA}" type="pres">
      <dgm:prSet presAssocID="{14B00C48-9487-47BD-ADF4-7A93F8C91829}" presName="negativeSpace" presStyleCnt="0"/>
      <dgm:spPr/>
    </dgm:pt>
    <dgm:pt modelId="{593D16CB-9C40-46D6-B5ED-1433FA15B910}" type="pres">
      <dgm:prSet presAssocID="{14B00C48-9487-47BD-ADF4-7A93F8C91829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1C262702-11BB-4457-8DAC-9FDEA0E86BD6}" srcId="{6673F5B2-7180-46CA-A6B1-81269322AFF3}" destId="{5D65FF6C-83C0-4DC3-A5AF-4F4F2EDE37FE}" srcOrd="3" destOrd="0" parTransId="{360C7A37-649D-4DE9-B6C9-3C36AA7E4A02}" sibTransId="{5AFB0363-FE31-4F62-AA39-9F526EAAE6C0}"/>
    <dgm:cxn modelId="{35FF5D0D-E1DA-4027-B140-81B1F8750424}" type="presOf" srcId="{9EDC9C07-7FE0-4217-8910-6ED5CC6BD0C7}" destId="{B1E70AAF-E893-4697-A92C-AF1909790107}" srcOrd="1" destOrd="0" presId="urn:microsoft.com/office/officeart/2005/8/layout/list1"/>
    <dgm:cxn modelId="{57E23114-87FD-4E80-9361-91D7F22E773E}" srcId="{6673F5B2-7180-46CA-A6B1-81269322AFF3}" destId="{9EDC9C07-7FE0-4217-8910-6ED5CC6BD0C7}" srcOrd="0" destOrd="0" parTransId="{55990FDE-5406-4305-8741-2220B40B7534}" sibTransId="{029F0FA8-4BA2-4091-B97A-328B1CD1A642}"/>
    <dgm:cxn modelId="{F4F45C1D-BB05-42AB-852B-3F659EE29EDE}" type="presOf" srcId="{67CE80A3-6E18-4BCA-A2F1-E1CE9B034813}" destId="{CEB31558-B827-47ED-B4BB-4E52F45F78FE}" srcOrd="1" destOrd="0" presId="urn:microsoft.com/office/officeart/2005/8/layout/list1"/>
    <dgm:cxn modelId="{FE8CD65C-D639-4F22-B71A-CF118E7214DF}" type="presOf" srcId="{6673F5B2-7180-46CA-A6B1-81269322AFF3}" destId="{AE10EAB6-851C-4226-B952-DDA9E2CBA63C}" srcOrd="0" destOrd="0" presId="urn:microsoft.com/office/officeart/2005/8/layout/list1"/>
    <dgm:cxn modelId="{FD7C1F5D-0359-4D87-9466-ED81305CFC3F}" type="presOf" srcId="{67CE80A3-6E18-4BCA-A2F1-E1CE9B034813}" destId="{BD2422DC-20AF-46E2-9E0B-987A717E4524}" srcOrd="0" destOrd="0" presId="urn:microsoft.com/office/officeart/2005/8/layout/list1"/>
    <dgm:cxn modelId="{2A448941-D1EE-4052-B0CE-9DE3C0884275}" type="presOf" srcId="{36C1E30F-894C-4D6D-92B4-07B16EDED886}" destId="{1DF11081-E0AD-43FB-A30C-626B7B00064C}" srcOrd="0" destOrd="0" presId="urn:microsoft.com/office/officeart/2005/8/layout/list1"/>
    <dgm:cxn modelId="{81C6F646-9969-49EB-9695-B5920CCC4F1E}" type="presOf" srcId="{14B00C48-9487-47BD-ADF4-7A93F8C91829}" destId="{08B19D39-66C6-4BFF-9AC8-6A350DCE00F9}" srcOrd="1" destOrd="0" presId="urn:microsoft.com/office/officeart/2005/8/layout/list1"/>
    <dgm:cxn modelId="{DD3D6D49-5C26-48F8-A0FB-3C3A054F495D}" srcId="{6673F5B2-7180-46CA-A6B1-81269322AFF3}" destId="{2F41589F-4D32-4FB9-8C43-0CBC2F141361}" srcOrd="1" destOrd="0" parTransId="{EF555B08-C863-4ADE-9396-B4521BBCC995}" sibTransId="{2B31DE35-0766-4627-BD59-713D64BB2D22}"/>
    <dgm:cxn modelId="{4E0A794E-C52A-4DC6-8305-F9C4E3761F18}" type="presOf" srcId="{2F41589F-4D32-4FB9-8C43-0CBC2F141361}" destId="{7B1534CC-15D4-4D02-A8C2-2952AFE7A3D0}" srcOrd="1" destOrd="0" presId="urn:microsoft.com/office/officeart/2005/8/layout/list1"/>
    <dgm:cxn modelId="{C6CC2551-A127-4376-A324-8C13F14A7F13}" srcId="{6673F5B2-7180-46CA-A6B1-81269322AFF3}" destId="{67CE80A3-6E18-4BCA-A2F1-E1CE9B034813}" srcOrd="2" destOrd="0" parTransId="{67916D39-F272-4F92-B474-F734BDC1868D}" sibTransId="{FEDDD60E-854C-4FDB-B52A-296099CAFC57}"/>
    <dgm:cxn modelId="{D2D4817D-596F-429E-9831-E81FAE6F23EF}" type="presOf" srcId="{36C1E30F-894C-4D6D-92B4-07B16EDED886}" destId="{C8F58C43-8816-4A50-B974-BBCB798CFC03}" srcOrd="1" destOrd="0" presId="urn:microsoft.com/office/officeart/2005/8/layout/list1"/>
    <dgm:cxn modelId="{ED723DA7-FE81-436B-B49D-2D308B6C539B}" type="presOf" srcId="{5D65FF6C-83C0-4DC3-A5AF-4F4F2EDE37FE}" destId="{5CB7C17D-D36E-477A-BA1E-DA6A25CA57BF}" srcOrd="0" destOrd="0" presId="urn:microsoft.com/office/officeart/2005/8/layout/list1"/>
    <dgm:cxn modelId="{69CFF8C0-84A2-4DDD-A21D-3CE740B3A187}" type="presOf" srcId="{5D65FF6C-83C0-4DC3-A5AF-4F4F2EDE37FE}" destId="{C33C800A-B9E7-44A5-A3EE-6FAEE725DD97}" srcOrd="1" destOrd="0" presId="urn:microsoft.com/office/officeart/2005/8/layout/list1"/>
    <dgm:cxn modelId="{5B4D5BC9-7BF2-4B51-B95B-B0F40394EF5F}" srcId="{6673F5B2-7180-46CA-A6B1-81269322AFF3}" destId="{14B00C48-9487-47BD-ADF4-7A93F8C91829}" srcOrd="5" destOrd="0" parTransId="{B9669E68-74A2-4CF9-A147-77DC70FECEF8}" sibTransId="{E3B90FC4-5122-4794-886D-DE557BA4B7B0}"/>
    <dgm:cxn modelId="{16FA47CB-BB48-427E-9C7D-1CB15812F414}" type="presOf" srcId="{9EDC9C07-7FE0-4217-8910-6ED5CC6BD0C7}" destId="{10EC87F6-4DC5-4369-9F6C-0982A33A680D}" srcOrd="0" destOrd="0" presId="urn:microsoft.com/office/officeart/2005/8/layout/list1"/>
    <dgm:cxn modelId="{B30755CF-A07D-48BA-95A1-E841E5D88938}" srcId="{6673F5B2-7180-46CA-A6B1-81269322AFF3}" destId="{36C1E30F-894C-4D6D-92B4-07B16EDED886}" srcOrd="4" destOrd="0" parTransId="{4FEE6B6C-E70D-42AD-B6A1-431D4EFBC0E7}" sibTransId="{E3451ADC-E0B9-4471-89D0-C91973CB2EED}"/>
    <dgm:cxn modelId="{E82FA1D3-6779-4218-B319-A2E67A8D8BDF}" type="presOf" srcId="{2F41589F-4D32-4FB9-8C43-0CBC2F141361}" destId="{8F328761-BBC1-4682-BE55-8D1A0361AE28}" srcOrd="0" destOrd="0" presId="urn:microsoft.com/office/officeart/2005/8/layout/list1"/>
    <dgm:cxn modelId="{B3319CF8-CDA8-46D5-809A-4ED66DD6E78E}" type="presOf" srcId="{14B00C48-9487-47BD-ADF4-7A93F8C91829}" destId="{D8D1F94A-2A56-4FF2-BD79-58204DC6CC88}" srcOrd="0" destOrd="0" presId="urn:microsoft.com/office/officeart/2005/8/layout/list1"/>
    <dgm:cxn modelId="{DEB1E2F9-AC3E-49D3-9AC3-69489B3C72DA}" type="presParOf" srcId="{AE10EAB6-851C-4226-B952-DDA9E2CBA63C}" destId="{172A6525-6C2F-4405-9D90-6CED2555E3BA}" srcOrd="0" destOrd="0" presId="urn:microsoft.com/office/officeart/2005/8/layout/list1"/>
    <dgm:cxn modelId="{0E200014-6392-43F1-8B44-75FCB4667978}" type="presParOf" srcId="{172A6525-6C2F-4405-9D90-6CED2555E3BA}" destId="{10EC87F6-4DC5-4369-9F6C-0982A33A680D}" srcOrd="0" destOrd="0" presId="urn:microsoft.com/office/officeart/2005/8/layout/list1"/>
    <dgm:cxn modelId="{130241A5-FFEE-45A5-B059-5FB2DFC5460E}" type="presParOf" srcId="{172A6525-6C2F-4405-9D90-6CED2555E3BA}" destId="{B1E70AAF-E893-4697-A92C-AF1909790107}" srcOrd="1" destOrd="0" presId="urn:microsoft.com/office/officeart/2005/8/layout/list1"/>
    <dgm:cxn modelId="{11E90F3C-AD4B-4ABC-A4ED-13218F428081}" type="presParOf" srcId="{AE10EAB6-851C-4226-B952-DDA9E2CBA63C}" destId="{90E71FC0-3227-4D04-B786-8597CDE1DAC0}" srcOrd="1" destOrd="0" presId="urn:microsoft.com/office/officeart/2005/8/layout/list1"/>
    <dgm:cxn modelId="{291FF899-BADF-40B1-BF78-1263412A63BD}" type="presParOf" srcId="{AE10EAB6-851C-4226-B952-DDA9E2CBA63C}" destId="{4A6F62B1-C45F-4E82-A02F-4A267A795F01}" srcOrd="2" destOrd="0" presId="urn:microsoft.com/office/officeart/2005/8/layout/list1"/>
    <dgm:cxn modelId="{22F29C3A-7445-4AB5-BE84-281D375769EF}" type="presParOf" srcId="{AE10EAB6-851C-4226-B952-DDA9E2CBA63C}" destId="{F7792030-F3F3-4B8A-8F45-80EB5FE4B556}" srcOrd="3" destOrd="0" presId="urn:microsoft.com/office/officeart/2005/8/layout/list1"/>
    <dgm:cxn modelId="{9DFBF67D-8DE7-4FAF-AB54-E33F406762C2}" type="presParOf" srcId="{AE10EAB6-851C-4226-B952-DDA9E2CBA63C}" destId="{91B4CE83-B04D-4AD0-8990-C8155E70B189}" srcOrd="4" destOrd="0" presId="urn:microsoft.com/office/officeart/2005/8/layout/list1"/>
    <dgm:cxn modelId="{5B2E9878-26C3-439D-8634-D892AEC7D415}" type="presParOf" srcId="{91B4CE83-B04D-4AD0-8990-C8155E70B189}" destId="{8F328761-BBC1-4682-BE55-8D1A0361AE28}" srcOrd="0" destOrd="0" presId="urn:microsoft.com/office/officeart/2005/8/layout/list1"/>
    <dgm:cxn modelId="{A29892E3-23CB-4110-B497-93B2EF5189EE}" type="presParOf" srcId="{91B4CE83-B04D-4AD0-8990-C8155E70B189}" destId="{7B1534CC-15D4-4D02-A8C2-2952AFE7A3D0}" srcOrd="1" destOrd="0" presId="urn:microsoft.com/office/officeart/2005/8/layout/list1"/>
    <dgm:cxn modelId="{0057C523-DE0E-4F11-B145-CF9D438D5429}" type="presParOf" srcId="{AE10EAB6-851C-4226-B952-DDA9E2CBA63C}" destId="{70D4091F-A513-451A-A602-22C74941FBBA}" srcOrd="5" destOrd="0" presId="urn:microsoft.com/office/officeart/2005/8/layout/list1"/>
    <dgm:cxn modelId="{3B426574-98C4-4F9B-8E53-B40FF2D1F9B4}" type="presParOf" srcId="{AE10EAB6-851C-4226-B952-DDA9E2CBA63C}" destId="{9BA6DF4D-0667-407A-8558-694B320C26A0}" srcOrd="6" destOrd="0" presId="urn:microsoft.com/office/officeart/2005/8/layout/list1"/>
    <dgm:cxn modelId="{DDE85942-5D30-4D04-8EBD-C247CCAEE774}" type="presParOf" srcId="{AE10EAB6-851C-4226-B952-DDA9E2CBA63C}" destId="{483E8749-B169-40A4-B44F-17B2B1B7F7AD}" srcOrd="7" destOrd="0" presId="urn:microsoft.com/office/officeart/2005/8/layout/list1"/>
    <dgm:cxn modelId="{300D6AA1-86C6-42E0-AB04-B69B6B35B2FE}" type="presParOf" srcId="{AE10EAB6-851C-4226-B952-DDA9E2CBA63C}" destId="{A63C8C49-3B3E-4217-8339-1D23F4EBBDDF}" srcOrd="8" destOrd="0" presId="urn:microsoft.com/office/officeart/2005/8/layout/list1"/>
    <dgm:cxn modelId="{62B3FF83-1A4D-41DE-95AE-8FCCA7EFE2AB}" type="presParOf" srcId="{A63C8C49-3B3E-4217-8339-1D23F4EBBDDF}" destId="{BD2422DC-20AF-46E2-9E0B-987A717E4524}" srcOrd="0" destOrd="0" presId="urn:microsoft.com/office/officeart/2005/8/layout/list1"/>
    <dgm:cxn modelId="{B329BCA3-E64E-42A5-A63C-3617933E4E7E}" type="presParOf" srcId="{A63C8C49-3B3E-4217-8339-1D23F4EBBDDF}" destId="{CEB31558-B827-47ED-B4BB-4E52F45F78FE}" srcOrd="1" destOrd="0" presId="urn:microsoft.com/office/officeart/2005/8/layout/list1"/>
    <dgm:cxn modelId="{C5B8C270-E635-43E4-9F91-CDC22A0E2C4B}" type="presParOf" srcId="{AE10EAB6-851C-4226-B952-DDA9E2CBA63C}" destId="{D34A151B-CA52-4F2E-8611-ACA47CF348BF}" srcOrd="9" destOrd="0" presId="urn:microsoft.com/office/officeart/2005/8/layout/list1"/>
    <dgm:cxn modelId="{D8B3C777-0C9E-4E38-9435-C48926AE03A9}" type="presParOf" srcId="{AE10EAB6-851C-4226-B952-DDA9E2CBA63C}" destId="{C4D33EE5-709E-40FA-AA3A-E0BF8AF25D4A}" srcOrd="10" destOrd="0" presId="urn:microsoft.com/office/officeart/2005/8/layout/list1"/>
    <dgm:cxn modelId="{B6AD05BF-E17C-41AC-92CF-37AB13DB92A4}" type="presParOf" srcId="{AE10EAB6-851C-4226-B952-DDA9E2CBA63C}" destId="{C9CE0300-2C70-4130-A355-A3339CA131F0}" srcOrd="11" destOrd="0" presId="urn:microsoft.com/office/officeart/2005/8/layout/list1"/>
    <dgm:cxn modelId="{8087B736-31BB-4C30-8CFC-75295046C8A4}" type="presParOf" srcId="{AE10EAB6-851C-4226-B952-DDA9E2CBA63C}" destId="{3CA6AB29-D3DD-4740-BF08-77D9B3C93456}" srcOrd="12" destOrd="0" presId="urn:microsoft.com/office/officeart/2005/8/layout/list1"/>
    <dgm:cxn modelId="{23FCD8BD-BFDF-4618-9F21-66F23299D47C}" type="presParOf" srcId="{3CA6AB29-D3DD-4740-BF08-77D9B3C93456}" destId="{5CB7C17D-D36E-477A-BA1E-DA6A25CA57BF}" srcOrd="0" destOrd="0" presId="urn:microsoft.com/office/officeart/2005/8/layout/list1"/>
    <dgm:cxn modelId="{ED4CC8FE-57F6-4839-B061-FA1E835EB86F}" type="presParOf" srcId="{3CA6AB29-D3DD-4740-BF08-77D9B3C93456}" destId="{C33C800A-B9E7-44A5-A3EE-6FAEE725DD97}" srcOrd="1" destOrd="0" presId="urn:microsoft.com/office/officeart/2005/8/layout/list1"/>
    <dgm:cxn modelId="{A4F601A6-A928-4399-8FF5-4E2B6BEB2293}" type="presParOf" srcId="{AE10EAB6-851C-4226-B952-DDA9E2CBA63C}" destId="{F5FF9B9B-1AAB-4734-92A1-C5F8213F0D7F}" srcOrd="13" destOrd="0" presId="urn:microsoft.com/office/officeart/2005/8/layout/list1"/>
    <dgm:cxn modelId="{36753ACA-3CB8-4069-B6CA-157D72C31C82}" type="presParOf" srcId="{AE10EAB6-851C-4226-B952-DDA9E2CBA63C}" destId="{C7148BA4-9009-42EE-8153-D6500719FDA4}" srcOrd="14" destOrd="0" presId="urn:microsoft.com/office/officeart/2005/8/layout/list1"/>
    <dgm:cxn modelId="{EE0E7D40-688D-486B-AE4D-2F8B693CF506}" type="presParOf" srcId="{AE10EAB6-851C-4226-B952-DDA9E2CBA63C}" destId="{C3D50557-B797-4A73-A77C-8A67B897F064}" srcOrd="15" destOrd="0" presId="urn:microsoft.com/office/officeart/2005/8/layout/list1"/>
    <dgm:cxn modelId="{42929B98-FD76-464D-8332-5A79E3BB7C20}" type="presParOf" srcId="{AE10EAB6-851C-4226-B952-DDA9E2CBA63C}" destId="{3E8F96F7-81CB-48C7-8063-496DAB200949}" srcOrd="16" destOrd="0" presId="urn:microsoft.com/office/officeart/2005/8/layout/list1"/>
    <dgm:cxn modelId="{BBFBCBE1-232E-4EFD-B17D-F113DD05A307}" type="presParOf" srcId="{3E8F96F7-81CB-48C7-8063-496DAB200949}" destId="{1DF11081-E0AD-43FB-A30C-626B7B00064C}" srcOrd="0" destOrd="0" presId="urn:microsoft.com/office/officeart/2005/8/layout/list1"/>
    <dgm:cxn modelId="{C89F2CCF-05C4-438D-AA02-CDEDBBECC3A5}" type="presParOf" srcId="{3E8F96F7-81CB-48C7-8063-496DAB200949}" destId="{C8F58C43-8816-4A50-B974-BBCB798CFC03}" srcOrd="1" destOrd="0" presId="urn:microsoft.com/office/officeart/2005/8/layout/list1"/>
    <dgm:cxn modelId="{2E58FD2C-8DCB-408A-BE93-C12FC2F55AB2}" type="presParOf" srcId="{AE10EAB6-851C-4226-B952-DDA9E2CBA63C}" destId="{7A51FD49-7A82-4094-A87F-EFB1E6468724}" srcOrd="17" destOrd="0" presId="urn:microsoft.com/office/officeart/2005/8/layout/list1"/>
    <dgm:cxn modelId="{0B38ED0C-02DA-4230-90DB-0AE8C006588F}" type="presParOf" srcId="{AE10EAB6-851C-4226-B952-DDA9E2CBA63C}" destId="{9C8F4C12-B007-4CC1-A606-31B1E487077F}" srcOrd="18" destOrd="0" presId="urn:microsoft.com/office/officeart/2005/8/layout/list1"/>
    <dgm:cxn modelId="{B166D77E-F5AB-477D-8649-4C4C1C4B4582}" type="presParOf" srcId="{AE10EAB6-851C-4226-B952-DDA9E2CBA63C}" destId="{110461E4-ACFF-45F7-A28F-7C25330F9FE5}" srcOrd="19" destOrd="0" presId="urn:microsoft.com/office/officeart/2005/8/layout/list1"/>
    <dgm:cxn modelId="{79B5376B-1EE5-467F-805D-155418D12D10}" type="presParOf" srcId="{AE10EAB6-851C-4226-B952-DDA9E2CBA63C}" destId="{24F9DFFB-FA36-49A6-90A6-12082E14F960}" srcOrd="20" destOrd="0" presId="urn:microsoft.com/office/officeart/2005/8/layout/list1"/>
    <dgm:cxn modelId="{C88ABCCD-CC15-4539-90F5-F365A4E40C48}" type="presParOf" srcId="{24F9DFFB-FA36-49A6-90A6-12082E14F960}" destId="{D8D1F94A-2A56-4FF2-BD79-58204DC6CC88}" srcOrd="0" destOrd="0" presId="urn:microsoft.com/office/officeart/2005/8/layout/list1"/>
    <dgm:cxn modelId="{5D874EBE-85D4-492A-AB67-58E64C267FEB}" type="presParOf" srcId="{24F9DFFB-FA36-49A6-90A6-12082E14F960}" destId="{08B19D39-66C6-4BFF-9AC8-6A350DCE00F9}" srcOrd="1" destOrd="0" presId="urn:microsoft.com/office/officeart/2005/8/layout/list1"/>
    <dgm:cxn modelId="{F65FC3DB-DADA-4189-9448-DEDB95BA8BEC}" type="presParOf" srcId="{AE10EAB6-851C-4226-B952-DDA9E2CBA63C}" destId="{686B2AC9-6792-4EFA-B9AC-5C6E73BC0FAA}" srcOrd="21" destOrd="0" presId="urn:microsoft.com/office/officeart/2005/8/layout/list1"/>
    <dgm:cxn modelId="{5F8852CE-06E4-4A07-A4ED-889FCE1529BE}" type="presParOf" srcId="{AE10EAB6-851C-4226-B952-DDA9E2CBA63C}" destId="{593D16CB-9C40-46D6-B5ED-1433FA15B910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49A3C2-4CFF-4204-92E7-04D06FB7AE3B}">
      <dsp:nvSpPr>
        <dsp:cNvPr id="0" name=""/>
        <dsp:cNvSpPr/>
      </dsp:nvSpPr>
      <dsp:spPr>
        <a:xfrm rot="10800000">
          <a:off x="2402284" y="105"/>
          <a:ext cx="8048064" cy="150056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706" tIns="114300" rIns="21336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000" kern="1200" dirty="0"/>
            <a:t>Edad Media Alta “muerte doméstica”.</a:t>
          </a:r>
          <a:endParaRPr lang="es-EC" sz="3000" kern="1200" dirty="0"/>
        </a:p>
      </dsp:txBody>
      <dsp:txXfrm rot="10800000">
        <a:off x="2777424" y="105"/>
        <a:ext cx="7672924" cy="1500561"/>
      </dsp:txXfrm>
    </dsp:sp>
    <dsp:sp modelId="{6AAA4226-9B16-437B-9441-C6ECDC284B94}">
      <dsp:nvSpPr>
        <dsp:cNvPr id="0" name=""/>
        <dsp:cNvSpPr/>
      </dsp:nvSpPr>
      <dsp:spPr>
        <a:xfrm>
          <a:off x="1652003" y="105"/>
          <a:ext cx="1500561" cy="150056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94E183-C116-44F0-86CC-F2DB941B40C2}">
      <dsp:nvSpPr>
        <dsp:cNvPr id="0" name=""/>
        <dsp:cNvSpPr/>
      </dsp:nvSpPr>
      <dsp:spPr>
        <a:xfrm rot="10800000">
          <a:off x="2402284" y="1948596"/>
          <a:ext cx="8048064" cy="150056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706" tIns="102870" rIns="192024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700" kern="1200" dirty="0"/>
            <a:t>El moribundo, consciente de su próximo deceso, invitaba a sus seres queridos a reunirse alrededor de su lecho y realizaba el llamado</a:t>
          </a:r>
          <a:endParaRPr lang="es-EC" sz="2700" kern="1200" dirty="0"/>
        </a:p>
      </dsp:txBody>
      <dsp:txXfrm rot="10800000">
        <a:off x="2777424" y="1948596"/>
        <a:ext cx="7672924" cy="1500561"/>
      </dsp:txXfrm>
    </dsp:sp>
    <dsp:sp modelId="{D6B31DD8-5EB6-418E-B29A-8C495EA8F694}">
      <dsp:nvSpPr>
        <dsp:cNvPr id="0" name=""/>
        <dsp:cNvSpPr/>
      </dsp:nvSpPr>
      <dsp:spPr>
        <a:xfrm>
          <a:off x="1652003" y="1948596"/>
          <a:ext cx="1500561" cy="1500561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D9B1E-FA5C-4D4B-A6CE-D12D248A4634}">
      <dsp:nvSpPr>
        <dsp:cNvPr id="0" name=""/>
        <dsp:cNvSpPr/>
      </dsp:nvSpPr>
      <dsp:spPr>
        <a:xfrm rot="10800000">
          <a:off x="2402284" y="3897086"/>
          <a:ext cx="8048064" cy="150056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706" tIns="114300" rIns="21336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000" kern="1200" dirty="0"/>
            <a:t>Rito de la habitación</a:t>
          </a:r>
          <a:endParaRPr lang="es-EC" sz="3000" kern="1200" dirty="0"/>
        </a:p>
      </dsp:txBody>
      <dsp:txXfrm rot="10800000">
        <a:off x="2777424" y="3897086"/>
        <a:ext cx="7672924" cy="1500561"/>
      </dsp:txXfrm>
    </dsp:sp>
    <dsp:sp modelId="{2B0AB9EF-86AC-4891-B5FC-0549DE2E68CD}">
      <dsp:nvSpPr>
        <dsp:cNvPr id="0" name=""/>
        <dsp:cNvSpPr/>
      </dsp:nvSpPr>
      <dsp:spPr>
        <a:xfrm>
          <a:off x="1652003" y="3897086"/>
          <a:ext cx="1500561" cy="1500561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BF3943-2955-4901-A26C-8EF74DD616C2}">
      <dsp:nvSpPr>
        <dsp:cNvPr id="0" name=""/>
        <dsp:cNvSpPr/>
      </dsp:nvSpPr>
      <dsp:spPr>
        <a:xfrm>
          <a:off x="3265452" y="2740"/>
          <a:ext cx="3354751" cy="1341900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13335" rIns="0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kern="1200">
              <a:solidFill>
                <a:schemeClr val="tx1"/>
              </a:solidFill>
            </a:rPr>
            <a:t>Enfermedades  catastróficas. (Cáncer).</a:t>
          </a:r>
          <a:endParaRPr lang="es-EC" sz="2100" kern="1200">
            <a:solidFill>
              <a:schemeClr val="tx1"/>
            </a:solidFill>
          </a:endParaRPr>
        </a:p>
      </dsp:txBody>
      <dsp:txXfrm>
        <a:off x="3936402" y="2740"/>
        <a:ext cx="2012851" cy="1341900"/>
      </dsp:txXfrm>
    </dsp:sp>
    <dsp:sp modelId="{B1535BAC-4CE1-4FC9-8C49-86CB410AFB22}">
      <dsp:nvSpPr>
        <dsp:cNvPr id="0" name=""/>
        <dsp:cNvSpPr/>
      </dsp:nvSpPr>
      <dsp:spPr>
        <a:xfrm>
          <a:off x="3265452" y="1532507"/>
          <a:ext cx="3354751" cy="1341900"/>
        </a:xfrm>
        <a:prstGeom prst="chevron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13335" rIns="0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kern="1200" dirty="0">
              <a:solidFill>
                <a:schemeClr val="tx1"/>
              </a:solidFill>
            </a:rPr>
            <a:t>Enfermedades  Irreversibles , progresivas  y con fase terminal. </a:t>
          </a:r>
          <a:endParaRPr lang="es-EC" sz="2100" kern="1200" dirty="0">
            <a:solidFill>
              <a:schemeClr val="tx1"/>
            </a:solidFill>
          </a:endParaRPr>
        </a:p>
      </dsp:txBody>
      <dsp:txXfrm>
        <a:off x="3936402" y="1532507"/>
        <a:ext cx="2012851" cy="1341900"/>
      </dsp:txXfrm>
    </dsp:sp>
    <dsp:sp modelId="{57617B67-9DF1-4170-BECF-C11DCE2F9E05}">
      <dsp:nvSpPr>
        <dsp:cNvPr id="0" name=""/>
        <dsp:cNvSpPr/>
      </dsp:nvSpPr>
      <dsp:spPr>
        <a:xfrm>
          <a:off x="3265452" y="3062273"/>
          <a:ext cx="3354751" cy="1341900"/>
        </a:xfrm>
        <a:prstGeom prst="chevron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13335" rIns="0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kern="1200">
              <a:solidFill>
                <a:schemeClr val="tx1"/>
              </a:solidFill>
            </a:rPr>
            <a:t>(EPOC, demencia, ELA , ICC, IRC, VIH).</a:t>
          </a:r>
          <a:endParaRPr lang="es-EC" sz="2100" kern="1200">
            <a:solidFill>
              <a:schemeClr val="tx1"/>
            </a:solidFill>
          </a:endParaRPr>
        </a:p>
      </dsp:txBody>
      <dsp:txXfrm>
        <a:off x="3936402" y="3062273"/>
        <a:ext cx="2012851" cy="134190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AA33FC-D56A-48F9-B9FD-ADDAD7693FCA}">
      <dsp:nvSpPr>
        <dsp:cNvPr id="0" name=""/>
        <dsp:cNvSpPr/>
      </dsp:nvSpPr>
      <dsp:spPr>
        <a:xfrm rot="10800000">
          <a:off x="1255181" y="797535"/>
          <a:ext cx="3322171" cy="1673574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8000" tIns="68580" rIns="128016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tx1"/>
              </a:solidFill>
            </a:rPr>
            <a:t>Fases  tempranas de la enfermedad , simultanea  con los  tratamientos, en su fase final  y en el duelo. </a:t>
          </a:r>
          <a:endParaRPr lang="es-EC" sz="1800" kern="1200" dirty="0">
            <a:solidFill>
              <a:schemeClr val="tx1"/>
            </a:solidFill>
          </a:endParaRPr>
        </a:p>
      </dsp:txBody>
      <dsp:txXfrm rot="10800000">
        <a:off x="1673574" y="797535"/>
        <a:ext cx="2903778" cy="1673574"/>
      </dsp:txXfrm>
    </dsp:sp>
    <dsp:sp modelId="{86DA5AB4-6EE5-4665-A838-BEE42FFE27FA}">
      <dsp:nvSpPr>
        <dsp:cNvPr id="0" name=""/>
        <dsp:cNvSpPr/>
      </dsp:nvSpPr>
      <dsp:spPr>
        <a:xfrm>
          <a:off x="418393" y="797535"/>
          <a:ext cx="1673574" cy="1673574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51F8B3-3358-4915-B419-4DA3D1B3C7D7}">
      <dsp:nvSpPr>
        <dsp:cNvPr id="0" name=""/>
        <dsp:cNvSpPr/>
      </dsp:nvSpPr>
      <dsp:spPr>
        <a:xfrm rot="10800000">
          <a:off x="1255181" y="2970684"/>
          <a:ext cx="3322171" cy="1673574"/>
        </a:xfrm>
        <a:prstGeom prst="homePlate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8000" tIns="68580" rIns="128016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>
              <a:solidFill>
                <a:schemeClr val="tx1"/>
              </a:solidFill>
            </a:rPr>
            <a:t>Su transición es gradual, debe estar sujeta a las  necesidades individuales del paciente. </a:t>
          </a:r>
          <a:endParaRPr lang="es-EC" sz="1800" kern="1200">
            <a:solidFill>
              <a:schemeClr val="tx1"/>
            </a:solidFill>
          </a:endParaRPr>
        </a:p>
      </dsp:txBody>
      <dsp:txXfrm rot="10800000">
        <a:off x="1673574" y="2970684"/>
        <a:ext cx="2903778" cy="1673574"/>
      </dsp:txXfrm>
    </dsp:sp>
    <dsp:sp modelId="{1D6D9A2F-FA68-4FD9-9F98-A85CC88B06DC}">
      <dsp:nvSpPr>
        <dsp:cNvPr id="0" name=""/>
        <dsp:cNvSpPr/>
      </dsp:nvSpPr>
      <dsp:spPr>
        <a:xfrm>
          <a:off x="418393" y="2970684"/>
          <a:ext cx="1673574" cy="1673574"/>
        </a:xfrm>
        <a:prstGeom prst="ellipse">
          <a:avLst/>
        </a:prstGeom>
        <a:solidFill>
          <a:schemeClr val="accent5">
            <a:tint val="50000"/>
            <a:hueOff val="-6729641"/>
            <a:satOff val="-22947"/>
            <a:lumOff val="-382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BFEA12-BD8A-447C-987A-BA1E41E83C4B}">
      <dsp:nvSpPr>
        <dsp:cNvPr id="0" name=""/>
        <dsp:cNvSpPr/>
      </dsp:nvSpPr>
      <dsp:spPr>
        <a:xfrm>
          <a:off x="1865733" y="764"/>
          <a:ext cx="1571825" cy="1571825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>
              <a:solidFill>
                <a:schemeClr val="tx1"/>
              </a:solidFill>
            </a:rPr>
            <a:t>El enfermo tiene derecho a recibir CP en diversos ámbitos y servicios. </a:t>
          </a:r>
          <a:endParaRPr lang="es-EC" sz="1200" kern="1200">
            <a:solidFill>
              <a:schemeClr val="tx1"/>
            </a:solidFill>
          </a:endParaRPr>
        </a:p>
      </dsp:txBody>
      <dsp:txXfrm>
        <a:off x="2095921" y="230952"/>
        <a:ext cx="1111449" cy="1111449"/>
      </dsp:txXfrm>
    </dsp:sp>
    <dsp:sp modelId="{8FE8E8D2-0BC9-4596-BE53-9691B9C0A660}">
      <dsp:nvSpPr>
        <dsp:cNvPr id="0" name=""/>
        <dsp:cNvSpPr/>
      </dsp:nvSpPr>
      <dsp:spPr>
        <a:xfrm rot="2700000">
          <a:off x="3268975" y="1348202"/>
          <a:ext cx="418883" cy="53049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1000" kern="1200">
            <a:solidFill>
              <a:schemeClr val="tx1"/>
            </a:solidFill>
          </a:endParaRPr>
        </a:p>
      </dsp:txBody>
      <dsp:txXfrm>
        <a:off x="3287378" y="1409871"/>
        <a:ext cx="293218" cy="318295"/>
      </dsp:txXfrm>
    </dsp:sp>
    <dsp:sp modelId="{64512D57-2127-43B2-ACB0-BF497D55333B}">
      <dsp:nvSpPr>
        <dsp:cNvPr id="0" name=""/>
        <dsp:cNvSpPr/>
      </dsp:nvSpPr>
      <dsp:spPr>
        <a:xfrm>
          <a:off x="3536040" y="1671072"/>
          <a:ext cx="1571825" cy="1571825"/>
        </a:xfrm>
        <a:prstGeom prst="ellipse">
          <a:avLst/>
        </a:prstGeom>
        <a:gradFill rotWithShape="0">
          <a:gsLst>
            <a:gs pos="0">
              <a:schemeClr val="accent4">
                <a:hueOff val="3266964"/>
                <a:satOff val="-13592"/>
                <a:lumOff val="320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3266964"/>
                <a:satOff val="-13592"/>
                <a:lumOff val="320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3266964"/>
                <a:satOff val="-13592"/>
                <a:lumOff val="320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>
              <a:solidFill>
                <a:schemeClr val="tx1"/>
              </a:solidFill>
            </a:rPr>
            <a:t>Los servicios - disponibles para todos , los necesiten y cuando los necesiten.</a:t>
          </a:r>
          <a:endParaRPr lang="es-EC" sz="1200" kern="1200" dirty="0">
            <a:solidFill>
              <a:schemeClr val="tx1"/>
            </a:solidFill>
          </a:endParaRPr>
        </a:p>
      </dsp:txBody>
      <dsp:txXfrm>
        <a:off x="3766228" y="1901260"/>
        <a:ext cx="1111449" cy="1111449"/>
      </dsp:txXfrm>
    </dsp:sp>
    <dsp:sp modelId="{1E458A16-886B-49A3-AC3A-252AF8FB1ECD}">
      <dsp:nvSpPr>
        <dsp:cNvPr id="0" name=""/>
        <dsp:cNvSpPr/>
      </dsp:nvSpPr>
      <dsp:spPr>
        <a:xfrm rot="8100000">
          <a:off x="3285740" y="3018510"/>
          <a:ext cx="418883" cy="53049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3266964"/>
                <a:satOff val="-13592"/>
                <a:lumOff val="320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3266964"/>
                <a:satOff val="-13592"/>
                <a:lumOff val="320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3266964"/>
                <a:satOff val="-13592"/>
                <a:lumOff val="320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1000" kern="1200">
            <a:solidFill>
              <a:schemeClr val="tx1"/>
            </a:solidFill>
          </a:endParaRPr>
        </a:p>
      </dsp:txBody>
      <dsp:txXfrm rot="10800000">
        <a:off x="3393002" y="3080179"/>
        <a:ext cx="293218" cy="318295"/>
      </dsp:txXfrm>
    </dsp:sp>
    <dsp:sp modelId="{311EA36D-222B-4436-900D-F83A32AAFFF0}">
      <dsp:nvSpPr>
        <dsp:cNvPr id="0" name=""/>
        <dsp:cNvSpPr/>
      </dsp:nvSpPr>
      <dsp:spPr>
        <a:xfrm>
          <a:off x="1865733" y="3341379"/>
          <a:ext cx="1571825" cy="1571825"/>
        </a:xfrm>
        <a:prstGeom prst="ellipse">
          <a:avLst/>
        </a:prstGeom>
        <a:gradFill rotWithShape="0">
          <a:gsLst>
            <a:gs pos="0">
              <a:schemeClr val="accent4">
                <a:hueOff val="6533927"/>
                <a:satOff val="-27185"/>
                <a:lumOff val="640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533927"/>
                <a:satOff val="-27185"/>
                <a:lumOff val="640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533927"/>
                <a:satOff val="-27185"/>
                <a:lumOff val="640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>
              <a:solidFill>
                <a:schemeClr val="tx1"/>
              </a:solidFill>
            </a:rPr>
            <a:t>De calidad y sensibles a las necesidades.</a:t>
          </a:r>
          <a:endParaRPr lang="es-EC" sz="1200" kern="1200" dirty="0">
            <a:solidFill>
              <a:schemeClr val="tx1"/>
            </a:solidFill>
          </a:endParaRPr>
        </a:p>
      </dsp:txBody>
      <dsp:txXfrm>
        <a:off x="2095921" y="3571567"/>
        <a:ext cx="1111449" cy="1111449"/>
      </dsp:txXfrm>
    </dsp:sp>
    <dsp:sp modelId="{944AC926-3E72-48B4-B2BF-59781A1A80AE}">
      <dsp:nvSpPr>
        <dsp:cNvPr id="0" name=""/>
        <dsp:cNvSpPr/>
      </dsp:nvSpPr>
      <dsp:spPr>
        <a:xfrm rot="13500000">
          <a:off x="1615433" y="3035276"/>
          <a:ext cx="418883" cy="53049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6533927"/>
                <a:satOff val="-27185"/>
                <a:lumOff val="640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533927"/>
                <a:satOff val="-27185"/>
                <a:lumOff val="640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533927"/>
                <a:satOff val="-27185"/>
                <a:lumOff val="640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1000" kern="1200">
            <a:solidFill>
              <a:schemeClr val="tx1"/>
            </a:solidFill>
          </a:endParaRPr>
        </a:p>
      </dsp:txBody>
      <dsp:txXfrm rot="10800000">
        <a:off x="1722695" y="3185803"/>
        <a:ext cx="293218" cy="318295"/>
      </dsp:txXfrm>
    </dsp:sp>
    <dsp:sp modelId="{4B526835-BC04-4A66-B023-7A33224082D5}">
      <dsp:nvSpPr>
        <dsp:cNvPr id="0" name=""/>
        <dsp:cNvSpPr/>
      </dsp:nvSpPr>
      <dsp:spPr>
        <a:xfrm>
          <a:off x="195425" y="1671072"/>
          <a:ext cx="1571825" cy="1571825"/>
        </a:xfrm>
        <a:prstGeom prst="ellipse">
          <a:avLst/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200" kern="1200">
              <a:solidFill>
                <a:schemeClr val="tx1"/>
              </a:solidFill>
            </a:rPr>
            <a:t>Tres niveles de atención</a:t>
          </a:r>
        </a:p>
      </dsp:txBody>
      <dsp:txXfrm>
        <a:off x="425613" y="1901260"/>
        <a:ext cx="1111449" cy="1111449"/>
      </dsp:txXfrm>
    </dsp:sp>
    <dsp:sp modelId="{58850279-8789-4141-8954-414D886DC348}">
      <dsp:nvSpPr>
        <dsp:cNvPr id="0" name=""/>
        <dsp:cNvSpPr/>
      </dsp:nvSpPr>
      <dsp:spPr>
        <a:xfrm rot="18900000">
          <a:off x="1598667" y="1364968"/>
          <a:ext cx="418883" cy="53049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1000" kern="1200">
            <a:solidFill>
              <a:schemeClr val="tx1"/>
            </a:solidFill>
          </a:endParaRPr>
        </a:p>
      </dsp:txBody>
      <dsp:txXfrm>
        <a:off x="1617070" y="1515495"/>
        <a:ext cx="293218" cy="31829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9CDE65-98DD-499D-9791-FF92F0A4956B}">
      <dsp:nvSpPr>
        <dsp:cNvPr id="0" name=""/>
        <dsp:cNvSpPr/>
      </dsp:nvSpPr>
      <dsp:spPr>
        <a:xfrm>
          <a:off x="0" y="206588"/>
          <a:ext cx="7635214" cy="477200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F5A0C1-2204-4A4E-8B77-3F3C38C9B02C}">
      <dsp:nvSpPr>
        <dsp:cNvPr id="0" name=""/>
        <dsp:cNvSpPr/>
      </dsp:nvSpPr>
      <dsp:spPr>
        <a:xfrm>
          <a:off x="752068" y="3755054"/>
          <a:ext cx="175609" cy="17560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E5B29F-9C10-48C1-A10D-F685B4A5FF28}">
      <dsp:nvSpPr>
        <dsp:cNvPr id="0" name=""/>
        <dsp:cNvSpPr/>
      </dsp:nvSpPr>
      <dsp:spPr>
        <a:xfrm>
          <a:off x="839873" y="3842859"/>
          <a:ext cx="1305621" cy="1135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052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Proceso complejo .</a:t>
          </a:r>
          <a:endParaRPr lang="es-EC" sz="2000" kern="1200" dirty="0"/>
        </a:p>
      </dsp:txBody>
      <dsp:txXfrm>
        <a:off x="839873" y="3842859"/>
        <a:ext cx="1305621" cy="1135738"/>
      </dsp:txXfrm>
    </dsp:sp>
    <dsp:sp modelId="{2E3CC193-5F08-489D-B4B5-C052941EAF8A}">
      <dsp:nvSpPr>
        <dsp:cNvPr id="0" name=""/>
        <dsp:cNvSpPr/>
      </dsp:nvSpPr>
      <dsp:spPr>
        <a:xfrm>
          <a:off x="1992790" y="2645085"/>
          <a:ext cx="305408" cy="305408"/>
        </a:xfrm>
        <a:prstGeom prst="ellipse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BE1E2F-A032-423E-AADE-8F7B05AD5148}">
      <dsp:nvSpPr>
        <dsp:cNvPr id="0" name=""/>
        <dsp:cNvSpPr/>
      </dsp:nvSpPr>
      <dsp:spPr>
        <a:xfrm>
          <a:off x="2145495" y="2797789"/>
          <a:ext cx="1603394" cy="21808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1830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Evaluación individual.</a:t>
          </a:r>
          <a:endParaRPr lang="es-EC" sz="2000" kern="1200" dirty="0"/>
        </a:p>
      </dsp:txBody>
      <dsp:txXfrm>
        <a:off x="2145495" y="2797789"/>
        <a:ext cx="1603394" cy="2180807"/>
      </dsp:txXfrm>
    </dsp:sp>
    <dsp:sp modelId="{4A7CD01C-1391-4FC9-A545-316207276E36}">
      <dsp:nvSpPr>
        <dsp:cNvPr id="0" name=""/>
        <dsp:cNvSpPr/>
      </dsp:nvSpPr>
      <dsp:spPr>
        <a:xfrm>
          <a:off x="3577097" y="1827162"/>
          <a:ext cx="404666" cy="404666"/>
        </a:xfrm>
        <a:prstGeom prst="ellipse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6D9105-FC26-4FA2-BB07-EA4DB1B48BA8}">
      <dsp:nvSpPr>
        <dsp:cNvPr id="0" name=""/>
        <dsp:cNvSpPr/>
      </dsp:nvSpPr>
      <dsp:spPr>
        <a:xfrm>
          <a:off x="3779430" y="2029495"/>
          <a:ext cx="1603394" cy="29491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4424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Facilitar información, establecer planes diagnósticos  y  terapéuticos.</a:t>
          </a:r>
          <a:endParaRPr lang="es-EC" sz="2000" kern="1200" dirty="0"/>
        </a:p>
      </dsp:txBody>
      <dsp:txXfrm>
        <a:off x="3779430" y="2029495"/>
        <a:ext cx="1603394" cy="2949101"/>
      </dsp:txXfrm>
    </dsp:sp>
    <dsp:sp modelId="{0B4FC360-5330-498C-A1FA-78F5C3E5CA4C}">
      <dsp:nvSpPr>
        <dsp:cNvPr id="0" name=""/>
        <dsp:cNvSpPr/>
      </dsp:nvSpPr>
      <dsp:spPr>
        <a:xfrm>
          <a:off x="5302656" y="1286017"/>
          <a:ext cx="542100" cy="542100"/>
        </a:xfrm>
        <a:prstGeom prst="ellipse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D48001-7676-4C19-B5E4-20586B2A373A}">
      <dsp:nvSpPr>
        <dsp:cNvPr id="0" name=""/>
        <dsp:cNvSpPr/>
      </dsp:nvSpPr>
      <dsp:spPr>
        <a:xfrm>
          <a:off x="5573706" y="1557067"/>
          <a:ext cx="1603394" cy="34215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7248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Precisión. </a:t>
          </a:r>
          <a:endParaRPr lang="es-EC" sz="2000" kern="1200" dirty="0"/>
        </a:p>
      </dsp:txBody>
      <dsp:txXfrm>
        <a:off x="5573706" y="1557067"/>
        <a:ext cx="1603394" cy="342153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F060FE-E7EC-485F-8CD1-3D498C5C1787}">
      <dsp:nvSpPr>
        <dsp:cNvPr id="0" name=""/>
        <dsp:cNvSpPr/>
      </dsp:nvSpPr>
      <dsp:spPr>
        <a:xfrm>
          <a:off x="2772245" y="1459382"/>
          <a:ext cx="1792223" cy="1792223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</dsp:sp>
    <dsp:sp modelId="{1A4D4227-1B55-4F06-B35D-946480ABC5C7}">
      <dsp:nvSpPr>
        <dsp:cNvPr id="0" name=""/>
        <dsp:cNvSpPr/>
      </dsp:nvSpPr>
      <dsp:spPr>
        <a:xfrm>
          <a:off x="2628867" y="0"/>
          <a:ext cx="2078979" cy="120335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/>
            <a:t>Escalas de funcionalidad. </a:t>
          </a:r>
          <a:endParaRPr lang="es-EC" sz="2300" kern="1200"/>
        </a:p>
      </dsp:txBody>
      <dsp:txXfrm>
        <a:off x="2628867" y="0"/>
        <a:ext cx="2078979" cy="1203350"/>
      </dsp:txXfrm>
    </dsp:sp>
    <dsp:sp modelId="{E354BEDC-852C-496E-B4C1-F8C650B7D026}">
      <dsp:nvSpPr>
        <dsp:cNvPr id="0" name=""/>
        <dsp:cNvSpPr/>
      </dsp:nvSpPr>
      <dsp:spPr>
        <a:xfrm>
          <a:off x="3454007" y="1954547"/>
          <a:ext cx="1792223" cy="1792223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2450223"/>
                <a:satOff val="-10194"/>
                <a:lumOff val="240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alpha val="50000"/>
                <a:hueOff val="2450223"/>
                <a:satOff val="-10194"/>
                <a:lumOff val="240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alpha val="50000"/>
                <a:hueOff val="2450223"/>
                <a:satOff val="-10194"/>
                <a:lumOff val="240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</dsp:sp>
    <dsp:sp modelId="{DE4D6609-5802-49E3-A0FE-3D351FD347CC}">
      <dsp:nvSpPr>
        <dsp:cNvPr id="0" name=""/>
        <dsp:cNvSpPr/>
      </dsp:nvSpPr>
      <dsp:spPr>
        <a:xfrm>
          <a:off x="5388891" y="1587398"/>
          <a:ext cx="1863912" cy="130576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 dirty="0"/>
            <a:t>Escala  de pronostico paliativo. </a:t>
          </a:r>
          <a:r>
            <a:rPr lang="es-ES" sz="2300" kern="1200" dirty="0" err="1"/>
            <a:t>PaP</a:t>
          </a:r>
          <a:r>
            <a:rPr lang="es-ES" sz="2300" kern="1200" dirty="0"/>
            <a:t>  SCORE </a:t>
          </a:r>
          <a:endParaRPr lang="es-EC" sz="2300" kern="1200" dirty="0"/>
        </a:p>
      </dsp:txBody>
      <dsp:txXfrm>
        <a:off x="5388891" y="1587398"/>
        <a:ext cx="1863912" cy="1305762"/>
      </dsp:txXfrm>
    </dsp:sp>
    <dsp:sp modelId="{EF43452A-0B6F-49D2-BE7B-89F3A999D7E2}">
      <dsp:nvSpPr>
        <dsp:cNvPr id="0" name=""/>
        <dsp:cNvSpPr/>
      </dsp:nvSpPr>
      <dsp:spPr>
        <a:xfrm>
          <a:off x="3193776" y="2756439"/>
          <a:ext cx="1792223" cy="1792223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4900445"/>
                <a:satOff val="-20388"/>
                <a:lumOff val="480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alpha val="50000"/>
                <a:hueOff val="4900445"/>
                <a:satOff val="-20388"/>
                <a:lumOff val="480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alpha val="50000"/>
                <a:hueOff val="4900445"/>
                <a:satOff val="-20388"/>
                <a:lumOff val="480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</dsp:sp>
    <dsp:sp modelId="{7569575F-ABC0-4A5E-A96D-8D00CE92C0E7}">
      <dsp:nvSpPr>
        <dsp:cNvPr id="0" name=""/>
        <dsp:cNvSpPr/>
      </dsp:nvSpPr>
      <dsp:spPr>
        <a:xfrm>
          <a:off x="5102135" y="3814876"/>
          <a:ext cx="1863912" cy="130576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/>
            <a:t>Índice de  pronostico paliativo PPI </a:t>
          </a:r>
          <a:endParaRPr lang="es-EC" sz="2300" kern="1200"/>
        </a:p>
      </dsp:txBody>
      <dsp:txXfrm>
        <a:off x="5102135" y="3814876"/>
        <a:ext cx="1863912" cy="1305762"/>
      </dsp:txXfrm>
    </dsp:sp>
    <dsp:sp modelId="{6E8BAC62-9FF9-4230-8521-2726D9CAAB36}">
      <dsp:nvSpPr>
        <dsp:cNvPr id="0" name=""/>
        <dsp:cNvSpPr/>
      </dsp:nvSpPr>
      <dsp:spPr>
        <a:xfrm>
          <a:off x="2350714" y="2756439"/>
          <a:ext cx="1792223" cy="1792223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7350668"/>
                <a:satOff val="-30583"/>
                <a:lumOff val="72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alpha val="50000"/>
                <a:hueOff val="7350668"/>
                <a:satOff val="-30583"/>
                <a:lumOff val="72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alpha val="50000"/>
                <a:hueOff val="7350668"/>
                <a:satOff val="-30583"/>
                <a:lumOff val="72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</dsp:sp>
    <dsp:sp modelId="{1A551139-8F6B-4968-A2F4-8F4CD81061ED}">
      <dsp:nvSpPr>
        <dsp:cNvPr id="0" name=""/>
        <dsp:cNvSpPr/>
      </dsp:nvSpPr>
      <dsp:spPr>
        <a:xfrm>
          <a:off x="370665" y="3814876"/>
          <a:ext cx="1863912" cy="130576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/>
            <a:t>69 %  exactitud  * </a:t>
          </a:r>
          <a:endParaRPr lang="es-EC" sz="2300" kern="1200"/>
        </a:p>
      </dsp:txBody>
      <dsp:txXfrm>
        <a:off x="370665" y="3814876"/>
        <a:ext cx="1863912" cy="1305762"/>
      </dsp:txXfrm>
    </dsp:sp>
    <dsp:sp modelId="{E9AA1228-5FA3-445D-A775-1DED8DA381D8}">
      <dsp:nvSpPr>
        <dsp:cNvPr id="0" name=""/>
        <dsp:cNvSpPr/>
      </dsp:nvSpPr>
      <dsp:spPr>
        <a:xfrm>
          <a:off x="2090483" y="1954547"/>
          <a:ext cx="1792223" cy="1792223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9800891"/>
                <a:satOff val="-40777"/>
                <a:lumOff val="960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alpha val="50000"/>
                <a:hueOff val="9800891"/>
                <a:satOff val="-40777"/>
                <a:lumOff val="960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alpha val="50000"/>
                <a:hueOff val="9800891"/>
                <a:satOff val="-40777"/>
                <a:lumOff val="960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</dsp:sp>
    <dsp:sp modelId="{7932B0D5-AA88-4A4D-A303-6AA8BD664A8E}">
      <dsp:nvSpPr>
        <dsp:cNvPr id="0" name=""/>
        <dsp:cNvSpPr/>
      </dsp:nvSpPr>
      <dsp:spPr>
        <a:xfrm>
          <a:off x="83909" y="1587398"/>
          <a:ext cx="1863912" cy="130576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/>
            <a:t>Indica  supervivencias promedio. </a:t>
          </a:r>
          <a:endParaRPr lang="es-EC" sz="2300" kern="1200"/>
        </a:p>
      </dsp:txBody>
      <dsp:txXfrm>
        <a:off x="83909" y="1587398"/>
        <a:ext cx="1863912" cy="130576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6AC7F5-7C0D-4B5C-82FC-8D00EA921549}">
      <dsp:nvSpPr>
        <dsp:cNvPr id="0" name=""/>
        <dsp:cNvSpPr/>
      </dsp:nvSpPr>
      <dsp:spPr>
        <a:xfrm rot="5400000">
          <a:off x="290774" y="1070404"/>
          <a:ext cx="866498" cy="1441834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1455D5-2E65-40E5-9EF8-41601BB42FDB}">
      <dsp:nvSpPr>
        <dsp:cNvPr id="0" name=""/>
        <dsp:cNvSpPr/>
      </dsp:nvSpPr>
      <dsp:spPr>
        <a:xfrm>
          <a:off x="146134" y="1501202"/>
          <a:ext cx="1301696" cy="11410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b="1" kern="1200" dirty="0"/>
            <a:t>Indicar las capacidades individuales del paciente para llevar a cabo alguna actividad cotidiana.</a:t>
          </a:r>
          <a:endParaRPr lang="es-EC" sz="1200" kern="1200" dirty="0"/>
        </a:p>
      </dsp:txBody>
      <dsp:txXfrm>
        <a:off x="146134" y="1501202"/>
        <a:ext cx="1301696" cy="1141012"/>
      </dsp:txXfrm>
    </dsp:sp>
    <dsp:sp modelId="{A3D26FAA-3093-4792-A704-E5B368866E62}">
      <dsp:nvSpPr>
        <dsp:cNvPr id="0" name=""/>
        <dsp:cNvSpPr/>
      </dsp:nvSpPr>
      <dsp:spPr>
        <a:xfrm>
          <a:off x="1202227" y="964255"/>
          <a:ext cx="245603" cy="245603"/>
        </a:xfrm>
        <a:prstGeom prst="triangle">
          <a:avLst>
            <a:gd name="adj" fmla="val 100000"/>
          </a:avLst>
        </a:prstGeom>
        <a:solidFill>
          <a:schemeClr val="accent4">
            <a:hueOff val="2450223"/>
            <a:satOff val="-10194"/>
            <a:lumOff val="2402"/>
            <a:alphaOff val="0"/>
          </a:schemeClr>
        </a:solidFill>
        <a:ln w="12700" cap="flat" cmpd="sng" algn="ctr">
          <a:solidFill>
            <a:schemeClr val="accent4">
              <a:hueOff val="2450223"/>
              <a:satOff val="-10194"/>
              <a:lumOff val="24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4308DA-3176-464F-8C87-28B3C1B70AC2}">
      <dsp:nvSpPr>
        <dsp:cNvPr id="0" name=""/>
        <dsp:cNvSpPr/>
      </dsp:nvSpPr>
      <dsp:spPr>
        <a:xfrm rot="5400000">
          <a:off x="1884304" y="676084"/>
          <a:ext cx="866498" cy="1441834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 w="12700" cap="flat" cmpd="sng" algn="ctr">
          <a:solidFill>
            <a:schemeClr val="accent4">
              <a:hueOff val="4900445"/>
              <a:satOff val="-20388"/>
              <a:lumOff val="480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D84A6D-F709-4B62-903C-69AE812792FE}">
      <dsp:nvSpPr>
        <dsp:cNvPr id="0" name=""/>
        <dsp:cNvSpPr/>
      </dsp:nvSpPr>
      <dsp:spPr>
        <a:xfrm>
          <a:off x="1739664" y="1106882"/>
          <a:ext cx="1301696" cy="11410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b="1" kern="1200" dirty="0"/>
            <a:t>Predecir la tasa de mortalidad de pacientes con patologías oncológicas y no oncológicas.</a:t>
          </a:r>
          <a:endParaRPr lang="es-EC" sz="1200" kern="1200" dirty="0"/>
        </a:p>
      </dsp:txBody>
      <dsp:txXfrm>
        <a:off x="1739664" y="1106882"/>
        <a:ext cx="1301696" cy="1141012"/>
      </dsp:txXfrm>
    </dsp:sp>
    <dsp:sp modelId="{AC540015-B26E-46AA-B884-B91D7FB8CF63}">
      <dsp:nvSpPr>
        <dsp:cNvPr id="0" name=""/>
        <dsp:cNvSpPr/>
      </dsp:nvSpPr>
      <dsp:spPr>
        <a:xfrm>
          <a:off x="2795757" y="569934"/>
          <a:ext cx="245603" cy="245603"/>
        </a:xfrm>
        <a:prstGeom prst="triangle">
          <a:avLst>
            <a:gd name="adj" fmla="val 100000"/>
          </a:avLst>
        </a:prstGeom>
        <a:solidFill>
          <a:schemeClr val="accent4">
            <a:hueOff val="7350668"/>
            <a:satOff val="-30583"/>
            <a:lumOff val="7206"/>
            <a:alphaOff val="0"/>
          </a:schemeClr>
        </a:solidFill>
        <a:ln w="12700" cap="flat" cmpd="sng" algn="ctr">
          <a:solidFill>
            <a:schemeClr val="accent4">
              <a:hueOff val="7350668"/>
              <a:satOff val="-30583"/>
              <a:lumOff val="72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8FD890-F5ED-4AFE-8D1D-97C7D82C81C0}">
      <dsp:nvSpPr>
        <dsp:cNvPr id="0" name=""/>
        <dsp:cNvSpPr/>
      </dsp:nvSpPr>
      <dsp:spPr>
        <a:xfrm rot="5400000">
          <a:off x="3477834" y="281763"/>
          <a:ext cx="866498" cy="1441834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accent4">
              <a:hueOff val="9800891"/>
              <a:satOff val="-40777"/>
              <a:lumOff val="960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D988C9-AE6F-49CD-BF67-361F569AB121}">
      <dsp:nvSpPr>
        <dsp:cNvPr id="0" name=""/>
        <dsp:cNvSpPr/>
      </dsp:nvSpPr>
      <dsp:spPr>
        <a:xfrm>
          <a:off x="3333194" y="712561"/>
          <a:ext cx="1301696" cy="11410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b="1" kern="1200" dirty="0"/>
            <a:t>Indicar el valor de impacto que tendrá un tratamiento, y a su vez, el pronóstico de la enfermedad a tratar</a:t>
          </a:r>
          <a:endParaRPr lang="es-EC" sz="1200" kern="1200" dirty="0"/>
        </a:p>
      </dsp:txBody>
      <dsp:txXfrm>
        <a:off x="3333194" y="712561"/>
        <a:ext cx="1301696" cy="114101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09D0A5-E08D-42A9-B246-C88DB57F8D3B}">
      <dsp:nvSpPr>
        <dsp:cNvPr id="0" name=""/>
        <dsp:cNvSpPr/>
      </dsp:nvSpPr>
      <dsp:spPr>
        <a:xfrm rot="5400000">
          <a:off x="208914" y="2100690"/>
          <a:ext cx="627666" cy="1044423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3CE4E3B-590C-4E63-AAD1-77F2A51274F7}">
      <dsp:nvSpPr>
        <dsp:cNvPr id="0" name=""/>
        <dsp:cNvSpPr/>
      </dsp:nvSpPr>
      <dsp:spPr>
        <a:xfrm>
          <a:off x="104141" y="2412748"/>
          <a:ext cx="942911" cy="826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Modificación del IK</a:t>
          </a:r>
          <a:endParaRPr lang="es-EC" sz="1600" kern="1200" dirty="0"/>
        </a:p>
      </dsp:txBody>
      <dsp:txXfrm>
        <a:off x="104141" y="2412748"/>
        <a:ext cx="942911" cy="826517"/>
      </dsp:txXfrm>
    </dsp:sp>
    <dsp:sp modelId="{67B3C641-8581-4CBA-9EA6-E51AB7500D6B}">
      <dsp:nvSpPr>
        <dsp:cNvPr id="0" name=""/>
        <dsp:cNvSpPr/>
      </dsp:nvSpPr>
      <dsp:spPr>
        <a:xfrm>
          <a:off x="869145" y="2023799"/>
          <a:ext cx="177907" cy="17790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4">
                <a:hueOff val="1225111"/>
                <a:satOff val="-5097"/>
                <a:lumOff val="120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225111"/>
                <a:satOff val="-5097"/>
                <a:lumOff val="120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225111"/>
                <a:satOff val="-5097"/>
                <a:lumOff val="120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243CAFE-CFF7-4138-AF3A-EE8C3AB7A349}">
      <dsp:nvSpPr>
        <dsp:cNvPr id="0" name=""/>
        <dsp:cNvSpPr/>
      </dsp:nvSpPr>
      <dsp:spPr>
        <a:xfrm rot="5400000">
          <a:off x="1363222" y="1815056"/>
          <a:ext cx="627666" cy="1044423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4">
                <a:hueOff val="2450223"/>
                <a:satOff val="-10194"/>
                <a:lumOff val="240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2450223"/>
                <a:satOff val="-10194"/>
                <a:lumOff val="240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2450223"/>
                <a:satOff val="-10194"/>
                <a:lumOff val="240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A8AAB99-8B9F-4FE0-A2F4-0F6694319CF5}">
      <dsp:nvSpPr>
        <dsp:cNvPr id="0" name=""/>
        <dsp:cNvSpPr/>
      </dsp:nvSpPr>
      <dsp:spPr>
        <a:xfrm>
          <a:off x="1258449" y="2127113"/>
          <a:ext cx="942911" cy="826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11 categorías con valores de 0 a 100. </a:t>
          </a:r>
          <a:endParaRPr lang="es-EC" sz="1600" kern="1200" dirty="0"/>
        </a:p>
      </dsp:txBody>
      <dsp:txXfrm>
        <a:off x="1258449" y="2127113"/>
        <a:ext cx="942911" cy="826517"/>
      </dsp:txXfrm>
    </dsp:sp>
    <dsp:sp modelId="{79B309D0-B8AD-49A0-A16C-BE919A2BAAAD}">
      <dsp:nvSpPr>
        <dsp:cNvPr id="0" name=""/>
        <dsp:cNvSpPr/>
      </dsp:nvSpPr>
      <dsp:spPr>
        <a:xfrm>
          <a:off x="2023452" y="1738164"/>
          <a:ext cx="177907" cy="17790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4">
                <a:hueOff val="3675334"/>
                <a:satOff val="-15291"/>
                <a:lumOff val="360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3675334"/>
                <a:satOff val="-15291"/>
                <a:lumOff val="360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3675334"/>
                <a:satOff val="-15291"/>
                <a:lumOff val="360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57D87F0-0324-4CA7-A4C0-FD781D3EF51F}">
      <dsp:nvSpPr>
        <dsp:cNvPr id="0" name=""/>
        <dsp:cNvSpPr/>
      </dsp:nvSpPr>
      <dsp:spPr>
        <a:xfrm rot="5400000">
          <a:off x="2517530" y="1529421"/>
          <a:ext cx="627666" cy="1044423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4">
                <a:hueOff val="4900445"/>
                <a:satOff val="-20388"/>
                <a:lumOff val="480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4900445"/>
                <a:satOff val="-20388"/>
                <a:lumOff val="480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4900445"/>
                <a:satOff val="-20388"/>
                <a:lumOff val="480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8F673B3-E44F-44D2-9909-EF605EDC21D6}">
      <dsp:nvSpPr>
        <dsp:cNvPr id="0" name=""/>
        <dsp:cNvSpPr/>
      </dsp:nvSpPr>
      <dsp:spPr>
        <a:xfrm>
          <a:off x="2412756" y="1841479"/>
          <a:ext cx="942911" cy="826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2 los factores Ingesta oral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 Nivel de conciencia.</a:t>
          </a:r>
          <a:endParaRPr lang="es-EC" sz="1600" kern="1200" dirty="0"/>
        </a:p>
      </dsp:txBody>
      <dsp:txXfrm>
        <a:off x="2412756" y="1841479"/>
        <a:ext cx="942911" cy="826517"/>
      </dsp:txXfrm>
    </dsp:sp>
    <dsp:sp modelId="{40F24AA3-6853-43D6-B1FB-71BB561D82C1}">
      <dsp:nvSpPr>
        <dsp:cNvPr id="0" name=""/>
        <dsp:cNvSpPr/>
      </dsp:nvSpPr>
      <dsp:spPr>
        <a:xfrm>
          <a:off x="3177760" y="1452529"/>
          <a:ext cx="177907" cy="17790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4">
                <a:hueOff val="6125556"/>
                <a:satOff val="-25486"/>
                <a:lumOff val="600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125556"/>
                <a:satOff val="-25486"/>
                <a:lumOff val="600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125556"/>
                <a:satOff val="-25486"/>
                <a:lumOff val="600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1623E7C-20F2-4C40-A314-05486F098E66}">
      <dsp:nvSpPr>
        <dsp:cNvPr id="0" name=""/>
        <dsp:cNvSpPr/>
      </dsp:nvSpPr>
      <dsp:spPr>
        <a:xfrm rot="5400000">
          <a:off x="3671837" y="1243787"/>
          <a:ext cx="627666" cy="1044423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4">
                <a:hueOff val="7350668"/>
                <a:satOff val="-30583"/>
                <a:lumOff val="72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7350668"/>
                <a:satOff val="-30583"/>
                <a:lumOff val="72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7350668"/>
                <a:satOff val="-30583"/>
                <a:lumOff val="72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28E44EF-31B3-4C86-96F7-FD8A8C716F8B}">
      <dsp:nvSpPr>
        <dsp:cNvPr id="0" name=""/>
        <dsp:cNvSpPr/>
      </dsp:nvSpPr>
      <dsp:spPr>
        <a:xfrm>
          <a:off x="3567064" y="1555844"/>
          <a:ext cx="942911" cy="826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No hace referencia al lugar donde se presta la atención al paciente. </a:t>
          </a:r>
          <a:endParaRPr lang="es-EC" sz="1600" kern="1200" dirty="0"/>
        </a:p>
      </dsp:txBody>
      <dsp:txXfrm>
        <a:off x="3567064" y="1555844"/>
        <a:ext cx="942911" cy="826517"/>
      </dsp:txXfrm>
    </dsp:sp>
    <dsp:sp modelId="{E266352E-0BD9-4C1E-AC39-01E7A1AB4726}">
      <dsp:nvSpPr>
        <dsp:cNvPr id="0" name=""/>
        <dsp:cNvSpPr/>
      </dsp:nvSpPr>
      <dsp:spPr>
        <a:xfrm>
          <a:off x="4332067" y="1166895"/>
          <a:ext cx="177907" cy="17790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4">
                <a:hueOff val="8575779"/>
                <a:satOff val="-35680"/>
                <a:lumOff val="840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8575779"/>
                <a:satOff val="-35680"/>
                <a:lumOff val="840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8575779"/>
                <a:satOff val="-35680"/>
                <a:lumOff val="840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4B2E20A-24D8-48A1-9761-06CF429B2DF2}">
      <dsp:nvSpPr>
        <dsp:cNvPr id="0" name=""/>
        <dsp:cNvSpPr/>
      </dsp:nvSpPr>
      <dsp:spPr>
        <a:xfrm rot="5400000">
          <a:off x="4826145" y="958152"/>
          <a:ext cx="627666" cy="1044423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BF07A43-AC96-4419-9FD8-082BC23E8400}">
      <dsp:nvSpPr>
        <dsp:cNvPr id="0" name=""/>
        <dsp:cNvSpPr/>
      </dsp:nvSpPr>
      <dsp:spPr>
        <a:xfrm>
          <a:off x="4721372" y="1270210"/>
          <a:ext cx="942911" cy="826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90 días </a:t>
          </a:r>
          <a:endParaRPr lang="es-EC" sz="1600" kern="1200" dirty="0"/>
        </a:p>
      </dsp:txBody>
      <dsp:txXfrm>
        <a:off x="4721372" y="1270210"/>
        <a:ext cx="942911" cy="826517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24F0F4-035A-49C1-B742-74DD70103879}">
      <dsp:nvSpPr>
        <dsp:cNvPr id="0" name=""/>
        <dsp:cNvSpPr/>
      </dsp:nvSpPr>
      <dsp:spPr>
        <a:xfrm rot="5400000">
          <a:off x="240394" y="1355977"/>
          <a:ext cx="723852" cy="1204474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6B7E088-6897-4CD9-A49A-F66C847869B1}">
      <dsp:nvSpPr>
        <dsp:cNvPr id="0" name=""/>
        <dsp:cNvSpPr/>
      </dsp:nvSpPr>
      <dsp:spPr>
        <a:xfrm>
          <a:off x="119565" y="1715855"/>
          <a:ext cx="1087406" cy="9531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/>
            <a:t>Rango de  puntuación de 0-15.</a:t>
          </a:r>
          <a:endParaRPr lang="es-EC" sz="1300" kern="1200" dirty="0"/>
        </a:p>
      </dsp:txBody>
      <dsp:txXfrm>
        <a:off x="119565" y="1715855"/>
        <a:ext cx="1087406" cy="953175"/>
      </dsp:txXfrm>
    </dsp:sp>
    <dsp:sp modelId="{2A95E1FC-7DC2-4334-9B20-5113D6707EFE}">
      <dsp:nvSpPr>
        <dsp:cNvPr id="0" name=""/>
        <dsp:cNvSpPr/>
      </dsp:nvSpPr>
      <dsp:spPr>
        <a:xfrm>
          <a:off x="1001801" y="1267302"/>
          <a:ext cx="205171" cy="205171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4">
                <a:hueOff val="1633482"/>
                <a:satOff val="-6796"/>
                <a:lumOff val="160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633482"/>
                <a:satOff val="-6796"/>
                <a:lumOff val="160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633482"/>
                <a:satOff val="-6796"/>
                <a:lumOff val="160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1633482"/>
              <a:satOff val="-6796"/>
              <a:lumOff val="1601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B24944E-4A4F-45A8-AA66-F335B8C46640}">
      <dsp:nvSpPr>
        <dsp:cNvPr id="0" name=""/>
        <dsp:cNvSpPr/>
      </dsp:nvSpPr>
      <dsp:spPr>
        <a:xfrm rot="5400000">
          <a:off x="1571592" y="1026571"/>
          <a:ext cx="723852" cy="1204474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4">
                <a:hueOff val="3266964"/>
                <a:satOff val="-13592"/>
                <a:lumOff val="320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3266964"/>
                <a:satOff val="-13592"/>
                <a:lumOff val="320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3266964"/>
                <a:satOff val="-13592"/>
                <a:lumOff val="320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3266964"/>
              <a:satOff val="-13592"/>
              <a:lumOff val="3203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B81458F-3888-4F69-88D5-4CEC0087DEE6}">
      <dsp:nvSpPr>
        <dsp:cNvPr id="0" name=""/>
        <dsp:cNvSpPr/>
      </dsp:nvSpPr>
      <dsp:spPr>
        <a:xfrm>
          <a:off x="1450763" y="1386449"/>
          <a:ext cx="1087406" cy="9531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/>
            <a:t>Mayor de 6, la sobrevida es menor a 3 semanas</a:t>
          </a:r>
          <a:endParaRPr lang="es-EC" sz="1300" kern="1200" dirty="0"/>
        </a:p>
      </dsp:txBody>
      <dsp:txXfrm>
        <a:off x="1450763" y="1386449"/>
        <a:ext cx="1087406" cy="953175"/>
      </dsp:txXfrm>
    </dsp:sp>
    <dsp:sp modelId="{74F5B48F-25F6-4772-AE15-4858EDC1C531}">
      <dsp:nvSpPr>
        <dsp:cNvPr id="0" name=""/>
        <dsp:cNvSpPr/>
      </dsp:nvSpPr>
      <dsp:spPr>
        <a:xfrm>
          <a:off x="2332999" y="937896"/>
          <a:ext cx="205171" cy="205171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4">
                <a:hueOff val="4900445"/>
                <a:satOff val="-20388"/>
                <a:lumOff val="480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4900445"/>
                <a:satOff val="-20388"/>
                <a:lumOff val="480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4900445"/>
                <a:satOff val="-20388"/>
                <a:lumOff val="480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4900445"/>
              <a:satOff val="-20388"/>
              <a:lumOff val="4804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059CDAE-487E-4D42-A7C6-E052D7D6B2E1}">
      <dsp:nvSpPr>
        <dsp:cNvPr id="0" name=""/>
        <dsp:cNvSpPr/>
      </dsp:nvSpPr>
      <dsp:spPr>
        <a:xfrm rot="5400000">
          <a:off x="2902790" y="697164"/>
          <a:ext cx="723852" cy="1204474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4">
                <a:hueOff val="6533927"/>
                <a:satOff val="-27185"/>
                <a:lumOff val="640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533927"/>
                <a:satOff val="-27185"/>
                <a:lumOff val="640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533927"/>
                <a:satOff val="-27185"/>
                <a:lumOff val="640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6533927"/>
              <a:satOff val="-27185"/>
              <a:lumOff val="6405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11ACA7D-FA15-4743-A4C4-7C093EDF15DF}">
      <dsp:nvSpPr>
        <dsp:cNvPr id="0" name=""/>
        <dsp:cNvSpPr/>
      </dsp:nvSpPr>
      <dsp:spPr>
        <a:xfrm>
          <a:off x="2781961" y="1057043"/>
          <a:ext cx="1087406" cy="9531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0" i="0" kern="1200" dirty="0"/>
            <a:t>Mayor a 4, la sobrevida es de 6 semanas</a:t>
          </a:r>
          <a:endParaRPr lang="es-EC" sz="1300" kern="1200" dirty="0"/>
        </a:p>
      </dsp:txBody>
      <dsp:txXfrm>
        <a:off x="2781961" y="1057043"/>
        <a:ext cx="1087406" cy="953175"/>
      </dsp:txXfrm>
    </dsp:sp>
    <dsp:sp modelId="{C90D6383-3945-4A6E-829A-4C579D26EE31}">
      <dsp:nvSpPr>
        <dsp:cNvPr id="0" name=""/>
        <dsp:cNvSpPr/>
      </dsp:nvSpPr>
      <dsp:spPr>
        <a:xfrm>
          <a:off x="3664197" y="608490"/>
          <a:ext cx="205171" cy="205171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4">
                <a:hueOff val="8167408"/>
                <a:satOff val="-33981"/>
                <a:lumOff val="800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8167408"/>
                <a:satOff val="-33981"/>
                <a:lumOff val="800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8167408"/>
                <a:satOff val="-33981"/>
                <a:lumOff val="800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8167408"/>
              <a:satOff val="-33981"/>
              <a:lumOff val="8007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DF4EE40-5BBC-4FA2-957A-6CF91D43A357}">
      <dsp:nvSpPr>
        <dsp:cNvPr id="0" name=""/>
        <dsp:cNvSpPr/>
      </dsp:nvSpPr>
      <dsp:spPr>
        <a:xfrm rot="5400000">
          <a:off x="4233988" y="367758"/>
          <a:ext cx="723852" cy="1204474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9800891"/>
              <a:satOff val="-40777"/>
              <a:lumOff val="9608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1BDC551-E0E5-4F5C-A5F2-36CD2AD302ED}">
      <dsp:nvSpPr>
        <dsp:cNvPr id="0" name=""/>
        <dsp:cNvSpPr/>
      </dsp:nvSpPr>
      <dsp:spPr>
        <a:xfrm>
          <a:off x="4113159" y="727637"/>
          <a:ext cx="1087406" cy="9531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/>
            <a:t>Sensibilidad es de 80%, con especificidad del 85%.</a:t>
          </a:r>
          <a:endParaRPr lang="es-EC" sz="1300" kern="1200" dirty="0"/>
        </a:p>
      </dsp:txBody>
      <dsp:txXfrm>
        <a:off x="4113159" y="727637"/>
        <a:ext cx="1087406" cy="953175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11C455-214E-4344-A0F0-17BF105EB918}">
      <dsp:nvSpPr>
        <dsp:cNvPr id="0" name=""/>
        <dsp:cNvSpPr/>
      </dsp:nvSpPr>
      <dsp:spPr>
        <a:xfrm>
          <a:off x="3650380" y="679"/>
          <a:ext cx="1042965" cy="67792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>
              <a:solidFill>
                <a:schemeClr val="tx1"/>
              </a:solidFill>
            </a:rPr>
            <a:t>Agitación.</a:t>
          </a:r>
          <a:endParaRPr lang="es-EC" sz="1200" kern="1200" dirty="0">
            <a:solidFill>
              <a:schemeClr val="tx1"/>
            </a:solidFill>
          </a:endParaRPr>
        </a:p>
      </dsp:txBody>
      <dsp:txXfrm>
        <a:off x="3683474" y="33773"/>
        <a:ext cx="976777" cy="611739"/>
      </dsp:txXfrm>
    </dsp:sp>
    <dsp:sp modelId="{CD7CCF0C-F65A-4273-B28A-879AA1BA478C}">
      <dsp:nvSpPr>
        <dsp:cNvPr id="0" name=""/>
        <dsp:cNvSpPr/>
      </dsp:nvSpPr>
      <dsp:spPr>
        <a:xfrm>
          <a:off x="1815421" y="339643"/>
          <a:ext cx="4712883" cy="4712883"/>
        </a:xfrm>
        <a:custGeom>
          <a:avLst/>
          <a:gdLst/>
          <a:ahLst/>
          <a:cxnLst/>
          <a:rect l="0" t="0" r="0" b="0"/>
          <a:pathLst>
            <a:path>
              <a:moveTo>
                <a:pt x="3027606" y="97602"/>
              </a:moveTo>
              <a:arcTo wR="2356441" hR="2356441" stAng="17192890" swAng="682422"/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D45E5F-C564-4EE7-9FB7-BD2F129BD9AA}">
      <dsp:nvSpPr>
        <dsp:cNvPr id="0" name=""/>
        <dsp:cNvSpPr/>
      </dsp:nvSpPr>
      <dsp:spPr>
        <a:xfrm>
          <a:off x="5316636" y="690865"/>
          <a:ext cx="1042965" cy="677927"/>
        </a:xfrm>
        <a:prstGeom prst="roundRect">
          <a:avLst/>
        </a:prstGeom>
        <a:gradFill rotWithShape="0">
          <a:gsLst>
            <a:gs pos="0">
              <a:schemeClr val="accent4">
                <a:hueOff val="1400127"/>
                <a:satOff val="-5825"/>
                <a:lumOff val="137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400127"/>
                <a:satOff val="-5825"/>
                <a:lumOff val="137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400127"/>
                <a:satOff val="-5825"/>
                <a:lumOff val="137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>
              <a:solidFill>
                <a:schemeClr val="tx1"/>
              </a:solidFill>
            </a:rPr>
            <a:t>Deterioro del nivel de consciencia</a:t>
          </a:r>
          <a:endParaRPr lang="es-EC" sz="1200" kern="1200" dirty="0">
            <a:solidFill>
              <a:schemeClr val="tx1"/>
            </a:solidFill>
          </a:endParaRPr>
        </a:p>
      </dsp:txBody>
      <dsp:txXfrm>
        <a:off x="5349730" y="723959"/>
        <a:ext cx="976777" cy="611739"/>
      </dsp:txXfrm>
    </dsp:sp>
    <dsp:sp modelId="{59960484-18FB-4AF8-96CA-37CBEC1328E5}">
      <dsp:nvSpPr>
        <dsp:cNvPr id="0" name=""/>
        <dsp:cNvSpPr/>
      </dsp:nvSpPr>
      <dsp:spPr>
        <a:xfrm>
          <a:off x="1815421" y="339643"/>
          <a:ext cx="4712883" cy="4712883"/>
        </a:xfrm>
        <a:custGeom>
          <a:avLst/>
          <a:gdLst/>
          <a:ahLst/>
          <a:cxnLst/>
          <a:rect l="0" t="0" r="0" b="0"/>
          <a:pathLst>
            <a:path>
              <a:moveTo>
                <a:pt x="4414956" y="1209560"/>
              </a:moveTo>
              <a:arcTo wR="2356441" hR="2356441" stAng="19852563" swAng="941750"/>
            </a:path>
          </a:pathLst>
        </a:custGeom>
        <a:noFill/>
        <a:ln w="6350" cap="flat" cmpd="sng" algn="ctr">
          <a:solidFill>
            <a:schemeClr val="accent4">
              <a:hueOff val="1400127"/>
              <a:satOff val="-5825"/>
              <a:lumOff val="1373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FA1E0A-92D7-411C-917C-0567C6A3DDED}">
      <dsp:nvSpPr>
        <dsp:cNvPr id="0" name=""/>
        <dsp:cNvSpPr/>
      </dsp:nvSpPr>
      <dsp:spPr>
        <a:xfrm>
          <a:off x="6006822" y="2357121"/>
          <a:ext cx="1042965" cy="677927"/>
        </a:xfrm>
        <a:prstGeom prst="roundRect">
          <a:avLst/>
        </a:prstGeom>
        <a:gradFill rotWithShape="0">
          <a:gsLst>
            <a:gs pos="0">
              <a:schemeClr val="accent4">
                <a:hueOff val="2800255"/>
                <a:satOff val="-11651"/>
                <a:lumOff val="274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2800255"/>
                <a:satOff val="-11651"/>
                <a:lumOff val="274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2800255"/>
                <a:satOff val="-11651"/>
                <a:lumOff val="274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>
              <a:solidFill>
                <a:schemeClr val="tx1"/>
              </a:solidFill>
            </a:rPr>
            <a:t>Piel moteada</a:t>
          </a:r>
          <a:endParaRPr lang="es-EC" sz="1200" kern="1200" dirty="0">
            <a:solidFill>
              <a:schemeClr val="tx1"/>
            </a:solidFill>
          </a:endParaRPr>
        </a:p>
      </dsp:txBody>
      <dsp:txXfrm>
        <a:off x="6039916" y="2390215"/>
        <a:ext cx="976777" cy="611739"/>
      </dsp:txXfrm>
    </dsp:sp>
    <dsp:sp modelId="{9A3EFAE9-C010-4988-AB25-327EDEAF11EC}">
      <dsp:nvSpPr>
        <dsp:cNvPr id="0" name=""/>
        <dsp:cNvSpPr/>
      </dsp:nvSpPr>
      <dsp:spPr>
        <a:xfrm>
          <a:off x="1815421" y="339643"/>
          <a:ext cx="4712883" cy="4712883"/>
        </a:xfrm>
        <a:custGeom>
          <a:avLst/>
          <a:gdLst/>
          <a:ahLst/>
          <a:cxnLst/>
          <a:rect l="0" t="0" r="0" b="0"/>
          <a:pathLst>
            <a:path>
              <a:moveTo>
                <a:pt x="4648463" y="2903667"/>
              </a:moveTo>
              <a:arcTo wR="2356441" hR="2356441" stAng="805687" swAng="941750"/>
            </a:path>
          </a:pathLst>
        </a:custGeom>
        <a:noFill/>
        <a:ln w="6350" cap="flat" cmpd="sng" algn="ctr">
          <a:solidFill>
            <a:schemeClr val="accent4">
              <a:hueOff val="2800255"/>
              <a:satOff val="-11651"/>
              <a:lumOff val="2745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C516FE-E8CF-45DA-AD07-812A73117265}">
      <dsp:nvSpPr>
        <dsp:cNvPr id="0" name=""/>
        <dsp:cNvSpPr/>
      </dsp:nvSpPr>
      <dsp:spPr>
        <a:xfrm>
          <a:off x="5316636" y="4023377"/>
          <a:ext cx="1042965" cy="677927"/>
        </a:xfrm>
        <a:prstGeom prst="roundRect">
          <a:avLst/>
        </a:prstGeom>
        <a:gradFill rotWithShape="0">
          <a:gsLst>
            <a:gs pos="0">
              <a:schemeClr val="accent4">
                <a:hueOff val="4200382"/>
                <a:satOff val="-17476"/>
                <a:lumOff val="411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4200382"/>
                <a:satOff val="-17476"/>
                <a:lumOff val="411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4200382"/>
                <a:satOff val="-17476"/>
                <a:lumOff val="411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>
              <a:solidFill>
                <a:schemeClr val="tx1"/>
              </a:solidFill>
            </a:rPr>
            <a:t>Respiración ruidosa</a:t>
          </a:r>
          <a:endParaRPr lang="es-EC" sz="1200" kern="1200" dirty="0">
            <a:solidFill>
              <a:schemeClr val="tx1"/>
            </a:solidFill>
          </a:endParaRPr>
        </a:p>
      </dsp:txBody>
      <dsp:txXfrm>
        <a:off x="5349730" y="4056471"/>
        <a:ext cx="976777" cy="611739"/>
      </dsp:txXfrm>
    </dsp:sp>
    <dsp:sp modelId="{B0AF864D-566C-4BFC-8C0F-D48DA18626E2}">
      <dsp:nvSpPr>
        <dsp:cNvPr id="0" name=""/>
        <dsp:cNvSpPr/>
      </dsp:nvSpPr>
      <dsp:spPr>
        <a:xfrm>
          <a:off x="1815421" y="339643"/>
          <a:ext cx="4712883" cy="4712883"/>
        </a:xfrm>
        <a:custGeom>
          <a:avLst/>
          <a:gdLst/>
          <a:ahLst/>
          <a:cxnLst/>
          <a:rect l="0" t="0" r="0" b="0"/>
          <a:pathLst>
            <a:path>
              <a:moveTo>
                <a:pt x="3459886" y="4438563"/>
              </a:moveTo>
              <a:arcTo wR="2356441" hR="2356441" stAng="3724688" swAng="682422"/>
            </a:path>
          </a:pathLst>
        </a:custGeom>
        <a:noFill/>
        <a:ln w="6350" cap="flat" cmpd="sng" algn="ctr">
          <a:solidFill>
            <a:schemeClr val="accent4">
              <a:hueOff val="4200382"/>
              <a:satOff val="-17476"/>
              <a:lumOff val="4118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754E2D-D1A5-428A-A398-11121A1038E5}">
      <dsp:nvSpPr>
        <dsp:cNvPr id="0" name=""/>
        <dsp:cNvSpPr/>
      </dsp:nvSpPr>
      <dsp:spPr>
        <a:xfrm>
          <a:off x="3650380" y="4713563"/>
          <a:ext cx="1042965" cy="677927"/>
        </a:xfrm>
        <a:prstGeom prst="roundRect">
          <a:avLst/>
        </a:prstGeom>
        <a:gradFill rotWithShape="0">
          <a:gsLst>
            <a:gs pos="0">
              <a:schemeClr val="accent4">
                <a:hueOff val="5600509"/>
                <a:satOff val="-23301"/>
                <a:lumOff val="549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5600509"/>
                <a:satOff val="-23301"/>
                <a:lumOff val="549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5600509"/>
                <a:satOff val="-23301"/>
                <a:lumOff val="549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>
              <a:solidFill>
                <a:schemeClr val="tx1"/>
              </a:solidFill>
            </a:rPr>
            <a:t>Pérdida progresiva de peso, </a:t>
          </a:r>
          <a:endParaRPr lang="es-EC" sz="1200" kern="1200" dirty="0">
            <a:solidFill>
              <a:schemeClr val="tx1"/>
            </a:solidFill>
          </a:endParaRPr>
        </a:p>
      </dsp:txBody>
      <dsp:txXfrm>
        <a:off x="3683474" y="4746657"/>
        <a:ext cx="976777" cy="611739"/>
      </dsp:txXfrm>
    </dsp:sp>
    <dsp:sp modelId="{8E97CCDE-25B7-4B8A-80AA-5016065F7341}">
      <dsp:nvSpPr>
        <dsp:cNvPr id="0" name=""/>
        <dsp:cNvSpPr/>
      </dsp:nvSpPr>
      <dsp:spPr>
        <a:xfrm>
          <a:off x="1815421" y="339643"/>
          <a:ext cx="4712883" cy="4712883"/>
        </a:xfrm>
        <a:custGeom>
          <a:avLst/>
          <a:gdLst/>
          <a:ahLst/>
          <a:cxnLst/>
          <a:rect l="0" t="0" r="0" b="0"/>
          <a:pathLst>
            <a:path>
              <a:moveTo>
                <a:pt x="1685276" y="4615281"/>
              </a:moveTo>
              <a:arcTo wR="2356441" hR="2356441" stAng="6392890" swAng="682422"/>
            </a:path>
          </a:pathLst>
        </a:custGeom>
        <a:noFill/>
        <a:ln w="6350" cap="flat" cmpd="sng" algn="ctr">
          <a:solidFill>
            <a:schemeClr val="accent4">
              <a:hueOff val="5600509"/>
              <a:satOff val="-23301"/>
              <a:lumOff val="549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A7DE08-29F3-4906-B8BB-6EBCBF31FCD3}">
      <dsp:nvSpPr>
        <dsp:cNvPr id="0" name=""/>
        <dsp:cNvSpPr/>
      </dsp:nvSpPr>
      <dsp:spPr>
        <a:xfrm>
          <a:off x="1984124" y="4023377"/>
          <a:ext cx="1042965" cy="677927"/>
        </a:xfrm>
        <a:prstGeom prst="roundRect">
          <a:avLst/>
        </a:prstGeom>
        <a:gradFill rotWithShape="0">
          <a:gsLst>
            <a:gs pos="0">
              <a:schemeClr val="accent4">
                <a:hueOff val="7000636"/>
                <a:satOff val="-29126"/>
                <a:lumOff val="686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7000636"/>
                <a:satOff val="-29126"/>
                <a:lumOff val="686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7000636"/>
                <a:satOff val="-29126"/>
                <a:lumOff val="686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>
              <a:solidFill>
                <a:schemeClr val="tx1"/>
              </a:solidFill>
            </a:rPr>
            <a:t>Fatiga</a:t>
          </a:r>
          <a:endParaRPr lang="es-EC" sz="1200" kern="1200" dirty="0">
            <a:solidFill>
              <a:schemeClr val="tx1"/>
            </a:solidFill>
          </a:endParaRPr>
        </a:p>
      </dsp:txBody>
      <dsp:txXfrm>
        <a:off x="2017218" y="4056471"/>
        <a:ext cx="976777" cy="611739"/>
      </dsp:txXfrm>
    </dsp:sp>
    <dsp:sp modelId="{2810FD9D-0319-4C39-9B03-B815903363DC}">
      <dsp:nvSpPr>
        <dsp:cNvPr id="0" name=""/>
        <dsp:cNvSpPr/>
      </dsp:nvSpPr>
      <dsp:spPr>
        <a:xfrm>
          <a:off x="1815421" y="339643"/>
          <a:ext cx="4712883" cy="4712883"/>
        </a:xfrm>
        <a:custGeom>
          <a:avLst/>
          <a:gdLst/>
          <a:ahLst/>
          <a:cxnLst/>
          <a:rect l="0" t="0" r="0" b="0"/>
          <a:pathLst>
            <a:path>
              <a:moveTo>
                <a:pt x="297927" y="3503323"/>
              </a:moveTo>
              <a:arcTo wR="2356441" hR="2356441" stAng="9052563" swAng="941750"/>
            </a:path>
          </a:pathLst>
        </a:custGeom>
        <a:noFill/>
        <a:ln w="6350" cap="flat" cmpd="sng" algn="ctr">
          <a:solidFill>
            <a:schemeClr val="accent4">
              <a:hueOff val="7000636"/>
              <a:satOff val="-29126"/>
              <a:lumOff val="6863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A74BC0-755C-4F46-83EF-A9831403359B}">
      <dsp:nvSpPr>
        <dsp:cNvPr id="0" name=""/>
        <dsp:cNvSpPr/>
      </dsp:nvSpPr>
      <dsp:spPr>
        <a:xfrm>
          <a:off x="1293938" y="2357121"/>
          <a:ext cx="1042965" cy="677927"/>
        </a:xfrm>
        <a:prstGeom prst="roundRect">
          <a:avLst/>
        </a:prstGeom>
        <a:gradFill rotWithShape="0">
          <a:gsLst>
            <a:gs pos="0">
              <a:schemeClr val="accent4">
                <a:hueOff val="8400764"/>
                <a:satOff val="-34952"/>
                <a:lumOff val="823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8400764"/>
                <a:satOff val="-34952"/>
                <a:lumOff val="823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8400764"/>
                <a:satOff val="-34952"/>
                <a:lumOff val="823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>
              <a:solidFill>
                <a:schemeClr val="tx1"/>
              </a:solidFill>
            </a:rPr>
            <a:t>Pérdida del apetito en incremento,</a:t>
          </a:r>
          <a:endParaRPr lang="es-EC" sz="1200" kern="1200" dirty="0">
            <a:solidFill>
              <a:schemeClr val="tx1"/>
            </a:solidFill>
          </a:endParaRPr>
        </a:p>
      </dsp:txBody>
      <dsp:txXfrm>
        <a:off x="1327032" y="2390215"/>
        <a:ext cx="976777" cy="611739"/>
      </dsp:txXfrm>
    </dsp:sp>
    <dsp:sp modelId="{C242E383-BEFF-4506-B519-37A0D2EE3ED2}">
      <dsp:nvSpPr>
        <dsp:cNvPr id="0" name=""/>
        <dsp:cNvSpPr/>
      </dsp:nvSpPr>
      <dsp:spPr>
        <a:xfrm>
          <a:off x="1815421" y="339643"/>
          <a:ext cx="4712883" cy="4712883"/>
        </a:xfrm>
        <a:custGeom>
          <a:avLst/>
          <a:gdLst/>
          <a:ahLst/>
          <a:cxnLst/>
          <a:rect l="0" t="0" r="0" b="0"/>
          <a:pathLst>
            <a:path>
              <a:moveTo>
                <a:pt x="64420" y="1809216"/>
              </a:moveTo>
              <a:arcTo wR="2356441" hR="2356441" stAng="11605687" swAng="941750"/>
            </a:path>
          </a:pathLst>
        </a:custGeom>
        <a:noFill/>
        <a:ln w="6350" cap="flat" cmpd="sng" algn="ctr">
          <a:solidFill>
            <a:schemeClr val="accent4">
              <a:hueOff val="8400764"/>
              <a:satOff val="-34952"/>
              <a:lumOff val="8235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515EF1-8C09-4CB5-87B4-C00C9E8992FD}">
      <dsp:nvSpPr>
        <dsp:cNvPr id="0" name=""/>
        <dsp:cNvSpPr/>
      </dsp:nvSpPr>
      <dsp:spPr>
        <a:xfrm>
          <a:off x="1984124" y="690865"/>
          <a:ext cx="1042965" cy="677927"/>
        </a:xfrm>
        <a:prstGeom prst="roundRect">
          <a:avLst/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>
              <a:solidFill>
                <a:schemeClr val="tx1"/>
              </a:solidFill>
            </a:rPr>
            <a:t>Deterioro de la movilidad </a:t>
          </a:r>
          <a:endParaRPr lang="es-EC" sz="1200" kern="1200" dirty="0">
            <a:solidFill>
              <a:schemeClr val="tx1"/>
            </a:solidFill>
          </a:endParaRPr>
        </a:p>
      </dsp:txBody>
      <dsp:txXfrm>
        <a:off x="2017218" y="723959"/>
        <a:ext cx="976777" cy="611739"/>
      </dsp:txXfrm>
    </dsp:sp>
    <dsp:sp modelId="{99327D71-1848-48FB-8CE8-ABA3D7165428}">
      <dsp:nvSpPr>
        <dsp:cNvPr id="0" name=""/>
        <dsp:cNvSpPr/>
      </dsp:nvSpPr>
      <dsp:spPr>
        <a:xfrm>
          <a:off x="1815421" y="339643"/>
          <a:ext cx="4712883" cy="4712883"/>
        </a:xfrm>
        <a:custGeom>
          <a:avLst/>
          <a:gdLst/>
          <a:ahLst/>
          <a:cxnLst/>
          <a:rect l="0" t="0" r="0" b="0"/>
          <a:pathLst>
            <a:path>
              <a:moveTo>
                <a:pt x="1252997" y="274320"/>
              </a:moveTo>
              <a:arcTo wR="2356441" hR="2356441" stAng="14524688" swAng="682422"/>
            </a:path>
          </a:pathLst>
        </a:custGeom>
        <a:noFill/>
        <a:ln w="6350" cap="flat" cmpd="sng" algn="ctr">
          <a:solidFill>
            <a:schemeClr val="accent4">
              <a:hueOff val="9800891"/>
              <a:satOff val="-40777"/>
              <a:lumOff val="9608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13FB28-EBB1-4A01-A4CE-ACE5F9928D23}">
      <dsp:nvSpPr>
        <dsp:cNvPr id="0" name=""/>
        <dsp:cNvSpPr/>
      </dsp:nvSpPr>
      <dsp:spPr>
        <a:xfrm>
          <a:off x="0" y="1564"/>
          <a:ext cx="4668197" cy="60356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tx1"/>
              </a:solidFill>
            </a:rPr>
            <a:t>Dominio  clave  en  CP. </a:t>
          </a:r>
          <a:endParaRPr lang="es-EC" sz="1800" kern="1200" dirty="0">
            <a:solidFill>
              <a:schemeClr val="tx1"/>
            </a:solidFill>
          </a:endParaRPr>
        </a:p>
      </dsp:txBody>
      <dsp:txXfrm>
        <a:off x="29463" y="31027"/>
        <a:ext cx="4609271" cy="544634"/>
      </dsp:txXfrm>
    </dsp:sp>
    <dsp:sp modelId="{B2A5A842-2B48-4030-A987-E478CD37D37A}">
      <dsp:nvSpPr>
        <dsp:cNvPr id="0" name=""/>
        <dsp:cNvSpPr/>
      </dsp:nvSpPr>
      <dsp:spPr>
        <a:xfrm>
          <a:off x="0" y="617247"/>
          <a:ext cx="4668197" cy="603560"/>
        </a:xfrm>
        <a:prstGeom prst="roundRect">
          <a:avLst/>
        </a:prstGeom>
        <a:gradFill rotWithShape="0">
          <a:gsLst>
            <a:gs pos="0">
              <a:schemeClr val="accent4">
                <a:hueOff val="1633482"/>
                <a:satOff val="-6796"/>
                <a:lumOff val="160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633482"/>
                <a:satOff val="-6796"/>
                <a:lumOff val="160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633482"/>
                <a:satOff val="-6796"/>
                <a:lumOff val="160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tx1"/>
              </a:solidFill>
            </a:rPr>
            <a:t>Barrera  en el cuidados de  paciente  con EA.</a:t>
          </a:r>
          <a:endParaRPr lang="es-EC" sz="1800" kern="1200" dirty="0">
            <a:solidFill>
              <a:schemeClr val="tx1"/>
            </a:solidFill>
          </a:endParaRPr>
        </a:p>
      </dsp:txBody>
      <dsp:txXfrm>
        <a:off x="29463" y="646710"/>
        <a:ext cx="4609271" cy="544634"/>
      </dsp:txXfrm>
    </dsp:sp>
    <dsp:sp modelId="{D25D0FF6-4297-4C6D-9A0A-D8D1553A8C21}">
      <dsp:nvSpPr>
        <dsp:cNvPr id="0" name=""/>
        <dsp:cNvSpPr/>
      </dsp:nvSpPr>
      <dsp:spPr>
        <a:xfrm>
          <a:off x="0" y="1232929"/>
          <a:ext cx="4668197" cy="603560"/>
        </a:xfrm>
        <a:prstGeom prst="roundRect">
          <a:avLst/>
        </a:prstGeom>
        <a:gradFill rotWithShape="0">
          <a:gsLst>
            <a:gs pos="0">
              <a:schemeClr val="accent4">
                <a:hueOff val="3266964"/>
                <a:satOff val="-13592"/>
                <a:lumOff val="320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3266964"/>
                <a:satOff val="-13592"/>
                <a:lumOff val="320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3266964"/>
                <a:satOff val="-13592"/>
                <a:lumOff val="320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tx1"/>
              </a:solidFill>
            </a:rPr>
            <a:t>Particularidad de  cada paciente. (Deseos, alteraciones, condición ). </a:t>
          </a:r>
          <a:endParaRPr lang="es-EC" sz="1800" kern="1200" dirty="0">
            <a:solidFill>
              <a:schemeClr val="tx1"/>
            </a:solidFill>
          </a:endParaRPr>
        </a:p>
      </dsp:txBody>
      <dsp:txXfrm>
        <a:off x="29463" y="1262392"/>
        <a:ext cx="4609271" cy="544634"/>
      </dsp:txXfrm>
    </dsp:sp>
    <dsp:sp modelId="{472DD177-0E78-4BBC-B72E-A8B7A513FAAB}">
      <dsp:nvSpPr>
        <dsp:cNvPr id="0" name=""/>
        <dsp:cNvSpPr/>
      </dsp:nvSpPr>
      <dsp:spPr>
        <a:xfrm>
          <a:off x="0" y="1848611"/>
          <a:ext cx="4668197" cy="603560"/>
        </a:xfrm>
        <a:prstGeom prst="roundRect">
          <a:avLst/>
        </a:prstGeom>
        <a:gradFill rotWithShape="0">
          <a:gsLst>
            <a:gs pos="0">
              <a:schemeClr val="accent4">
                <a:hueOff val="4900445"/>
                <a:satOff val="-20388"/>
                <a:lumOff val="480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4900445"/>
                <a:satOff val="-20388"/>
                <a:lumOff val="480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4900445"/>
                <a:satOff val="-20388"/>
                <a:lumOff val="480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tx1"/>
              </a:solidFill>
            </a:rPr>
            <a:t>*</a:t>
          </a:r>
          <a:r>
            <a:rPr lang="es-ES" sz="1800" kern="1200" dirty="0" err="1">
              <a:solidFill>
                <a:schemeClr val="tx1"/>
              </a:solidFill>
            </a:rPr>
            <a:t>Informacion</a:t>
          </a:r>
          <a:r>
            <a:rPr lang="es-ES" sz="1800" kern="1200" dirty="0">
              <a:solidFill>
                <a:schemeClr val="tx1"/>
              </a:solidFill>
            </a:rPr>
            <a:t>: Sincera , sensible, claro </a:t>
          </a:r>
          <a:endParaRPr lang="es-EC" sz="1800" kern="1200" dirty="0">
            <a:solidFill>
              <a:schemeClr val="tx1"/>
            </a:solidFill>
          </a:endParaRPr>
        </a:p>
      </dsp:txBody>
      <dsp:txXfrm>
        <a:off x="29463" y="1878074"/>
        <a:ext cx="4609271" cy="544634"/>
      </dsp:txXfrm>
    </dsp:sp>
    <dsp:sp modelId="{8705EC96-111F-4BFA-938F-F8195B4E268F}">
      <dsp:nvSpPr>
        <dsp:cNvPr id="0" name=""/>
        <dsp:cNvSpPr/>
      </dsp:nvSpPr>
      <dsp:spPr>
        <a:xfrm>
          <a:off x="0" y="2464294"/>
          <a:ext cx="4668197" cy="603560"/>
        </a:xfrm>
        <a:prstGeom prst="roundRect">
          <a:avLst/>
        </a:prstGeom>
        <a:gradFill rotWithShape="0">
          <a:gsLst>
            <a:gs pos="0">
              <a:schemeClr val="accent4">
                <a:hueOff val="6533927"/>
                <a:satOff val="-27185"/>
                <a:lumOff val="640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533927"/>
                <a:satOff val="-27185"/>
                <a:lumOff val="640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533927"/>
                <a:satOff val="-27185"/>
                <a:lumOff val="640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tx1"/>
              </a:solidFill>
            </a:rPr>
            <a:t>FFV – Compartida. </a:t>
          </a:r>
          <a:endParaRPr lang="es-EC" sz="1800" kern="1200" dirty="0">
            <a:solidFill>
              <a:schemeClr val="tx1"/>
            </a:solidFill>
          </a:endParaRPr>
        </a:p>
      </dsp:txBody>
      <dsp:txXfrm>
        <a:off x="29463" y="2493757"/>
        <a:ext cx="4609271" cy="544634"/>
      </dsp:txXfrm>
    </dsp:sp>
    <dsp:sp modelId="{AB2ED3AA-18F3-4569-848B-734670A9BB77}">
      <dsp:nvSpPr>
        <dsp:cNvPr id="0" name=""/>
        <dsp:cNvSpPr/>
      </dsp:nvSpPr>
      <dsp:spPr>
        <a:xfrm>
          <a:off x="0" y="3079976"/>
          <a:ext cx="4668197" cy="603560"/>
        </a:xfrm>
        <a:prstGeom prst="roundRect">
          <a:avLst/>
        </a:prstGeom>
        <a:gradFill rotWithShape="0">
          <a:gsLst>
            <a:gs pos="0">
              <a:schemeClr val="accent4">
                <a:hueOff val="8167408"/>
                <a:satOff val="-33981"/>
                <a:lumOff val="800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8167408"/>
                <a:satOff val="-33981"/>
                <a:lumOff val="800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8167408"/>
                <a:satOff val="-33981"/>
                <a:lumOff val="800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tx1"/>
              </a:solidFill>
            </a:rPr>
            <a:t>Ineficaz ;  incumplimiento  </a:t>
          </a:r>
          <a:r>
            <a:rPr lang="es-ES" sz="1800" kern="1200" dirty="0" err="1">
              <a:solidFill>
                <a:schemeClr val="tx1"/>
              </a:solidFill>
            </a:rPr>
            <a:t>terapeutico</a:t>
          </a:r>
          <a:r>
            <a:rPr lang="es-ES" sz="1800" kern="1200" dirty="0">
              <a:solidFill>
                <a:schemeClr val="tx1"/>
              </a:solidFill>
            </a:rPr>
            <a:t> , estrés desgaste emocional conjunto. </a:t>
          </a:r>
          <a:endParaRPr lang="es-EC" sz="1800" kern="1200" dirty="0">
            <a:solidFill>
              <a:schemeClr val="tx1"/>
            </a:solidFill>
          </a:endParaRPr>
        </a:p>
      </dsp:txBody>
      <dsp:txXfrm>
        <a:off x="29463" y="3109439"/>
        <a:ext cx="4609271" cy="544634"/>
      </dsp:txXfrm>
    </dsp:sp>
    <dsp:sp modelId="{3378C9F9-B8B5-4F5D-A634-19A97057774E}">
      <dsp:nvSpPr>
        <dsp:cNvPr id="0" name=""/>
        <dsp:cNvSpPr/>
      </dsp:nvSpPr>
      <dsp:spPr>
        <a:xfrm>
          <a:off x="0" y="3695658"/>
          <a:ext cx="4668197" cy="603560"/>
        </a:xfrm>
        <a:prstGeom prst="roundRect">
          <a:avLst/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tx1"/>
              </a:solidFill>
            </a:rPr>
            <a:t>*Decisiones -  valoración </a:t>
          </a:r>
          <a:r>
            <a:rPr lang="es-ES" sz="1800" kern="1200" dirty="0" err="1">
              <a:solidFill>
                <a:schemeClr val="tx1"/>
              </a:solidFill>
            </a:rPr>
            <a:t>periodica</a:t>
          </a:r>
          <a:r>
            <a:rPr lang="es-ES" sz="1800" kern="1200" dirty="0">
              <a:solidFill>
                <a:schemeClr val="tx1"/>
              </a:solidFill>
            </a:rPr>
            <a:t>. </a:t>
          </a:r>
          <a:endParaRPr lang="es-EC" sz="1800" kern="1200" dirty="0">
            <a:solidFill>
              <a:schemeClr val="tx1"/>
            </a:solidFill>
          </a:endParaRPr>
        </a:p>
      </dsp:txBody>
      <dsp:txXfrm>
        <a:off x="29463" y="3725121"/>
        <a:ext cx="4609271" cy="5446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75D50A-33A2-4946-86C4-26639017B637}">
      <dsp:nvSpPr>
        <dsp:cNvPr id="0" name=""/>
        <dsp:cNvSpPr/>
      </dsp:nvSpPr>
      <dsp:spPr>
        <a:xfrm>
          <a:off x="1996" y="0"/>
          <a:ext cx="5120639" cy="5120639"/>
        </a:xfrm>
        <a:prstGeom prst="triangl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AFEA39-271B-4726-9E78-1D2B6BBBF47E}">
      <dsp:nvSpPr>
        <dsp:cNvPr id="0" name=""/>
        <dsp:cNvSpPr/>
      </dsp:nvSpPr>
      <dsp:spPr>
        <a:xfrm>
          <a:off x="2562315" y="512563"/>
          <a:ext cx="3328415" cy="91011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Edad Media Baja: </a:t>
          </a:r>
          <a:endParaRPr lang="es-EC" sz="2000" kern="1200" dirty="0"/>
        </a:p>
      </dsp:txBody>
      <dsp:txXfrm>
        <a:off x="2606743" y="556991"/>
        <a:ext cx="3239559" cy="821257"/>
      </dsp:txXfrm>
    </dsp:sp>
    <dsp:sp modelId="{0CA15434-CCA2-4B44-B98C-F629D54B605A}">
      <dsp:nvSpPr>
        <dsp:cNvPr id="0" name=""/>
        <dsp:cNvSpPr/>
      </dsp:nvSpPr>
      <dsp:spPr>
        <a:xfrm>
          <a:off x="2562315" y="1536441"/>
          <a:ext cx="3328415" cy="91011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252848"/>
              <a:satOff val="-5806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Ideas del juicio final.</a:t>
          </a:r>
          <a:endParaRPr lang="es-EC" sz="2000" kern="1200" dirty="0"/>
        </a:p>
      </dsp:txBody>
      <dsp:txXfrm>
        <a:off x="2606743" y="1580869"/>
        <a:ext cx="3239559" cy="821257"/>
      </dsp:txXfrm>
    </dsp:sp>
    <dsp:sp modelId="{21FAC84C-B49C-494B-B09D-F29CCC3914AB}">
      <dsp:nvSpPr>
        <dsp:cNvPr id="0" name=""/>
        <dsp:cNvSpPr/>
      </dsp:nvSpPr>
      <dsp:spPr>
        <a:xfrm>
          <a:off x="2562315" y="2560319"/>
          <a:ext cx="3328415" cy="91011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505695"/>
              <a:satOff val="-11613"/>
              <a:lumOff val="-784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Preocupación  sepulturas y entierro  con seres queridos. </a:t>
          </a:r>
          <a:endParaRPr lang="es-EC" sz="2000" kern="1200" dirty="0"/>
        </a:p>
      </dsp:txBody>
      <dsp:txXfrm>
        <a:off x="2606743" y="2604747"/>
        <a:ext cx="3239559" cy="821257"/>
      </dsp:txXfrm>
    </dsp:sp>
    <dsp:sp modelId="{6A2CF402-64F6-4E5C-B4F6-B71D6F8BE324}">
      <dsp:nvSpPr>
        <dsp:cNvPr id="0" name=""/>
        <dsp:cNvSpPr/>
      </dsp:nvSpPr>
      <dsp:spPr>
        <a:xfrm>
          <a:off x="2562315" y="3584197"/>
          <a:ext cx="3328415" cy="91011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La salvación a través de la realización de obras materiales y espirituales</a:t>
          </a:r>
          <a:endParaRPr lang="es-EC" sz="2000" kern="1200" dirty="0"/>
        </a:p>
      </dsp:txBody>
      <dsp:txXfrm>
        <a:off x="2606743" y="3628625"/>
        <a:ext cx="3239559" cy="821257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650F50-C1FE-45BA-B167-68B60BDFA6DB}">
      <dsp:nvSpPr>
        <dsp:cNvPr id="0" name=""/>
        <dsp:cNvSpPr/>
      </dsp:nvSpPr>
      <dsp:spPr>
        <a:xfrm>
          <a:off x="1502824" y="1330348"/>
          <a:ext cx="4574788" cy="457478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BC57926-7A74-470D-9B7A-6FC8B7CA72AC}">
      <dsp:nvSpPr>
        <dsp:cNvPr id="0" name=""/>
        <dsp:cNvSpPr/>
      </dsp:nvSpPr>
      <dsp:spPr>
        <a:xfrm>
          <a:off x="2011007" y="1838531"/>
          <a:ext cx="3558422" cy="355842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A859715-8785-43CB-84E8-F5C9BFC43219}">
      <dsp:nvSpPr>
        <dsp:cNvPr id="0" name=""/>
        <dsp:cNvSpPr/>
      </dsp:nvSpPr>
      <dsp:spPr>
        <a:xfrm>
          <a:off x="2519189" y="2346714"/>
          <a:ext cx="2542057" cy="254205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B5571D2-D16F-4E21-929B-29412E368DA4}">
      <dsp:nvSpPr>
        <dsp:cNvPr id="0" name=""/>
        <dsp:cNvSpPr/>
      </dsp:nvSpPr>
      <dsp:spPr>
        <a:xfrm>
          <a:off x="3027753" y="2855277"/>
          <a:ext cx="1524929" cy="152492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AB946A8-7880-4460-AB54-44562F6AC433}">
      <dsp:nvSpPr>
        <dsp:cNvPr id="0" name=""/>
        <dsp:cNvSpPr/>
      </dsp:nvSpPr>
      <dsp:spPr>
        <a:xfrm>
          <a:off x="3535936" y="3363460"/>
          <a:ext cx="508563" cy="50856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E530017-034E-4054-930F-69D80495A18D}">
      <dsp:nvSpPr>
        <dsp:cNvPr id="0" name=""/>
        <dsp:cNvSpPr/>
      </dsp:nvSpPr>
      <dsp:spPr>
        <a:xfrm>
          <a:off x="6840077" y="194581"/>
          <a:ext cx="2287394" cy="807602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Malas  Noticias: </a:t>
          </a:r>
          <a:endParaRPr lang="es-EC" sz="1600" kern="1200" dirty="0"/>
        </a:p>
      </dsp:txBody>
      <dsp:txXfrm>
        <a:off x="6840077" y="194581"/>
        <a:ext cx="2287394" cy="807602"/>
      </dsp:txXfrm>
    </dsp:sp>
    <dsp:sp modelId="{390A5DD2-6F9A-42AB-AF17-EDA6F915BBD5}">
      <dsp:nvSpPr>
        <dsp:cNvPr id="0" name=""/>
        <dsp:cNvSpPr/>
      </dsp:nvSpPr>
      <dsp:spPr>
        <a:xfrm>
          <a:off x="6268228" y="598382"/>
          <a:ext cx="571848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98CBB1-000A-46A9-80C2-DC664274072F}">
      <dsp:nvSpPr>
        <dsp:cNvPr id="0" name=""/>
        <dsp:cNvSpPr/>
      </dsp:nvSpPr>
      <dsp:spPr>
        <a:xfrm rot="5400000">
          <a:off x="3517637" y="870963"/>
          <a:ext cx="3019360" cy="2474198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237E35-38CB-4F58-9042-DB4E6BA585B8}">
      <dsp:nvSpPr>
        <dsp:cNvPr id="0" name=""/>
        <dsp:cNvSpPr/>
      </dsp:nvSpPr>
      <dsp:spPr>
        <a:xfrm>
          <a:off x="6840077" y="1048541"/>
          <a:ext cx="2287394" cy="807602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«cualquier información capaz de alterar drásticamente la visión de un paciente sobre su futuro»</a:t>
          </a:r>
          <a:endParaRPr lang="es-EC" sz="1600" kern="1200" dirty="0"/>
        </a:p>
      </dsp:txBody>
      <dsp:txXfrm>
        <a:off x="6840077" y="1048541"/>
        <a:ext cx="2287394" cy="807602"/>
      </dsp:txXfrm>
    </dsp:sp>
    <dsp:sp modelId="{1A073BF1-5F36-4D84-A636-0669336CD17A}">
      <dsp:nvSpPr>
        <dsp:cNvPr id="0" name=""/>
        <dsp:cNvSpPr/>
      </dsp:nvSpPr>
      <dsp:spPr>
        <a:xfrm>
          <a:off x="6268228" y="1452342"/>
          <a:ext cx="571848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4E4BB1-2ED0-42AF-8B76-C5D83CCCB97A}">
      <dsp:nvSpPr>
        <dsp:cNvPr id="0" name=""/>
        <dsp:cNvSpPr/>
      </dsp:nvSpPr>
      <dsp:spPr>
        <a:xfrm rot="5400000">
          <a:off x="3961315" y="1660038"/>
          <a:ext cx="2513998" cy="2096778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EDC1C9-0D05-4B7A-9678-5C53E1B709D6}">
      <dsp:nvSpPr>
        <dsp:cNvPr id="0" name=""/>
        <dsp:cNvSpPr/>
      </dsp:nvSpPr>
      <dsp:spPr>
        <a:xfrm>
          <a:off x="6840077" y="1902502"/>
          <a:ext cx="2287394" cy="807602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Tomar en cuenta barreras. </a:t>
          </a:r>
          <a:endParaRPr lang="es-EC" sz="1600" kern="1200" dirty="0"/>
        </a:p>
      </dsp:txBody>
      <dsp:txXfrm>
        <a:off x="6840077" y="1902502"/>
        <a:ext cx="2287394" cy="807602"/>
      </dsp:txXfrm>
    </dsp:sp>
    <dsp:sp modelId="{CCC2831F-989E-4369-A0DD-03C34EA26A61}">
      <dsp:nvSpPr>
        <dsp:cNvPr id="0" name=""/>
        <dsp:cNvSpPr/>
      </dsp:nvSpPr>
      <dsp:spPr>
        <a:xfrm>
          <a:off x="6268228" y="2306303"/>
          <a:ext cx="571848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B7D00C-6581-47E0-9F26-F4306A38A4D2}">
      <dsp:nvSpPr>
        <dsp:cNvPr id="0" name=""/>
        <dsp:cNvSpPr/>
      </dsp:nvSpPr>
      <dsp:spPr>
        <a:xfrm rot="5400000">
          <a:off x="4396377" y="2416860"/>
          <a:ext cx="1982408" cy="1761293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0F317E-BBA9-4CC3-B772-C00B363973BC}">
      <dsp:nvSpPr>
        <dsp:cNvPr id="0" name=""/>
        <dsp:cNvSpPr/>
      </dsp:nvSpPr>
      <dsp:spPr>
        <a:xfrm>
          <a:off x="6840077" y="2738163"/>
          <a:ext cx="2287394" cy="807602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Interpretar deseos. «si el paciente quiere, ya preguntará»</a:t>
          </a:r>
          <a:endParaRPr lang="es-EC" sz="1600" kern="1200" dirty="0"/>
        </a:p>
      </dsp:txBody>
      <dsp:txXfrm>
        <a:off x="6840077" y="2738163"/>
        <a:ext cx="2287394" cy="807602"/>
      </dsp:txXfrm>
    </dsp:sp>
    <dsp:sp modelId="{D665B727-C0DC-4AC6-A66B-40443F9337DE}">
      <dsp:nvSpPr>
        <dsp:cNvPr id="0" name=""/>
        <dsp:cNvSpPr/>
      </dsp:nvSpPr>
      <dsp:spPr>
        <a:xfrm>
          <a:off x="6268228" y="3141964"/>
          <a:ext cx="571848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661E2C-097B-4272-B8C2-2608727C6916}">
      <dsp:nvSpPr>
        <dsp:cNvPr id="0" name=""/>
        <dsp:cNvSpPr/>
      </dsp:nvSpPr>
      <dsp:spPr>
        <a:xfrm rot="5400000">
          <a:off x="4829457" y="3215923"/>
          <a:ext cx="1512730" cy="1364811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A7430C-3319-4676-8406-1AE451D5430F}">
      <dsp:nvSpPr>
        <dsp:cNvPr id="0" name=""/>
        <dsp:cNvSpPr/>
      </dsp:nvSpPr>
      <dsp:spPr>
        <a:xfrm>
          <a:off x="6840077" y="3549425"/>
          <a:ext cx="2287394" cy="807602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Difícil. (Conflictos, conspiración del silencio ) </a:t>
          </a:r>
          <a:endParaRPr lang="es-EC" sz="1600" kern="1200" dirty="0"/>
        </a:p>
      </dsp:txBody>
      <dsp:txXfrm>
        <a:off x="6840077" y="3549425"/>
        <a:ext cx="2287394" cy="807602"/>
      </dsp:txXfrm>
    </dsp:sp>
    <dsp:sp modelId="{F528BB8A-8002-4A24-B4BB-5E93E7471F00}">
      <dsp:nvSpPr>
        <dsp:cNvPr id="0" name=""/>
        <dsp:cNvSpPr/>
      </dsp:nvSpPr>
      <dsp:spPr>
        <a:xfrm>
          <a:off x="6268228" y="3953227"/>
          <a:ext cx="571848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7E760C-A88B-43CF-A656-8BB2502B9699}">
      <dsp:nvSpPr>
        <dsp:cNvPr id="0" name=""/>
        <dsp:cNvSpPr/>
      </dsp:nvSpPr>
      <dsp:spPr>
        <a:xfrm rot="5400000">
          <a:off x="5238901" y="3991350"/>
          <a:ext cx="1067450" cy="991204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BEEA8C-05C5-4731-80A6-9AD873C7B3B9}">
      <dsp:nvSpPr>
        <dsp:cNvPr id="0" name=""/>
        <dsp:cNvSpPr/>
      </dsp:nvSpPr>
      <dsp:spPr>
        <a:xfrm rot="10800000">
          <a:off x="1248443" y="181"/>
          <a:ext cx="4365052" cy="595903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2777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>
              <a:solidFill>
                <a:schemeClr val="tx1"/>
              </a:solidFill>
            </a:rPr>
            <a:t>Preocupación por la muerte inminente y situación de deterioro. </a:t>
          </a:r>
          <a:endParaRPr lang="es-EC" sz="1600" kern="1200" dirty="0">
            <a:solidFill>
              <a:schemeClr val="tx1"/>
            </a:solidFill>
          </a:endParaRPr>
        </a:p>
      </dsp:txBody>
      <dsp:txXfrm rot="10800000">
        <a:off x="1397419" y="181"/>
        <a:ext cx="4216076" cy="595903"/>
      </dsp:txXfrm>
    </dsp:sp>
    <dsp:sp modelId="{902A3464-85DD-49CF-AB6A-B032EB2E6F3B}">
      <dsp:nvSpPr>
        <dsp:cNvPr id="0" name=""/>
        <dsp:cNvSpPr/>
      </dsp:nvSpPr>
      <dsp:spPr>
        <a:xfrm>
          <a:off x="950492" y="181"/>
          <a:ext cx="595903" cy="595903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845DEC-0F7D-4325-97EF-45790F29F2F6}">
      <dsp:nvSpPr>
        <dsp:cNvPr id="0" name=""/>
        <dsp:cNvSpPr/>
      </dsp:nvSpPr>
      <dsp:spPr>
        <a:xfrm rot="10800000">
          <a:off x="1248443" y="773966"/>
          <a:ext cx="4365052" cy="595903"/>
        </a:xfrm>
        <a:prstGeom prst="homePlate">
          <a:avLst/>
        </a:prstGeom>
        <a:solidFill>
          <a:schemeClr val="accent4">
            <a:hueOff val="1633482"/>
            <a:satOff val="-6796"/>
            <a:lumOff val="1601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2777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>
              <a:solidFill>
                <a:schemeClr val="tx1"/>
              </a:solidFill>
            </a:rPr>
            <a:t>Sensación abrumadora de pérdida del </a:t>
          </a:r>
          <a:endParaRPr lang="es-EC" sz="1600" kern="1200" dirty="0">
            <a:solidFill>
              <a:schemeClr val="tx1"/>
            </a:solidFill>
          </a:endParaRPr>
        </a:p>
      </dsp:txBody>
      <dsp:txXfrm rot="10800000">
        <a:off x="1397419" y="773966"/>
        <a:ext cx="4216076" cy="595903"/>
      </dsp:txXfrm>
    </dsp:sp>
    <dsp:sp modelId="{A5B4788E-32A8-4396-A7D8-BCA467DE1908}">
      <dsp:nvSpPr>
        <dsp:cNvPr id="0" name=""/>
        <dsp:cNvSpPr/>
      </dsp:nvSpPr>
      <dsp:spPr>
        <a:xfrm>
          <a:off x="950492" y="773966"/>
          <a:ext cx="595903" cy="595903"/>
        </a:xfrm>
        <a:prstGeom prst="ellipse">
          <a:avLst/>
        </a:prstGeom>
        <a:solidFill>
          <a:schemeClr val="accent4">
            <a:tint val="50000"/>
            <a:hueOff val="1798032"/>
            <a:satOff val="-8368"/>
            <a:lumOff val="-36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BF87B7-D8D2-4BF9-AB58-0A0284E735BA}">
      <dsp:nvSpPr>
        <dsp:cNvPr id="0" name=""/>
        <dsp:cNvSpPr/>
      </dsp:nvSpPr>
      <dsp:spPr>
        <a:xfrm rot="10800000">
          <a:off x="1248443" y="1547750"/>
          <a:ext cx="4365052" cy="595903"/>
        </a:xfrm>
        <a:prstGeom prst="homePlate">
          <a:avLst/>
        </a:prstGeom>
        <a:solidFill>
          <a:schemeClr val="accent4">
            <a:hueOff val="3266964"/>
            <a:satOff val="-13592"/>
            <a:lumOff val="3203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2777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>
              <a:solidFill>
                <a:schemeClr val="tx1"/>
              </a:solidFill>
            </a:rPr>
            <a:t>Pérdida o alteración en la autonomía o identidad. </a:t>
          </a:r>
          <a:endParaRPr lang="es-EC" sz="1600" kern="1200" dirty="0">
            <a:solidFill>
              <a:schemeClr val="tx1"/>
            </a:solidFill>
          </a:endParaRPr>
        </a:p>
      </dsp:txBody>
      <dsp:txXfrm rot="10800000">
        <a:off x="1397419" y="1547750"/>
        <a:ext cx="4216076" cy="595903"/>
      </dsp:txXfrm>
    </dsp:sp>
    <dsp:sp modelId="{3871C9F3-0A39-43DF-9E32-A922238607E4}">
      <dsp:nvSpPr>
        <dsp:cNvPr id="0" name=""/>
        <dsp:cNvSpPr/>
      </dsp:nvSpPr>
      <dsp:spPr>
        <a:xfrm>
          <a:off x="950492" y="1547750"/>
          <a:ext cx="595903" cy="595903"/>
        </a:xfrm>
        <a:prstGeom prst="ellipse">
          <a:avLst/>
        </a:prstGeom>
        <a:solidFill>
          <a:schemeClr val="accent4">
            <a:tint val="50000"/>
            <a:hueOff val="3596065"/>
            <a:satOff val="-16735"/>
            <a:lumOff val="-73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69AB88-F03A-4B1F-86AC-7A19974A7312}">
      <dsp:nvSpPr>
        <dsp:cNvPr id="0" name=""/>
        <dsp:cNvSpPr/>
      </dsp:nvSpPr>
      <dsp:spPr>
        <a:xfrm rot="10800000">
          <a:off x="1248443" y="2321535"/>
          <a:ext cx="4365052" cy="595903"/>
        </a:xfrm>
        <a:prstGeom prst="homePlate">
          <a:avLst/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2777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>
              <a:solidFill>
                <a:schemeClr val="tx1"/>
              </a:solidFill>
            </a:rPr>
            <a:t>Alteraciones en el proceso de adaptación. </a:t>
          </a:r>
          <a:endParaRPr lang="es-EC" sz="1600" kern="1200" dirty="0">
            <a:solidFill>
              <a:schemeClr val="tx1"/>
            </a:solidFill>
          </a:endParaRPr>
        </a:p>
      </dsp:txBody>
      <dsp:txXfrm rot="10800000">
        <a:off x="1397419" y="2321535"/>
        <a:ext cx="4216076" cy="595903"/>
      </dsp:txXfrm>
    </dsp:sp>
    <dsp:sp modelId="{4A07B9FA-008D-419E-B284-919169DFA89A}">
      <dsp:nvSpPr>
        <dsp:cNvPr id="0" name=""/>
        <dsp:cNvSpPr/>
      </dsp:nvSpPr>
      <dsp:spPr>
        <a:xfrm>
          <a:off x="950492" y="2321535"/>
          <a:ext cx="595903" cy="595903"/>
        </a:xfrm>
        <a:prstGeom prst="ellipse">
          <a:avLst/>
        </a:prstGeom>
        <a:solidFill>
          <a:schemeClr val="accent4">
            <a:tint val="50000"/>
            <a:hueOff val="5394097"/>
            <a:satOff val="-25103"/>
            <a:lumOff val="-1101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FA1A98-9600-4099-9A0D-7E8659913549}">
      <dsp:nvSpPr>
        <dsp:cNvPr id="0" name=""/>
        <dsp:cNvSpPr/>
      </dsp:nvSpPr>
      <dsp:spPr>
        <a:xfrm rot="10800000">
          <a:off x="1248443" y="3095320"/>
          <a:ext cx="4365052" cy="595903"/>
        </a:xfrm>
        <a:prstGeom prst="homePlate">
          <a:avLst/>
        </a:prstGeom>
        <a:solidFill>
          <a:schemeClr val="accent4">
            <a:hueOff val="6533927"/>
            <a:satOff val="-27185"/>
            <a:lumOff val="6405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2777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>
              <a:solidFill>
                <a:schemeClr val="tx1"/>
              </a:solidFill>
            </a:rPr>
            <a:t>Incapacidad para el automanejo y la toma de responsabilidades ante la condición propia.</a:t>
          </a:r>
          <a:endParaRPr lang="es-EC" sz="1600" kern="1200" dirty="0">
            <a:solidFill>
              <a:schemeClr val="tx1"/>
            </a:solidFill>
          </a:endParaRPr>
        </a:p>
      </dsp:txBody>
      <dsp:txXfrm rot="10800000">
        <a:off x="1397419" y="3095320"/>
        <a:ext cx="4216076" cy="595903"/>
      </dsp:txXfrm>
    </dsp:sp>
    <dsp:sp modelId="{17478F7C-BE44-4534-9F26-E66B3465D24E}">
      <dsp:nvSpPr>
        <dsp:cNvPr id="0" name=""/>
        <dsp:cNvSpPr/>
      </dsp:nvSpPr>
      <dsp:spPr>
        <a:xfrm>
          <a:off x="950492" y="3095320"/>
          <a:ext cx="595903" cy="595903"/>
        </a:xfrm>
        <a:prstGeom prst="ellipse">
          <a:avLst/>
        </a:prstGeom>
        <a:solidFill>
          <a:schemeClr val="accent4">
            <a:tint val="50000"/>
            <a:hueOff val="7192130"/>
            <a:satOff val="-33471"/>
            <a:lumOff val="-146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AD4BAC-68B3-4FFE-9366-3960BDA71262}">
      <dsp:nvSpPr>
        <dsp:cNvPr id="0" name=""/>
        <dsp:cNvSpPr/>
      </dsp:nvSpPr>
      <dsp:spPr>
        <a:xfrm rot="10800000">
          <a:off x="1248443" y="3869104"/>
          <a:ext cx="4365052" cy="595903"/>
        </a:xfrm>
        <a:prstGeom prst="homePlate">
          <a:avLst/>
        </a:prstGeom>
        <a:solidFill>
          <a:schemeClr val="accent4">
            <a:hueOff val="8167408"/>
            <a:satOff val="-33981"/>
            <a:lumOff val="800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2777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>
              <a:solidFill>
                <a:schemeClr val="tx1"/>
              </a:solidFill>
            </a:rPr>
            <a:t>Pérdida de la autoestima, seguridad y empoderamiento. </a:t>
          </a:r>
          <a:endParaRPr lang="es-EC" sz="1600" kern="1200" dirty="0">
            <a:solidFill>
              <a:schemeClr val="tx1"/>
            </a:solidFill>
          </a:endParaRPr>
        </a:p>
      </dsp:txBody>
      <dsp:txXfrm rot="10800000">
        <a:off x="1397419" y="3869104"/>
        <a:ext cx="4216076" cy="595903"/>
      </dsp:txXfrm>
    </dsp:sp>
    <dsp:sp modelId="{786CDB41-F1A2-4572-811C-4BA3D6B35930}">
      <dsp:nvSpPr>
        <dsp:cNvPr id="0" name=""/>
        <dsp:cNvSpPr/>
      </dsp:nvSpPr>
      <dsp:spPr>
        <a:xfrm>
          <a:off x="950492" y="3869104"/>
          <a:ext cx="595903" cy="595903"/>
        </a:xfrm>
        <a:prstGeom prst="ellipse">
          <a:avLst/>
        </a:prstGeom>
        <a:solidFill>
          <a:schemeClr val="accent4">
            <a:tint val="50000"/>
            <a:hueOff val="8990162"/>
            <a:satOff val="-41838"/>
            <a:lumOff val="-1835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083B90-5BFB-4644-B0B7-C48C9000F81C}">
      <dsp:nvSpPr>
        <dsp:cNvPr id="0" name=""/>
        <dsp:cNvSpPr/>
      </dsp:nvSpPr>
      <dsp:spPr>
        <a:xfrm rot="10800000">
          <a:off x="1248443" y="4642889"/>
          <a:ext cx="4365052" cy="595903"/>
        </a:xfrm>
        <a:prstGeom prst="homePlate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2777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>
              <a:solidFill>
                <a:schemeClr val="tx1"/>
              </a:solidFill>
            </a:rPr>
            <a:t>El distrés psicológico y emocional en los pacientes de cuidado paliativo puede ser una gran fuente de sufrimiento</a:t>
          </a:r>
          <a:endParaRPr lang="es-EC" sz="1600" kern="1200" dirty="0">
            <a:solidFill>
              <a:schemeClr val="tx1"/>
            </a:solidFill>
          </a:endParaRPr>
        </a:p>
      </dsp:txBody>
      <dsp:txXfrm rot="10800000">
        <a:off x="1397419" y="4642889"/>
        <a:ext cx="4216076" cy="595903"/>
      </dsp:txXfrm>
    </dsp:sp>
    <dsp:sp modelId="{DC12D9DB-038A-4012-B4D7-A06D5DD44D1E}">
      <dsp:nvSpPr>
        <dsp:cNvPr id="0" name=""/>
        <dsp:cNvSpPr/>
      </dsp:nvSpPr>
      <dsp:spPr>
        <a:xfrm>
          <a:off x="950492" y="4642889"/>
          <a:ext cx="595903" cy="595903"/>
        </a:xfrm>
        <a:prstGeom prst="ellipse">
          <a:avLst/>
        </a:prstGeom>
        <a:solidFill>
          <a:schemeClr val="accent4">
            <a:tint val="50000"/>
            <a:hueOff val="10788194"/>
            <a:satOff val="-50206"/>
            <a:lumOff val="-220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01F869-F41D-4228-A270-64A23B4402B1}">
      <dsp:nvSpPr>
        <dsp:cNvPr id="0" name=""/>
        <dsp:cNvSpPr/>
      </dsp:nvSpPr>
      <dsp:spPr>
        <a:xfrm>
          <a:off x="0" y="0"/>
          <a:ext cx="5281903" cy="7846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700" kern="1200">
              <a:solidFill>
                <a:schemeClr val="tx1"/>
              </a:solidFill>
            </a:rPr>
            <a:t>*CUIDADOR </a:t>
          </a:r>
          <a:endParaRPr lang="es-EC" sz="2700" kern="1200">
            <a:solidFill>
              <a:schemeClr val="tx1"/>
            </a:solidFill>
          </a:endParaRPr>
        </a:p>
      </dsp:txBody>
      <dsp:txXfrm>
        <a:off x="22980" y="22980"/>
        <a:ext cx="4343454" cy="738645"/>
      </dsp:txXfrm>
    </dsp:sp>
    <dsp:sp modelId="{FB5C48C9-01EE-4AE7-8A96-F594F48CD014}">
      <dsp:nvSpPr>
        <dsp:cNvPr id="0" name=""/>
        <dsp:cNvSpPr/>
      </dsp:nvSpPr>
      <dsp:spPr>
        <a:xfrm>
          <a:off x="394427" y="893578"/>
          <a:ext cx="5281903" cy="7846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2450223"/>
                <a:satOff val="-10194"/>
                <a:lumOff val="240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2450223"/>
                <a:satOff val="-10194"/>
                <a:lumOff val="240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2450223"/>
                <a:satOff val="-10194"/>
                <a:lumOff val="240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700" kern="1200">
              <a:solidFill>
                <a:schemeClr val="tx1"/>
              </a:solidFill>
            </a:rPr>
            <a:t>Suplir  necesidades. </a:t>
          </a:r>
        </a:p>
      </dsp:txBody>
      <dsp:txXfrm>
        <a:off x="417407" y="916558"/>
        <a:ext cx="4331521" cy="738645"/>
      </dsp:txXfrm>
    </dsp:sp>
    <dsp:sp modelId="{284F538D-8B3C-4DB2-AFD1-176689D9AF27}">
      <dsp:nvSpPr>
        <dsp:cNvPr id="0" name=""/>
        <dsp:cNvSpPr/>
      </dsp:nvSpPr>
      <dsp:spPr>
        <a:xfrm>
          <a:off x="788855" y="1787157"/>
          <a:ext cx="5281903" cy="7846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4900445"/>
                <a:satOff val="-20388"/>
                <a:lumOff val="480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4900445"/>
                <a:satOff val="-20388"/>
                <a:lumOff val="480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4900445"/>
                <a:satOff val="-20388"/>
                <a:lumOff val="480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700" kern="1200">
              <a:solidFill>
                <a:schemeClr val="tx1"/>
              </a:solidFill>
            </a:rPr>
            <a:t>Fuente de información. </a:t>
          </a:r>
        </a:p>
      </dsp:txBody>
      <dsp:txXfrm>
        <a:off x="811835" y="1810137"/>
        <a:ext cx="4331521" cy="738645"/>
      </dsp:txXfrm>
    </dsp:sp>
    <dsp:sp modelId="{0C8A230F-6EED-44B2-8231-AE83BFD2675F}">
      <dsp:nvSpPr>
        <dsp:cNvPr id="0" name=""/>
        <dsp:cNvSpPr/>
      </dsp:nvSpPr>
      <dsp:spPr>
        <a:xfrm>
          <a:off x="1183283" y="2680736"/>
          <a:ext cx="5281903" cy="7846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7350668"/>
                <a:satOff val="-30583"/>
                <a:lumOff val="72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7350668"/>
                <a:satOff val="-30583"/>
                <a:lumOff val="72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7350668"/>
                <a:satOff val="-30583"/>
                <a:lumOff val="72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700" kern="1200">
              <a:solidFill>
                <a:schemeClr val="tx1"/>
              </a:solidFill>
            </a:rPr>
            <a:t>Intervencion – duelo. </a:t>
          </a:r>
        </a:p>
      </dsp:txBody>
      <dsp:txXfrm>
        <a:off x="1206263" y="2703716"/>
        <a:ext cx="4331521" cy="738645"/>
      </dsp:txXfrm>
    </dsp:sp>
    <dsp:sp modelId="{F0407B79-DDE3-4CD5-8F46-640A01210894}">
      <dsp:nvSpPr>
        <dsp:cNvPr id="0" name=""/>
        <dsp:cNvSpPr/>
      </dsp:nvSpPr>
      <dsp:spPr>
        <a:xfrm>
          <a:off x="1577711" y="3574315"/>
          <a:ext cx="5281903" cy="7846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700" kern="1200">
              <a:solidFill>
                <a:schemeClr val="tx1"/>
              </a:solidFill>
            </a:rPr>
            <a:t>NECESIDADES ESPIRITUALES. </a:t>
          </a:r>
        </a:p>
      </dsp:txBody>
      <dsp:txXfrm>
        <a:off x="1600691" y="3597295"/>
        <a:ext cx="4331521" cy="738645"/>
      </dsp:txXfrm>
    </dsp:sp>
    <dsp:sp modelId="{24A9DA33-6877-44CF-9558-2898C2C2BF27}">
      <dsp:nvSpPr>
        <dsp:cNvPr id="0" name=""/>
        <dsp:cNvSpPr/>
      </dsp:nvSpPr>
      <dsp:spPr>
        <a:xfrm>
          <a:off x="4771909" y="573198"/>
          <a:ext cx="509993" cy="509993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2300" kern="1200">
            <a:solidFill>
              <a:schemeClr val="tx1"/>
            </a:solidFill>
          </a:endParaRPr>
        </a:p>
      </dsp:txBody>
      <dsp:txXfrm>
        <a:off x="4886657" y="573198"/>
        <a:ext cx="280497" cy="383770"/>
      </dsp:txXfrm>
    </dsp:sp>
    <dsp:sp modelId="{1CE57680-62AE-40F5-BBCF-AD53F9BCA700}">
      <dsp:nvSpPr>
        <dsp:cNvPr id="0" name=""/>
        <dsp:cNvSpPr/>
      </dsp:nvSpPr>
      <dsp:spPr>
        <a:xfrm>
          <a:off x="5166337" y="1466776"/>
          <a:ext cx="509993" cy="509993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3620642"/>
            <a:satOff val="-17082"/>
            <a:lumOff val="-617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3620642"/>
              <a:satOff val="-17082"/>
              <a:lumOff val="-617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2300" kern="1200">
            <a:solidFill>
              <a:schemeClr val="tx1"/>
            </a:solidFill>
          </a:endParaRPr>
        </a:p>
      </dsp:txBody>
      <dsp:txXfrm>
        <a:off x="5281085" y="1466776"/>
        <a:ext cx="280497" cy="383770"/>
      </dsp:txXfrm>
    </dsp:sp>
    <dsp:sp modelId="{F06740FA-57F1-465C-BE2A-284CEE7B64EE}">
      <dsp:nvSpPr>
        <dsp:cNvPr id="0" name=""/>
        <dsp:cNvSpPr/>
      </dsp:nvSpPr>
      <dsp:spPr>
        <a:xfrm>
          <a:off x="5560765" y="2347278"/>
          <a:ext cx="509993" cy="509993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7241284"/>
            <a:satOff val="-34163"/>
            <a:lumOff val="-1234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7241284"/>
              <a:satOff val="-34163"/>
              <a:lumOff val="-1234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2300" kern="1200">
            <a:solidFill>
              <a:schemeClr val="tx1"/>
            </a:solidFill>
          </a:endParaRPr>
        </a:p>
      </dsp:txBody>
      <dsp:txXfrm>
        <a:off x="5675513" y="2347278"/>
        <a:ext cx="280497" cy="383770"/>
      </dsp:txXfrm>
    </dsp:sp>
    <dsp:sp modelId="{24A1B680-07A3-4584-9C5C-D4D16E49776F}">
      <dsp:nvSpPr>
        <dsp:cNvPr id="0" name=""/>
        <dsp:cNvSpPr/>
      </dsp:nvSpPr>
      <dsp:spPr>
        <a:xfrm>
          <a:off x="5955193" y="3249575"/>
          <a:ext cx="509993" cy="509993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10861925"/>
            <a:satOff val="-51245"/>
            <a:lumOff val="-1851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10861925"/>
              <a:satOff val="-51245"/>
              <a:lumOff val="-185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2300" kern="1200">
            <a:solidFill>
              <a:schemeClr val="tx1"/>
            </a:solidFill>
          </a:endParaRPr>
        </a:p>
      </dsp:txBody>
      <dsp:txXfrm>
        <a:off x="6069941" y="3249575"/>
        <a:ext cx="280497" cy="3837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5420C1-74BB-4661-B717-E5F2D9384EA9}">
      <dsp:nvSpPr>
        <dsp:cNvPr id="0" name=""/>
        <dsp:cNvSpPr/>
      </dsp:nvSpPr>
      <dsp:spPr>
        <a:xfrm>
          <a:off x="0" y="0"/>
          <a:ext cx="11370833" cy="14951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200" kern="1200" dirty="0"/>
            <a:t>Siglo XIX </a:t>
          </a:r>
          <a:endParaRPr lang="es-EC" sz="4200" kern="1200" dirty="0"/>
        </a:p>
      </dsp:txBody>
      <dsp:txXfrm>
        <a:off x="2423685" y="0"/>
        <a:ext cx="8947147" cy="1495186"/>
      </dsp:txXfrm>
    </dsp:sp>
    <dsp:sp modelId="{4E5D2B07-86F0-4368-9901-7BC1ED69F3C4}">
      <dsp:nvSpPr>
        <dsp:cNvPr id="0" name=""/>
        <dsp:cNvSpPr/>
      </dsp:nvSpPr>
      <dsp:spPr>
        <a:xfrm>
          <a:off x="149518" y="149518"/>
          <a:ext cx="2274166" cy="119614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8000" b="-28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BA4799-CB9B-452B-BAD3-1AC71869EDBB}">
      <dsp:nvSpPr>
        <dsp:cNvPr id="0" name=""/>
        <dsp:cNvSpPr/>
      </dsp:nvSpPr>
      <dsp:spPr>
        <a:xfrm>
          <a:off x="0" y="1644705"/>
          <a:ext cx="11370833" cy="14951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252848"/>
                <a:satOff val="-5806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252848"/>
                <a:satOff val="-5806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252848"/>
                <a:satOff val="-5806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200" kern="1200"/>
            <a:t>Preocupación por la muerte del ser querido.</a:t>
          </a:r>
          <a:endParaRPr lang="es-EC" sz="4200" kern="1200"/>
        </a:p>
      </dsp:txBody>
      <dsp:txXfrm>
        <a:off x="2423685" y="1644705"/>
        <a:ext cx="8947147" cy="1495186"/>
      </dsp:txXfrm>
    </dsp:sp>
    <dsp:sp modelId="{9767A849-D91E-41FA-A266-88D7E2A789FE}">
      <dsp:nvSpPr>
        <dsp:cNvPr id="0" name=""/>
        <dsp:cNvSpPr/>
      </dsp:nvSpPr>
      <dsp:spPr>
        <a:xfrm>
          <a:off x="149518" y="1794224"/>
          <a:ext cx="2274166" cy="119614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8000" b="-28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D55570-75EB-4272-863E-0C0B1824A50D}">
      <dsp:nvSpPr>
        <dsp:cNvPr id="0" name=""/>
        <dsp:cNvSpPr/>
      </dsp:nvSpPr>
      <dsp:spPr>
        <a:xfrm>
          <a:off x="0" y="3289411"/>
          <a:ext cx="11370833" cy="14951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505695"/>
                <a:satOff val="-11613"/>
                <a:lumOff val="-78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505695"/>
                <a:satOff val="-11613"/>
                <a:lumOff val="-78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505695"/>
                <a:satOff val="-11613"/>
                <a:lumOff val="-78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200" kern="1200"/>
            <a:t>La llamada “muerte del otro`.</a:t>
          </a:r>
          <a:endParaRPr lang="es-EC" sz="4200" kern="1200"/>
        </a:p>
      </dsp:txBody>
      <dsp:txXfrm>
        <a:off x="2423685" y="3289411"/>
        <a:ext cx="8947147" cy="1495186"/>
      </dsp:txXfrm>
    </dsp:sp>
    <dsp:sp modelId="{98C1EE01-2B73-42D6-A1D6-44A4021157C0}">
      <dsp:nvSpPr>
        <dsp:cNvPr id="0" name=""/>
        <dsp:cNvSpPr/>
      </dsp:nvSpPr>
      <dsp:spPr>
        <a:xfrm>
          <a:off x="149518" y="3438929"/>
          <a:ext cx="2274166" cy="119614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8000" b="-28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1D3539-BE2F-4CBE-9C93-773FCAE178A4}">
      <dsp:nvSpPr>
        <dsp:cNvPr id="0" name=""/>
        <dsp:cNvSpPr/>
      </dsp:nvSpPr>
      <dsp:spPr>
        <a:xfrm>
          <a:off x="0" y="4934116"/>
          <a:ext cx="11370833" cy="14951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200" kern="1200" dirty="0"/>
            <a:t>La expresión pública y exagerada del duelo , culto a cementerios. </a:t>
          </a:r>
          <a:endParaRPr lang="es-EC" sz="4200" kern="1200" dirty="0"/>
        </a:p>
      </dsp:txBody>
      <dsp:txXfrm>
        <a:off x="2423685" y="4934116"/>
        <a:ext cx="8947147" cy="1495186"/>
      </dsp:txXfrm>
    </dsp:sp>
    <dsp:sp modelId="{F5FBD397-EECD-47DF-A2E3-FA4514CCB443}">
      <dsp:nvSpPr>
        <dsp:cNvPr id="0" name=""/>
        <dsp:cNvSpPr/>
      </dsp:nvSpPr>
      <dsp:spPr>
        <a:xfrm>
          <a:off x="149518" y="5083635"/>
          <a:ext cx="2274166" cy="119614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4000" b="-44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74DD28-1304-4038-8D08-DF00A1F45840}">
      <dsp:nvSpPr>
        <dsp:cNvPr id="0" name=""/>
        <dsp:cNvSpPr/>
      </dsp:nvSpPr>
      <dsp:spPr>
        <a:xfrm>
          <a:off x="1693225" y="63470"/>
          <a:ext cx="3046565" cy="3046565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I Guerra Mundial </a:t>
          </a:r>
          <a:endParaRPr lang="es-EC" sz="2000" kern="1200" dirty="0"/>
        </a:p>
      </dsp:txBody>
      <dsp:txXfrm>
        <a:off x="2099434" y="596619"/>
        <a:ext cx="2234147" cy="1370954"/>
      </dsp:txXfrm>
    </dsp:sp>
    <dsp:sp modelId="{CCB5B55F-3382-48CF-AB0D-4A1E0AEC6806}">
      <dsp:nvSpPr>
        <dsp:cNvPr id="0" name=""/>
        <dsp:cNvSpPr/>
      </dsp:nvSpPr>
      <dsp:spPr>
        <a:xfrm>
          <a:off x="2792527" y="1967573"/>
          <a:ext cx="3046565" cy="3046565"/>
        </a:xfrm>
        <a:prstGeom prst="ellipse">
          <a:avLst/>
        </a:prstGeom>
        <a:solidFill>
          <a:schemeClr val="accent4">
            <a:alpha val="50000"/>
            <a:hueOff val="4900445"/>
            <a:satOff val="-20388"/>
            <a:lumOff val="4804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“Muerte prohibida”</a:t>
          </a:r>
          <a:endParaRPr lang="es-EC" sz="2000" kern="1200" dirty="0"/>
        </a:p>
      </dsp:txBody>
      <dsp:txXfrm>
        <a:off x="3724268" y="2754602"/>
        <a:ext cx="1827939" cy="1675610"/>
      </dsp:txXfrm>
    </dsp:sp>
    <dsp:sp modelId="{DF07D9B4-84BD-4EEA-B018-35C65865F17C}">
      <dsp:nvSpPr>
        <dsp:cNvPr id="0" name=""/>
        <dsp:cNvSpPr/>
      </dsp:nvSpPr>
      <dsp:spPr>
        <a:xfrm>
          <a:off x="593922" y="1967573"/>
          <a:ext cx="3046565" cy="3046565"/>
        </a:xfrm>
        <a:prstGeom prst="ellipse">
          <a:avLst/>
        </a:prstGeom>
        <a:solidFill>
          <a:schemeClr val="accent4">
            <a:alpha val="50000"/>
            <a:hueOff val="9800891"/>
            <a:satOff val="-40777"/>
            <a:lumOff val="9608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La muerte es eliminada del lenguaje, fenómeno lejano, extraño y vergonzoso. </a:t>
          </a:r>
          <a:endParaRPr lang="es-EC" sz="2000" kern="1200" dirty="0"/>
        </a:p>
      </dsp:txBody>
      <dsp:txXfrm>
        <a:off x="880807" y="2754602"/>
        <a:ext cx="1827939" cy="167561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17635A-4ACC-4D97-AEBE-BC844381ABA0}">
      <dsp:nvSpPr>
        <dsp:cNvPr id="0" name=""/>
        <dsp:cNvSpPr/>
      </dsp:nvSpPr>
      <dsp:spPr>
        <a:xfrm>
          <a:off x="0" y="482513"/>
          <a:ext cx="6367905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AE09D9A-63D6-4AD8-AD09-3BF6BB9BE3D6}">
      <dsp:nvSpPr>
        <dsp:cNvPr id="0" name=""/>
        <dsp:cNvSpPr/>
      </dsp:nvSpPr>
      <dsp:spPr>
        <a:xfrm>
          <a:off x="318395" y="39713"/>
          <a:ext cx="4457533" cy="8856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8484" tIns="0" rIns="168484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 err="1">
              <a:solidFill>
                <a:schemeClr val="tx1"/>
              </a:solidFill>
            </a:rPr>
            <a:t>Cecily</a:t>
          </a:r>
          <a:r>
            <a:rPr lang="es-ES" sz="2000" kern="1200" dirty="0">
              <a:solidFill>
                <a:schemeClr val="tx1"/>
              </a:solidFill>
            </a:rPr>
            <a:t> Saunders.</a:t>
          </a:r>
          <a:endParaRPr lang="es-EC" sz="2000" kern="1200" dirty="0">
            <a:solidFill>
              <a:schemeClr val="tx1"/>
            </a:solidFill>
          </a:endParaRPr>
        </a:p>
      </dsp:txBody>
      <dsp:txXfrm>
        <a:off x="361626" y="82944"/>
        <a:ext cx="4371071" cy="799138"/>
      </dsp:txXfrm>
    </dsp:sp>
    <dsp:sp modelId="{6AC1BBCB-6FFE-45FA-B0B4-02ED427D0692}">
      <dsp:nvSpPr>
        <dsp:cNvPr id="0" name=""/>
        <dsp:cNvSpPr/>
      </dsp:nvSpPr>
      <dsp:spPr>
        <a:xfrm>
          <a:off x="0" y="1843313"/>
          <a:ext cx="6367905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2252848"/>
              <a:satOff val="-5806"/>
              <a:lumOff val="-392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CBCFD27-F179-44CB-9FF4-29A264C9B16D}">
      <dsp:nvSpPr>
        <dsp:cNvPr id="0" name=""/>
        <dsp:cNvSpPr/>
      </dsp:nvSpPr>
      <dsp:spPr>
        <a:xfrm>
          <a:off x="318395" y="1400513"/>
          <a:ext cx="4457533" cy="885600"/>
        </a:xfrm>
        <a:prstGeom prst="roundRect">
          <a:avLst/>
        </a:prstGeom>
        <a:gradFill rotWithShape="0">
          <a:gsLst>
            <a:gs pos="0">
              <a:schemeClr val="accent5">
                <a:hueOff val="-2252848"/>
                <a:satOff val="-5806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252848"/>
                <a:satOff val="-5806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252848"/>
                <a:satOff val="-5806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8484" tIns="0" rIns="168484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>
              <a:solidFill>
                <a:schemeClr val="tx1"/>
              </a:solidFill>
            </a:rPr>
            <a:t>Tendencia actual de esconder al moribundo.</a:t>
          </a:r>
          <a:endParaRPr lang="es-EC" sz="2000" kern="1200" dirty="0">
            <a:solidFill>
              <a:schemeClr val="tx1"/>
            </a:solidFill>
          </a:endParaRPr>
        </a:p>
      </dsp:txBody>
      <dsp:txXfrm>
        <a:off x="361626" y="1443744"/>
        <a:ext cx="4371071" cy="799138"/>
      </dsp:txXfrm>
    </dsp:sp>
    <dsp:sp modelId="{22CFA645-1489-4B31-9061-1C28AA4CF247}">
      <dsp:nvSpPr>
        <dsp:cNvPr id="0" name=""/>
        <dsp:cNvSpPr/>
      </dsp:nvSpPr>
      <dsp:spPr>
        <a:xfrm>
          <a:off x="0" y="3204113"/>
          <a:ext cx="6367905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4505695"/>
              <a:satOff val="-11613"/>
              <a:lumOff val="-784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F388D5D-0EE5-4EF8-A7FA-0BEA6A0E33F3}">
      <dsp:nvSpPr>
        <dsp:cNvPr id="0" name=""/>
        <dsp:cNvSpPr/>
      </dsp:nvSpPr>
      <dsp:spPr>
        <a:xfrm>
          <a:off x="318395" y="2761313"/>
          <a:ext cx="4457533" cy="885600"/>
        </a:xfrm>
        <a:prstGeom prst="roundRect">
          <a:avLst/>
        </a:prstGeom>
        <a:gradFill rotWithShape="0">
          <a:gsLst>
            <a:gs pos="0">
              <a:schemeClr val="accent5">
                <a:hueOff val="-4505695"/>
                <a:satOff val="-11613"/>
                <a:lumOff val="-78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505695"/>
                <a:satOff val="-11613"/>
                <a:lumOff val="-78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505695"/>
                <a:satOff val="-11613"/>
                <a:lumOff val="-78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8484" tIns="0" rIns="168484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>
              <a:solidFill>
                <a:schemeClr val="tx1"/>
              </a:solidFill>
            </a:rPr>
            <a:t>Reemplazar la casa por el hospital como lugar de muerte.</a:t>
          </a:r>
          <a:endParaRPr lang="es-EC" sz="2000" kern="1200" dirty="0">
            <a:solidFill>
              <a:schemeClr val="tx1"/>
            </a:solidFill>
          </a:endParaRPr>
        </a:p>
      </dsp:txBody>
      <dsp:txXfrm>
        <a:off x="361626" y="2804544"/>
        <a:ext cx="4371071" cy="799138"/>
      </dsp:txXfrm>
    </dsp:sp>
    <dsp:sp modelId="{22755966-4C9F-46E2-B610-FCD3E25F8A8B}">
      <dsp:nvSpPr>
        <dsp:cNvPr id="0" name=""/>
        <dsp:cNvSpPr/>
      </dsp:nvSpPr>
      <dsp:spPr>
        <a:xfrm>
          <a:off x="0" y="4564914"/>
          <a:ext cx="6367905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7778DF1-E143-4CF6-BA1A-283DEA5E2C4E}">
      <dsp:nvSpPr>
        <dsp:cNvPr id="0" name=""/>
        <dsp:cNvSpPr/>
      </dsp:nvSpPr>
      <dsp:spPr>
        <a:xfrm>
          <a:off x="318395" y="4122114"/>
          <a:ext cx="4457533" cy="885600"/>
        </a:xfrm>
        <a:prstGeom prst="roundRect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8484" tIns="0" rIns="168484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000" kern="1200" dirty="0">
              <a:solidFill>
                <a:schemeClr val="tx1"/>
              </a:solidFill>
            </a:rPr>
            <a:t>Fundó en 1967 el St. Christopher </a:t>
          </a:r>
          <a:r>
            <a:rPr lang="es-EC" sz="2000" kern="1200" dirty="0" err="1">
              <a:solidFill>
                <a:schemeClr val="tx1"/>
              </a:solidFill>
            </a:rPr>
            <a:t>Hospice</a:t>
          </a:r>
          <a:r>
            <a:rPr lang="es-EC" sz="2000" kern="1200" dirty="0">
              <a:solidFill>
                <a:schemeClr val="tx1"/>
              </a:solidFill>
            </a:rPr>
            <a:t> de Londres</a:t>
          </a:r>
        </a:p>
      </dsp:txBody>
      <dsp:txXfrm>
        <a:off x="361626" y="4165345"/>
        <a:ext cx="4371071" cy="79913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4AF926-5658-4EC5-8211-B515F9634187}">
      <dsp:nvSpPr>
        <dsp:cNvPr id="0" name=""/>
        <dsp:cNvSpPr/>
      </dsp:nvSpPr>
      <dsp:spPr>
        <a:xfrm>
          <a:off x="1517649" y="639230"/>
          <a:ext cx="2387203" cy="1592264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35128" rIns="135128" bIns="135128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900" kern="1200"/>
            <a:t>Palabra latina </a:t>
          </a:r>
          <a:endParaRPr lang="es-EC" sz="1900" kern="1200" dirty="0"/>
        </a:p>
      </dsp:txBody>
      <dsp:txXfrm>
        <a:off x="1899602" y="639230"/>
        <a:ext cx="2005250" cy="1592264"/>
      </dsp:txXfrm>
    </dsp:sp>
    <dsp:sp modelId="{157C0DE9-D10B-454A-829C-35530860D338}">
      <dsp:nvSpPr>
        <dsp:cNvPr id="0" name=""/>
        <dsp:cNvSpPr/>
      </dsp:nvSpPr>
      <dsp:spPr>
        <a:xfrm>
          <a:off x="1517649" y="2231495"/>
          <a:ext cx="2387203" cy="1592264"/>
        </a:xfrm>
        <a:prstGeom prst="rect">
          <a:avLst/>
        </a:prstGeom>
        <a:solidFill>
          <a:schemeClr val="accent4">
            <a:tint val="40000"/>
            <a:alpha val="90000"/>
            <a:hueOff val="2715481"/>
            <a:satOff val="-12811"/>
            <a:lumOff val="-463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2715481"/>
              <a:satOff val="-12811"/>
              <a:lumOff val="-46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35128" rIns="135128" bIns="135128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/>
            <a:t>Sentimiento cálido experimentado por huésped y anfitrión </a:t>
          </a:r>
          <a:endParaRPr lang="es-EC" sz="1900" kern="1200" dirty="0"/>
        </a:p>
      </dsp:txBody>
      <dsp:txXfrm>
        <a:off x="1899602" y="2231495"/>
        <a:ext cx="2005250" cy="1592264"/>
      </dsp:txXfrm>
    </dsp:sp>
    <dsp:sp modelId="{7B9CDFC4-0EA0-4F3B-BF20-86FA6689EF61}">
      <dsp:nvSpPr>
        <dsp:cNvPr id="0" name=""/>
        <dsp:cNvSpPr/>
      </dsp:nvSpPr>
      <dsp:spPr>
        <a:xfrm>
          <a:off x="1517649" y="3823759"/>
          <a:ext cx="2387203" cy="1592264"/>
        </a:xfrm>
        <a:prstGeom prst="rect">
          <a:avLst/>
        </a:prstGeom>
        <a:solidFill>
          <a:schemeClr val="accent4">
            <a:tint val="40000"/>
            <a:alpha val="90000"/>
            <a:hueOff val="5430963"/>
            <a:satOff val="-25622"/>
            <a:lumOff val="-925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5430963"/>
              <a:satOff val="-25622"/>
              <a:lumOff val="-92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35128" rIns="135128" bIns="135128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/>
            <a:t>Lugar físico</a:t>
          </a:r>
          <a:endParaRPr lang="es-EC" sz="1900" kern="1200" dirty="0"/>
        </a:p>
      </dsp:txBody>
      <dsp:txXfrm>
        <a:off x="1899602" y="3823759"/>
        <a:ext cx="2005250" cy="1592264"/>
      </dsp:txXfrm>
    </dsp:sp>
    <dsp:sp modelId="{8498BB36-1831-477F-9DB4-6FFD24C2CD6E}">
      <dsp:nvSpPr>
        <dsp:cNvPr id="0" name=""/>
        <dsp:cNvSpPr/>
      </dsp:nvSpPr>
      <dsp:spPr>
        <a:xfrm>
          <a:off x="244475" y="2643"/>
          <a:ext cx="1591468" cy="1591468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kern="1200"/>
            <a:t>Hospitium </a:t>
          </a:r>
          <a:endParaRPr lang="es-EC" sz="2100" kern="1200" dirty="0"/>
        </a:p>
      </dsp:txBody>
      <dsp:txXfrm>
        <a:off x="477540" y="235708"/>
        <a:ext cx="1125338" cy="1125338"/>
      </dsp:txXfrm>
    </dsp:sp>
    <dsp:sp modelId="{4DFEFCE1-B592-49AD-824E-1C209761F389}">
      <dsp:nvSpPr>
        <dsp:cNvPr id="0" name=""/>
        <dsp:cNvSpPr/>
      </dsp:nvSpPr>
      <dsp:spPr>
        <a:xfrm>
          <a:off x="5496321" y="639230"/>
          <a:ext cx="2387203" cy="1592264"/>
        </a:xfrm>
        <a:prstGeom prst="rect">
          <a:avLst/>
        </a:prstGeom>
        <a:solidFill>
          <a:schemeClr val="accent4">
            <a:tint val="40000"/>
            <a:alpha val="90000"/>
            <a:hueOff val="8146444"/>
            <a:satOff val="-38434"/>
            <a:lumOff val="-1388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8146444"/>
              <a:satOff val="-38434"/>
              <a:lumOff val="-1388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35128" rIns="135128" bIns="135128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/>
            <a:t>Manto o cubierta</a:t>
          </a:r>
          <a:endParaRPr lang="es-EC" sz="1900" kern="1200" dirty="0"/>
        </a:p>
      </dsp:txBody>
      <dsp:txXfrm>
        <a:off x="5878274" y="639230"/>
        <a:ext cx="2005250" cy="1592264"/>
      </dsp:txXfrm>
    </dsp:sp>
    <dsp:sp modelId="{9A620F19-5ABC-4EA0-BCC5-3C823AEA04D8}">
      <dsp:nvSpPr>
        <dsp:cNvPr id="0" name=""/>
        <dsp:cNvSpPr/>
      </dsp:nvSpPr>
      <dsp:spPr>
        <a:xfrm>
          <a:off x="5496321" y="2231495"/>
          <a:ext cx="2387203" cy="1592264"/>
        </a:xfrm>
        <a:prstGeom prst="rect">
          <a:avLst/>
        </a:prstGeom>
        <a:solidFill>
          <a:schemeClr val="accent4">
            <a:tint val="40000"/>
            <a:alpha val="90000"/>
            <a:hueOff val="10861925"/>
            <a:satOff val="-51245"/>
            <a:lumOff val="-1851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10861925"/>
              <a:satOff val="-51245"/>
              <a:lumOff val="-185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35128" rIns="135128" bIns="135128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/>
            <a:t>Acto de aliviar síntomas o sufrimiento </a:t>
          </a:r>
          <a:endParaRPr lang="es-EC" sz="1900" kern="1200" dirty="0"/>
        </a:p>
      </dsp:txBody>
      <dsp:txXfrm>
        <a:off x="5878274" y="2231495"/>
        <a:ext cx="2005250" cy="1592264"/>
      </dsp:txXfrm>
    </dsp:sp>
    <dsp:sp modelId="{AAFB7D8D-6AEE-43E1-9B96-8D8110D310FA}">
      <dsp:nvSpPr>
        <dsp:cNvPr id="0" name=""/>
        <dsp:cNvSpPr/>
      </dsp:nvSpPr>
      <dsp:spPr>
        <a:xfrm>
          <a:off x="4223146" y="2643"/>
          <a:ext cx="1591468" cy="1591468"/>
        </a:xfrm>
        <a:prstGeom prst="ellipse">
          <a:avLst/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kern="1200"/>
            <a:t>Pallium. </a:t>
          </a:r>
          <a:endParaRPr lang="es-EC" sz="2100" kern="1200" dirty="0"/>
        </a:p>
      </dsp:txBody>
      <dsp:txXfrm>
        <a:off x="4456211" y="235708"/>
        <a:ext cx="1125338" cy="112533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7D43A1-AE6D-42FB-971F-EB3FD234C38A}">
      <dsp:nvSpPr>
        <dsp:cNvPr id="0" name=""/>
        <dsp:cNvSpPr/>
      </dsp:nvSpPr>
      <dsp:spPr>
        <a:xfrm>
          <a:off x="4550056" y="5535878"/>
          <a:ext cx="126622" cy="12662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A830A7-F5CA-4340-8118-A2F5F217D1A0}">
      <dsp:nvSpPr>
        <dsp:cNvPr id="0" name=""/>
        <dsp:cNvSpPr/>
      </dsp:nvSpPr>
      <dsp:spPr>
        <a:xfrm>
          <a:off x="4267998" y="5664491"/>
          <a:ext cx="126622" cy="126622"/>
        </a:xfrm>
        <a:prstGeom prst="ellipse">
          <a:avLst/>
        </a:prstGeom>
        <a:solidFill>
          <a:schemeClr val="accent5">
            <a:hueOff val="-563212"/>
            <a:satOff val="-1452"/>
            <a:lumOff val="-980"/>
            <a:alphaOff val="0"/>
          </a:schemeClr>
        </a:solidFill>
        <a:ln w="12700" cap="flat" cmpd="sng" algn="ctr">
          <a:solidFill>
            <a:schemeClr val="accent5">
              <a:hueOff val="-563212"/>
              <a:satOff val="-1452"/>
              <a:lumOff val="-98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818216-8DA0-4D59-812B-05182A74FB53}">
      <dsp:nvSpPr>
        <dsp:cNvPr id="0" name=""/>
        <dsp:cNvSpPr/>
      </dsp:nvSpPr>
      <dsp:spPr>
        <a:xfrm>
          <a:off x="3977599" y="5770373"/>
          <a:ext cx="126622" cy="126622"/>
        </a:xfrm>
        <a:prstGeom prst="ellipse">
          <a:avLst/>
        </a:prstGeom>
        <a:solidFill>
          <a:schemeClr val="accent5">
            <a:hueOff val="-1126424"/>
            <a:satOff val="-2903"/>
            <a:lumOff val="-1961"/>
            <a:alphaOff val="0"/>
          </a:schemeClr>
        </a:solidFill>
        <a:ln w="12700" cap="flat" cmpd="sng" algn="ctr">
          <a:solidFill>
            <a:schemeClr val="accent5">
              <a:hueOff val="-1126424"/>
              <a:satOff val="-2903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DA9678-B005-47A2-AACE-AF12D00C8F70}">
      <dsp:nvSpPr>
        <dsp:cNvPr id="0" name=""/>
        <dsp:cNvSpPr/>
      </dsp:nvSpPr>
      <dsp:spPr>
        <a:xfrm>
          <a:off x="3678861" y="5852925"/>
          <a:ext cx="126622" cy="126622"/>
        </a:xfrm>
        <a:prstGeom prst="ellipse">
          <a:avLst/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accent5">
              <a:hueOff val="-1689636"/>
              <a:satOff val="-4355"/>
              <a:lumOff val="-29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C571D7-AF0C-4EA8-8D23-BD25C685DAD6}">
      <dsp:nvSpPr>
        <dsp:cNvPr id="0" name=""/>
        <dsp:cNvSpPr/>
      </dsp:nvSpPr>
      <dsp:spPr>
        <a:xfrm>
          <a:off x="5868601" y="4461508"/>
          <a:ext cx="126622" cy="126622"/>
        </a:xfrm>
        <a:prstGeom prst="ellipse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accent5">
              <a:hueOff val="-2252848"/>
              <a:satOff val="-5806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EAF35D-14FD-4D6B-9F8C-53B396B25A8D}">
      <dsp:nvSpPr>
        <dsp:cNvPr id="0" name=""/>
        <dsp:cNvSpPr/>
      </dsp:nvSpPr>
      <dsp:spPr>
        <a:xfrm>
          <a:off x="6620756" y="2885247"/>
          <a:ext cx="126622" cy="126622"/>
        </a:xfrm>
        <a:prstGeom prst="ellipse">
          <a:avLst/>
        </a:prstGeom>
        <a:solidFill>
          <a:schemeClr val="accent5">
            <a:hueOff val="-2816059"/>
            <a:satOff val="-7258"/>
            <a:lumOff val="-4902"/>
            <a:alphaOff val="0"/>
          </a:schemeClr>
        </a:solidFill>
        <a:ln w="12700" cap="flat" cmpd="sng" algn="ctr">
          <a:solidFill>
            <a:schemeClr val="accent5">
              <a:hueOff val="-2816059"/>
              <a:satOff val="-7258"/>
              <a:lumOff val="-49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4D9B7C-698E-48D6-9407-8A4EB095996D}">
      <dsp:nvSpPr>
        <dsp:cNvPr id="0" name=""/>
        <dsp:cNvSpPr/>
      </dsp:nvSpPr>
      <dsp:spPr>
        <a:xfrm>
          <a:off x="6417553" y="918361"/>
          <a:ext cx="126622" cy="126622"/>
        </a:xfrm>
        <a:prstGeom prst="ellipse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922A7A-7E1F-4278-8FA2-0693D73F6763}">
      <dsp:nvSpPr>
        <dsp:cNvPr id="0" name=""/>
        <dsp:cNvSpPr/>
      </dsp:nvSpPr>
      <dsp:spPr>
        <a:xfrm>
          <a:off x="6598009" y="790345"/>
          <a:ext cx="126622" cy="126622"/>
        </a:xfrm>
        <a:prstGeom prst="ellipse">
          <a:avLst/>
        </a:prstGeom>
        <a:solidFill>
          <a:schemeClr val="accent5">
            <a:hueOff val="-3942483"/>
            <a:satOff val="-10161"/>
            <a:lumOff val="-6863"/>
            <a:alphaOff val="0"/>
          </a:schemeClr>
        </a:solidFill>
        <a:ln w="12700" cap="flat" cmpd="sng" algn="ctr">
          <a:solidFill>
            <a:schemeClr val="accent5">
              <a:hueOff val="-3942483"/>
              <a:satOff val="-10161"/>
              <a:lumOff val="-686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BF5993-C21B-41AD-82A9-3805E7FD9362}">
      <dsp:nvSpPr>
        <dsp:cNvPr id="0" name=""/>
        <dsp:cNvSpPr/>
      </dsp:nvSpPr>
      <dsp:spPr>
        <a:xfrm>
          <a:off x="6778466" y="662330"/>
          <a:ext cx="126622" cy="126622"/>
        </a:xfrm>
        <a:prstGeom prst="ellipse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accent5">
              <a:hueOff val="-4505695"/>
              <a:satOff val="-11613"/>
              <a:lumOff val="-784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77C9EF-EDC8-491D-B448-9BDCF8534859}">
      <dsp:nvSpPr>
        <dsp:cNvPr id="0" name=""/>
        <dsp:cNvSpPr/>
      </dsp:nvSpPr>
      <dsp:spPr>
        <a:xfrm>
          <a:off x="6958922" y="790345"/>
          <a:ext cx="126622" cy="126622"/>
        </a:xfrm>
        <a:prstGeom prst="ellipse">
          <a:avLst/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accent5">
              <a:hueOff val="-5068907"/>
              <a:satOff val="-13064"/>
              <a:lumOff val="-88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8E45B7-47AD-4286-968B-3CCAB1A7B0C2}">
      <dsp:nvSpPr>
        <dsp:cNvPr id="0" name=""/>
        <dsp:cNvSpPr/>
      </dsp:nvSpPr>
      <dsp:spPr>
        <a:xfrm>
          <a:off x="7140137" y="918361"/>
          <a:ext cx="126622" cy="126622"/>
        </a:xfrm>
        <a:prstGeom prst="ellipse">
          <a:avLst/>
        </a:prstGeom>
        <a:solidFill>
          <a:schemeClr val="accent5">
            <a:hueOff val="-5632119"/>
            <a:satOff val="-14516"/>
            <a:lumOff val="-9804"/>
            <a:alphaOff val="0"/>
          </a:schemeClr>
        </a:solidFill>
        <a:ln w="12700" cap="flat" cmpd="sng" algn="ctr">
          <a:solidFill>
            <a:schemeClr val="accent5">
              <a:hueOff val="-5632119"/>
              <a:satOff val="-14516"/>
              <a:lumOff val="-980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39E7F7-D05D-46C8-A4CE-9DFB31E33968}">
      <dsp:nvSpPr>
        <dsp:cNvPr id="0" name=""/>
        <dsp:cNvSpPr/>
      </dsp:nvSpPr>
      <dsp:spPr>
        <a:xfrm>
          <a:off x="6778466" y="932717"/>
          <a:ext cx="126622" cy="126622"/>
        </a:xfrm>
        <a:prstGeom prst="ellipse">
          <a:avLst/>
        </a:prstGeom>
        <a:solidFill>
          <a:schemeClr val="accent5">
            <a:hueOff val="-6195331"/>
            <a:satOff val="-15967"/>
            <a:lumOff val="-10785"/>
            <a:alphaOff val="0"/>
          </a:schemeClr>
        </a:solidFill>
        <a:ln w="12700" cap="flat" cmpd="sng" algn="ctr">
          <a:solidFill>
            <a:schemeClr val="accent5">
              <a:hueOff val="-6195331"/>
              <a:satOff val="-15967"/>
              <a:lumOff val="-1078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3B97A9-1527-4BBA-829F-0D3E218C26F4}">
      <dsp:nvSpPr>
        <dsp:cNvPr id="0" name=""/>
        <dsp:cNvSpPr/>
      </dsp:nvSpPr>
      <dsp:spPr>
        <a:xfrm>
          <a:off x="6778466" y="1203105"/>
          <a:ext cx="126622" cy="126622"/>
        </a:xfrm>
        <a:prstGeom prst="ellipse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4F67C0-D685-46AA-AAA1-14AFC5470624}">
      <dsp:nvSpPr>
        <dsp:cNvPr id="0" name=""/>
        <dsp:cNvSpPr/>
      </dsp:nvSpPr>
      <dsp:spPr>
        <a:xfrm>
          <a:off x="2956656" y="6107062"/>
          <a:ext cx="2725802" cy="73100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6961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1980 </a:t>
          </a:r>
          <a:r>
            <a:rPr lang="es-EC" sz="1400" kern="1200" dirty="0"/>
            <a:t>Cuidados Paliativos – Cañada </a:t>
          </a:r>
        </a:p>
      </dsp:txBody>
      <dsp:txXfrm>
        <a:off x="2992341" y="6142747"/>
        <a:ext cx="2654432" cy="659632"/>
      </dsp:txXfrm>
    </dsp:sp>
    <dsp:sp modelId="{C02BAC94-D8BA-43F9-8857-A0CB1E7A1C27}">
      <dsp:nvSpPr>
        <dsp:cNvPr id="0" name=""/>
        <dsp:cNvSpPr/>
      </dsp:nvSpPr>
      <dsp:spPr>
        <a:xfrm>
          <a:off x="2201089" y="5390118"/>
          <a:ext cx="1263953" cy="126399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2000" r="-5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94577A-3A2E-4620-A480-60679BCD1D73}">
      <dsp:nvSpPr>
        <dsp:cNvPr id="0" name=""/>
        <dsp:cNvSpPr/>
      </dsp:nvSpPr>
      <dsp:spPr>
        <a:xfrm>
          <a:off x="5403433" y="5224715"/>
          <a:ext cx="2725802" cy="731002"/>
        </a:xfrm>
        <a:prstGeom prst="round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6961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Medicina Paliativa -  1987 - Subespecialidad de la medicina. </a:t>
          </a:r>
          <a:endParaRPr lang="es-EC" sz="1400" kern="1200" dirty="0"/>
        </a:p>
      </dsp:txBody>
      <dsp:txXfrm>
        <a:off x="5439118" y="5260400"/>
        <a:ext cx="2654432" cy="659632"/>
      </dsp:txXfrm>
    </dsp:sp>
    <dsp:sp modelId="{DE681B26-8E91-41BF-9A65-09D598D032E3}">
      <dsp:nvSpPr>
        <dsp:cNvPr id="0" name=""/>
        <dsp:cNvSpPr/>
      </dsp:nvSpPr>
      <dsp:spPr>
        <a:xfrm>
          <a:off x="4647866" y="4507771"/>
          <a:ext cx="1263953" cy="1263999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5C5CE4-CE21-4FE5-920E-39F35293F83B}">
      <dsp:nvSpPr>
        <dsp:cNvPr id="0" name=""/>
        <dsp:cNvSpPr/>
      </dsp:nvSpPr>
      <dsp:spPr>
        <a:xfrm>
          <a:off x="6445228" y="3833299"/>
          <a:ext cx="2725802" cy="731002"/>
        </a:xfrm>
        <a:prstGeom prst="round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6961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/>
            <a:t>En 1980 la concepto de C. P OMS incorpora oficialmente el dados Paliativos y promueve el Programa de  </a:t>
          </a:r>
          <a:r>
            <a:rPr lang="es-ES" sz="1200" kern="1200" dirty="0" err="1"/>
            <a:t>Tto</a:t>
          </a:r>
          <a:r>
            <a:rPr lang="es-ES" sz="1200" kern="1200" dirty="0"/>
            <a:t>. </a:t>
          </a:r>
          <a:endParaRPr lang="es-EC" sz="1200" kern="1200" dirty="0"/>
        </a:p>
      </dsp:txBody>
      <dsp:txXfrm>
        <a:off x="6480913" y="3868984"/>
        <a:ext cx="2654432" cy="659632"/>
      </dsp:txXfrm>
    </dsp:sp>
    <dsp:sp modelId="{9A903719-360B-42C9-91A2-CFE7C67D221A}">
      <dsp:nvSpPr>
        <dsp:cNvPr id="0" name=""/>
        <dsp:cNvSpPr/>
      </dsp:nvSpPr>
      <dsp:spPr>
        <a:xfrm>
          <a:off x="5689661" y="3116354"/>
          <a:ext cx="1263953" cy="1263999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CDC9D0-D040-49A8-AEE6-C41D0BFE4C82}">
      <dsp:nvSpPr>
        <dsp:cNvPr id="0" name=""/>
        <dsp:cNvSpPr/>
      </dsp:nvSpPr>
      <dsp:spPr>
        <a:xfrm>
          <a:off x="6902435" y="2175682"/>
          <a:ext cx="2725802" cy="731002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6961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/>
            <a:t>(Organización Panamericana de la Salud) también lo incorpora oficialmente a sus programas asistenciales (</a:t>
          </a:r>
          <a:endParaRPr lang="es-EC" sz="1200" kern="1200" dirty="0"/>
        </a:p>
      </dsp:txBody>
      <dsp:txXfrm>
        <a:off x="6938120" y="2211367"/>
        <a:ext cx="2654432" cy="659632"/>
      </dsp:txXfrm>
    </dsp:sp>
    <dsp:sp modelId="{39CFA7A6-7F29-4C71-9A05-2EED6780FC1C}">
      <dsp:nvSpPr>
        <dsp:cNvPr id="0" name=""/>
        <dsp:cNvSpPr/>
      </dsp:nvSpPr>
      <dsp:spPr>
        <a:xfrm>
          <a:off x="6146868" y="1458738"/>
          <a:ext cx="1263953" cy="1263999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4DA798-04E0-46AE-9BA1-6D83B4536253}">
      <dsp:nvSpPr>
        <dsp:cNvPr id="0" name=""/>
        <dsp:cNvSpPr/>
      </dsp:nvSpPr>
      <dsp:spPr>
        <a:xfrm>
          <a:off x="0" y="710921"/>
          <a:ext cx="5303444" cy="113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7249719-705D-49E2-9ECF-F6D33E1365DA}">
      <dsp:nvSpPr>
        <dsp:cNvPr id="0" name=""/>
        <dsp:cNvSpPr/>
      </dsp:nvSpPr>
      <dsp:spPr>
        <a:xfrm>
          <a:off x="265172" y="46721"/>
          <a:ext cx="3712410" cy="13284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320" tIns="0" rIns="14032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Se estima que 40 millones de personas en el mundo necesitan cuidados paliativos cada año.</a:t>
          </a:r>
          <a:endParaRPr lang="es-EC" sz="1600" kern="1200" dirty="0"/>
        </a:p>
      </dsp:txBody>
      <dsp:txXfrm>
        <a:off x="330019" y="111568"/>
        <a:ext cx="3582716" cy="1198706"/>
      </dsp:txXfrm>
    </dsp:sp>
    <dsp:sp modelId="{03280DE5-97D9-43AE-8D86-4DA0592EC3C1}">
      <dsp:nvSpPr>
        <dsp:cNvPr id="0" name=""/>
        <dsp:cNvSpPr/>
      </dsp:nvSpPr>
      <dsp:spPr>
        <a:xfrm>
          <a:off x="0" y="2752121"/>
          <a:ext cx="5303444" cy="113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ACE1C2F-A5BA-4246-9723-D4AC873F22E5}">
      <dsp:nvSpPr>
        <dsp:cNvPr id="0" name=""/>
        <dsp:cNvSpPr/>
      </dsp:nvSpPr>
      <dsp:spPr>
        <a:xfrm>
          <a:off x="265172" y="2087921"/>
          <a:ext cx="3712410" cy="1328400"/>
        </a:xfrm>
        <a:prstGeom prst="roundRect">
          <a:avLst/>
        </a:prstGeom>
        <a:gradFill rotWithShape="0">
          <a:gsLst>
            <a:gs pos="0">
              <a:schemeClr val="accent5">
                <a:hueOff val="-3379271"/>
                <a:satOff val="-8710"/>
                <a:lumOff val="-588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379271"/>
                <a:satOff val="-8710"/>
                <a:lumOff val="-588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379271"/>
                <a:satOff val="-8710"/>
                <a:lumOff val="-588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320" tIns="0" rIns="14032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Envejecimiento de la población y al aumento de enfermedades crónicas y no transmisibles.</a:t>
          </a:r>
          <a:endParaRPr lang="es-EC" sz="1600" kern="1200" dirty="0"/>
        </a:p>
      </dsp:txBody>
      <dsp:txXfrm>
        <a:off x="330019" y="2152768"/>
        <a:ext cx="3582716" cy="1198706"/>
      </dsp:txXfrm>
    </dsp:sp>
    <dsp:sp modelId="{83AD0828-8967-4FCB-BE09-CC4A750421F8}">
      <dsp:nvSpPr>
        <dsp:cNvPr id="0" name=""/>
        <dsp:cNvSpPr/>
      </dsp:nvSpPr>
      <dsp:spPr>
        <a:xfrm>
          <a:off x="0" y="4793322"/>
          <a:ext cx="5303444" cy="113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3BD1571-BF2D-4838-84F0-26594B87AE7E}">
      <dsp:nvSpPr>
        <dsp:cNvPr id="0" name=""/>
        <dsp:cNvSpPr/>
      </dsp:nvSpPr>
      <dsp:spPr>
        <a:xfrm>
          <a:off x="265172" y="4129121"/>
          <a:ext cx="3712410" cy="1328400"/>
        </a:xfrm>
        <a:prstGeom prst="roundRect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320" tIns="0" rIns="14032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/>
            <a:t>"Actualmente menos de un 10% de las personas que requieren cuidados paliativos los reciben, y apenas un 7% lo recibe en Latinoamérica.</a:t>
          </a:r>
          <a:endParaRPr lang="es-EC" sz="1600" kern="1200" dirty="0"/>
        </a:p>
      </dsp:txBody>
      <dsp:txXfrm>
        <a:off x="330019" y="4193968"/>
        <a:ext cx="3582716" cy="119870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6F62B1-C45F-4E82-A02F-4A267A795F01}">
      <dsp:nvSpPr>
        <dsp:cNvPr id="0" name=""/>
        <dsp:cNvSpPr/>
      </dsp:nvSpPr>
      <dsp:spPr>
        <a:xfrm>
          <a:off x="0" y="340906"/>
          <a:ext cx="8128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1E70AAF-E893-4697-A92C-AF1909790107}">
      <dsp:nvSpPr>
        <dsp:cNvPr id="0" name=""/>
        <dsp:cNvSpPr/>
      </dsp:nvSpPr>
      <dsp:spPr>
        <a:xfrm>
          <a:off x="406400" y="1426"/>
          <a:ext cx="5689600" cy="67896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>
              <a:solidFill>
                <a:schemeClr val="tx1"/>
              </a:solidFill>
            </a:rPr>
            <a:t>Proporcionar el alivio del dolor y de otros síntomas que producen sufrimiento</a:t>
          </a:r>
          <a:endParaRPr lang="es-EC" sz="1600" kern="1200" dirty="0">
            <a:solidFill>
              <a:schemeClr val="tx1"/>
            </a:solidFill>
          </a:endParaRPr>
        </a:p>
      </dsp:txBody>
      <dsp:txXfrm>
        <a:off x="439544" y="34570"/>
        <a:ext cx="5623312" cy="612672"/>
      </dsp:txXfrm>
    </dsp:sp>
    <dsp:sp modelId="{9BA6DF4D-0667-407A-8558-694B320C26A0}">
      <dsp:nvSpPr>
        <dsp:cNvPr id="0" name=""/>
        <dsp:cNvSpPr/>
      </dsp:nvSpPr>
      <dsp:spPr>
        <a:xfrm>
          <a:off x="0" y="1384186"/>
          <a:ext cx="8128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1351709"/>
              <a:satOff val="-3484"/>
              <a:lumOff val="-235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B1534CC-15D4-4D02-A8C2-2952AFE7A3D0}">
      <dsp:nvSpPr>
        <dsp:cNvPr id="0" name=""/>
        <dsp:cNvSpPr/>
      </dsp:nvSpPr>
      <dsp:spPr>
        <a:xfrm>
          <a:off x="406400" y="1044706"/>
          <a:ext cx="5689600" cy="678960"/>
        </a:xfrm>
        <a:prstGeom prst="roundRect">
          <a:avLst/>
        </a:prstGeom>
        <a:gradFill rotWithShape="0">
          <a:gsLst>
            <a:gs pos="0">
              <a:schemeClr val="accent5">
                <a:hueOff val="-1351709"/>
                <a:satOff val="-3484"/>
                <a:lumOff val="-23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351709"/>
                <a:satOff val="-3484"/>
                <a:lumOff val="-23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351709"/>
                <a:satOff val="-3484"/>
                <a:lumOff val="-23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>
              <a:solidFill>
                <a:schemeClr val="tx1"/>
              </a:solidFill>
            </a:rPr>
            <a:t>Promocionan la vida y consideran la muerte como un proceso natural. </a:t>
          </a:r>
          <a:endParaRPr lang="es-EC" sz="1600" kern="1200" dirty="0">
            <a:solidFill>
              <a:schemeClr val="tx1"/>
            </a:solidFill>
          </a:endParaRPr>
        </a:p>
      </dsp:txBody>
      <dsp:txXfrm>
        <a:off x="439544" y="1077850"/>
        <a:ext cx="5623312" cy="612672"/>
      </dsp:txXfrm>
    </dsp:sp>
    <dsp:sp modelId="{C4D33EE5-709E-40FA-AA3A-E0BF8AF25D4A}">
      <dsp:nvSpPr>
        <dsp:cNvPr id="0" name=""/>
        <dsp:cNvSpPr/>
      </dsp:nvSpPr>
      <dsp:spPr>
        <a:xfrm>
          <a:off x="0" y="2427466"/>
          <a:ext cx="8128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2703417"/>
              <a:satOff val="-6968"/>
              <a:lumOff val="-470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EB31558-B827-47ED-B4BB-4E52F45F78FE}">
      <dsp:nvSpPr>
        <dsp:cNvPr id="0" name=""/>
        <dsp:cNvSpPr/>
      </dsp:nvSpPr>
      <dsp:spPr>
        <a:xfrm>
          <a:off x="406400" y="2087986"/>
          <a:ext cx="5689600" cy="678960"/>
        </a:xfrm>
        <a:prstGeom prst="roundRect">
          <a:avLst/>
        </a:prstGeom>
        <a:gradFill rotWithShape="0">
          <a:gsLst>
            <a:gs pos="0">
              <a:schemeClr val="accent5">
                <a:hueOff val="-2703417"/>
                <a:satOff val="-6968"/>
                <a:lumOff val="-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703417"/>
                <a:satOff val="-6968"/>
                <a:lumOff val="-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703417"/>
                <a:satOff val="-6968"/>
                <a:lumOff val="-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>
              <a:solidFill>
                <a:schemeClr val="tx1"/>
              </a:solidFill>
            </a:rPr>
            <a:t>No se proponen acelerar el proceso de morir ni retrasarlo.</a:t>
          </a:r>
          <a:endParaRPr lang="es-EC" sz="1600" kern="1200" dirty="0">
            <a:solidFill>
              <a:schemeClr val="tx1"/>
            </a:solidFill>
          </a:endParaRPr>
        </a:p>
      </dsp:txBody>
      <dsp:txXfrm>
        <a:off x="439544" y="2121130"/>
        <a:ext cx="5623312" cy="612672"/>
      </dsp:txXfrm>
    </dsp:sp>
    <dsp:sp modelId="{C7148BA4-9009-42EE-8153-D6500719FDA4}">
      <dsp:nvSpPr>
        <dsp:cNvPr id="0" name=""/>
        <dsp:cNvSpPr/>
      </dsp:nvSpPr>
      <dsp:spPr>
        <a:xfrm>
          <a:off x="0" y="3470746"/>
          <a:ext cx="8128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4055126"/>
              <a:satOff val="-10451"/>
              <a:lumOff val="-7059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33C800A-B9E7-44A5-A3EE-6FAEE725DD97}">
      <dsp:nvSpPr>
        <dsp:cNvPr id="0" name=""/>
        <dsp:cNvSpPr/>
      </dsp:nvSpPr>
      <dsp:spPr>
        <a:xfrm>
          <a:off x="406400" y="3131266"/>
          <a:ext cx="5689600" cy="678960"/>
        </a:xfrm>
        <a:prstGeom prst="roundRect">
          <a:avLst/>
        </a:prstGeom>
        <a:gradFill rotWithShape="0">
          <a:gsLst>
            <a:gs pos="0">
              <a:schemeClr val="accent5">
                <a:hueOff val="-4055126"/>
                <a:satOff val="-10451"/>
                <a:lumOff val="-705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055126"/>
                <a:satOff val="-10451"/>
                <a:lumOff val="-705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055126"/>
                <a:satOff val="-10451"/>
                <a:lumOff val="-705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>
              <a:solidFill>
                <a:schemeClr val="tx1"/>
              </a:solidFill>
            </a:rPr>
            <a:t> Integran los aspectos psicosociales y espirituales en los cuidados del paciente. </a:t>
          </a:r>
          <a:endParaRPr lang="es-EC" sz="1600" kern="1200" dirty="0">
            <a:solidFill>
              <a:schemeClr val="tx1"/>
            </a:solidFill>
          </a:endParaRPr>
        </a:p>
      </dsp:txBody>
      <dsp:txXfrm>
        <a:off x="439544" y="3164410"/>
        <a:ext cx="5623312" cy="612672"/>
      </dsp:txXfrm>
    </dsp:sp>
    <dsp:sp modelId="{9C8F4C12-B007-4CC1-A606-31B1E487077F}">
      <dsp:nvSpPr>
        <dsp:cNvPr id="0" name=""/>
        <dsp:cNvSpPr/>
      </dsp:nvSpPr>
      <dsp:spPr>
        <a:xfrm>
          <a:off x="0" y="4514026"/>
          <a:ext cx="8128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5406834"/>
              <a:satOff val="-13935"/>
              <a:lumOff val="-941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8F58C43-8816-4A50-B974-BBCB798CFC03}">
      <dsp:nvSpPr>
        <dsp:cNvPr id="0" name=""/>
        <dsp:cNvSpPr/>
      </dsp:nvSpPr>
      <dsp:spPr>
        <a:xfrm>
          <a:off x="406400" y="4174546"/>
          <a:ext cx="5689600" cy="678960"/>
        </a:xfrm>
        <a:prstGeom prst="roundRect">
          <a:avLst/>
        </a:prstGeom>
        <a:gradFill rotWithShape="0">
          <a:gsLst>
            <a:gs pos="0">
              <a:schemeClr val="accent5">
                <a:hueOff val="-5406834"/>
                <a:satOff val="-13935"/>
                <a:lumOff val="-941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5406834"/>
                <a:satOff val="-13935"/>
                <a:lumOff val="-941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5406834"/>
                <a:satOff val="-13935"/>
                <a:lumOff val="-941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>
              <a:solidFill>
                <a:schemeClr val="tx1"/>
              </a:solidFill>
            </a:rPr>
            <a:t>Apoyo a los familiares y a los allegados durante la enfermedad y el duelo. </a:t>
          </a:r>
          <a:endParaRPr lang="es-EC" sz="1600" kern="1200" dirty="0">
            <a:solidFill>
              <a:schemeClr val="tx1"/>
            </a:solidFill>
          </a:endParaRPr>
        </a:p>
      </dsp:txBody>
      <dsp:txXfrm>
        <a:off x="439544" y="4207690"/>
        <a:ext cx="5623312" cy="612672"/>
      </dsp:txXfrm>
    </dsp:sp>
    <dsp:sp modelId="{593D16CB-9C40-46D6-B5ED-1433FA15B910}">
      <dsp:nvSpPr>
        <dsp:cNvPr id="0" name=""/>
        <dsp:cNvSpPr/>
      </dsp:nvSpPr>
      <dsp:spPr>
        <a:xfrm>
          <a:off x="0" y="5557306"/>
          <a:ext cx="8128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8B19D39-66C6-4BFF-9AC8-6A350DCE00F9}">
      <dsp:nvSpPr>
        <dsp:cNvPr id="0" name=""/>
        <dsp:cNvSpPr/>
      </dsp:nvSpPr>
      <dsp:spPr>
        <a:xfrm>
          <a:off x="406400" y="5217826"/>
          <a:ext cx="5689600" cy="678960"/>
        </a:xfrm>
        <a:prstGeom prst="roundRect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>
              <a:solidFill>
                <a:schemeClr val="tx1"/>
              </a:solidFill>
            </a:rPr>
            <a:t>Se aplican desde las fases tempranas de la enfermedad junto con otras terapias dirigidas a prolongar la vida (como la quimioterapia, radioterapia, etc.).</a:t>
          </a:r>
          <a:endParaRPr lang="es-EC" sz="1600" kern="1200" dirty="0">
            <a:solidFill>
              <a:schemeClr val="tx1"/>
            </a:solidFill>
          </a:endParaRPr>
        </a:p>
      </dsp:txBody>
      <dsp:txXfrm>
        <a:off x="439544" y="5250970"/>
        <a:ext cx="5623312" cy="612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080A13-C6CD-D199-C936-7E1C412AF5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1194" y="2057168"/>
            <a:ext cx="7149612" cy="2387600"/>
          </a:xfrm>
        </p:spPr>
        <p:txBody>
          <a:bodyPr anchor="b">
            <a:normAutofit/>
          </a:bodyPr>
          <a:lstStyle>
            <a:lvl1pPr algn="ctr">
              <a:defRPr sz="54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94A8F48-C874-2AC4-3BC3-A29A7CA56D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23442" y="4992660"/>
            <a:ext cx="6345116" cy="114580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8715452-75CB-EFDE-E714-0D090180A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24/04/2023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FAFC58-43C4-961A-20F8-6E3CB147E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A0AB7FD-1271-B1C4-7C5B-36A9B2814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29857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1A5154-2192-4CDE-84D5-A2127BB2B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32" y="1386361"/>
            <a:ext cx="7741627" cy="1325563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Red Hat Display" panose="02010303040201060303" pitchFamily="2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EFB92CB-3FCF-9F5F-5D31-CE8C54264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8" y="2811465"/>
            <a:ext cx="5200650" cy="251667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88BA081-FC8E-D366-EBEA-4A737D65B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24/04/2023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1C49E8D-42A5-6916-4BD4-4E8137A96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23B12C5-8480-1E82-084B-30729FC4E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54962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9C7165-BA60-717F-003D-8516D81A7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631" y="7683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9CBE04B-4422-3A6E-1897-B90E8921D3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30907F-2FD5-0DA1-DB9F-C96237583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24/04/2023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F02DBC0-CBCF-92BA-2D91-A130DC379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348C64C-0EE3-8337-9C75-881316A8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09792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E05A43-2D23-40E0-A9AB-9919DCCE0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320" y="1288375"/>
            <a:ext cx="10436468" cy="1325563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4A8748-68C6-F3DB-77B5-E1DA043D31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3320" y="2748480"/>
            <a:ext cx="5181600" cy="3473329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C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2429643-5EA1-46FF-3959-9B18780FAC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28188" y="2748480"/>
            <a:ext cx="5181600" cy="347332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88A3DD0-8118-92C8-85B4-353F01734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24/04/2023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9B11E56-4CD9-5CF3-4CD0-25B0710DE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DDFD680-C02B-BD95-C158-BFBC2254E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912149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51EA7E-75F6-079F-1A4A-4A3648A20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69" y="1153990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C1ECDC1-82DE-6FED-03CA-FCCA3A09AB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868" y="2471249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845D8AC-F363-AF6D-3FEE-7CB994F6EB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869" y="3332284"/>
            <a:ext cx="5157787" cy="2857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DE6F7AF-3C3A-8DDF-461E-B38FBB9BC9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63968" y="2471249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08B07DE-2FA6-CE59-CC99-BDD14D94D9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76669" y="3332284"/>
            <a:ext cx="5183188" cy="2857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A28FEEB-95DD-4963-D6AD-033ADB253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24/04/2023</a:t>
            </a:fld>
            <a:endParaRPr lang="es-EC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5B47BE9-4AC1-7931-4B95-FB6E8A2F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7A6795B-41C0-CBDD-8373-F26151362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01717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A8EA61-DCCE-8EC4-12FD-340DECDCA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1182810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AF200FB-D759-4166-FAF8-694CD57CD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24/04/2023</a:t>
            </a:fld>
            <a:endParaRPr lang="es-EC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57B4F8C-2868-A72D-B0D1-EA89751D7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CDA2D9F-DCA2-BD2F-BFA0-E259B73B5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11014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4BAC0A5-E237-742C-FCCE-FD9A665D2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24/04/2023</a:t>
            </a:fld>
            <a:endParaRPr lang="es-EC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A8E965C-9EFC-2F3A-DC33-80876FB80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2D22891-1957-4E32-1EDB-8F3B8CB1A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93107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60A997-AE67-16CB-BBD8-86F9682F5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826" y="138918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4219E57-BE78-D9E1-3308-7F28658B0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5023" y="1389185"/>
            <a:ext cx="6172200" cy="466444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4D2F909-8C47-F5CA-8A53-0D978EB973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5825" y="3213589"/>
            <a:ext cx="3932237" cy="28400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D368099-5184-F9A3-24AE-AF4B361FC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24/04/2023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27E7AFB-4352-4991-0E68-B27975E05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475DE3A-24FA-B5C0-0F86-505ECAC7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40477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417F33-4AEE-472E-B289-FE999238A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861" y="1267924"/>
            <a:ext cx="4248883" cy="203798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290FAD6-F216-26EE-0AEA-DDCA452A39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805118" y="12679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11DA7E1-2520-D697-C998-1983B22B2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86862" y="3429000"/>
            <a:ext cx="4248883" cy="2712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8732253-DA04-EE59-6D13-D7921A8F9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24/04/2023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06AE0B5-D6D8-4DF4-ABF7-57898C0E8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3F55127-2E0A-1DA0-51DA-A4AE2B247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42459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DDCE7B2-E66D-D6F7-2DD7-57B3365ED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9916" y="2325308"/>
            <a:ext cx="774162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E00E947-7096-3880-661E-8E28B14CF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75823-9EBA-4099-90B0-965F4AC23E8F}" type="datetimeFigureOut">
              <a:rPr lang="es-EC" smtClean="0"/>
              <a:t>24/04/2023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731B8CF-49DA-D92D-4D69-94DB99B005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C26B192-9345-AD73-77D2-546D864E2B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76180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20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21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22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image" Target="../media/image23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diagramLayout" Target="../diagrams/layout13.xml"/><Relationship Id="rId7" Type="http://schemas.openxmlformats.org/officeDocument/2006/relationships/image" Target="../media/image24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7" Type="http://schemas.openxmlformats.org/officeDocument/2006/relationships/image" Target="../media/image26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7" Type="http://schemas.openxmlformats.org/officeDocument/2006/relationships/image" Target="../media/image27.pn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7" Type="http://schemas.openxmlformats.org/officeDocument/2006/relationships/image" Target="../media/image28.pn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7" Type="http://schemas.openxmlformats.org/officeDocument/2006/relationships/image" Target="../media/image31.pn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7" Type="http://schemas.openxmlformats.org/officeDocument/2006/relationships/image" Target="../media/image32.pn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7" Type="http://schemas.openxmlformats.org/officeDocument/2006/relationships/image" Target="../media/image33.pn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7" Type="http://schemas.openxmlformats.org/officeDocument/2006/relationships/image" Target="../media/image34.png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diagramLayout" Target="../diagrams/layout22.xml"/><Relationship Id="rId7" Type="http://schemas.openxmlformats.org/officeDocument/2006/relationships/image" Target="../media/image35.png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11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13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7F5FBC-0A1A-DCF8-7180-0D453B3BC5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2449" y="3056894"/>
            <a:ext cx="6127102" cy="621900"/>
          </a:xfrm>
        </p:spPr>
        <p:txBody>
          <a:bodyPr>
            <a:normAutofit fontScale="90000"/>
          </a:bodyPr>
          <a:lstStyle/>
          <a:p>
            <a:r>
              <a:rPr lang="es-ES" sz="4000" dirty="0">
                <a:latin typeface="Verdana" panose="020B0604030504040204" pitchFamily="34" charset="0"/>
                <a:ea typeface="Verdana" panose="020B0604030504040204" pitchFamily="34" charset="0"/>
                <a:cs typeface="Red Hat Display" panose="02010303040201060303" pitchFamily="2" charset="0"/>
              </a:rPr>
              <a:t> </a:t>
            </a:r>
            <a:endParaRPr lang="es-EC" sz="4000" dirty="0">
              <a:latin typeface="Verdana" panose="020B0604030504040204" pitchFamily="34" charset="0"/>
              <a:ea typeface="Verdana" panose="020B0604030504040204" pitchFamily="34" charset="0"/>
              <a:cs typeface="Red Hat Display" panose="02010303040201060303" pitchFamily="2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0C42216-2560-F51B-C5F8-95C470788D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14590" y="5464885"/>
            <a:ext cx="5446529" cy="882816"/>
          </a:xfrm>
        </p:spPr>
        <p:txBody>
          <a:bodyPr/>
          <a:lstStyle/>
          <a:p>
            <a:r>
              <a:rPr lang="es-EC" dirty="0"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DRA   DIANA LOMBEIDA </a:t>
            </a:r>
          </a:p>
          <a:p>
            <a:r>
              <a:rPr lang="es-EC" dirty="0">
                <a:latin typeface="Arial" panose="020B0604020202020204" pitchFamily="34" charset="0"/>
                <a:ea typeface="Open Sans" pitchFamily="2" charset="0"/>
              </a:rPr>
              <a:t>MEDICO RESIDENTE</a:t>
            </a:r>
            <a:endParaRPr lang="es-EC" dirty="0"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D9962C04-4DB9-031F-5212-A08E2896B60A}"/>
              </a:ext>
            </a:extLst>
          </p:cNvPr>
          <p:cNvSpPr txBox="1">
            <a:spLocks/>
          </p:cNvSpPr>
          <p:nvPr/>
        </p:nvSpPr>
        <p:spPr>
          <a:xfrm>
            <a:off x="2241176" y="3496236"/>
            <a:ext cx="7841739" cy="74756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>
                <a:latin typeface="Verdana" panose="020B0604030504040204" pitchFamily="34" charset="0"/>
                <a:ea typeface="Verdana" panose="020B0604030504040204" pitchFamily="34" charset="0"/>
                <a:cs typeface="Red Hat Display" panose="02010303040201060303" pitchFamily="2" charset="0"/>
              </a:rPr>
              <a:t>CUIDADOS PALIATIVOS </a:t>
            </a:r>
            <a:endParaRPr lang="es-EC" dirty="0">
              <a:latin typeface="Verdana" panose="020B0604030504040204" pitchFamily="34" charset="0"/>
              <a:ea typeface="Verdana" panose="020B0604030504040204" pitchFamily="34" charset="0"/>
              <a:cs typeface="Red Hat Display" panose="020103030402010603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3214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FE56BF-6AFD-EE44-5A3D-4BA642ED8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3174" y="1267915"/>
            <a:ext cx="7885652" cy="1325563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ES" dirty="0"/>
              <a:t>¿Qué son los  cuidados paliativos?</a:t>
            </a:r>
            <a:endParaRPr lang="es-EC" dirty="0"/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5FF55586-F53B-BC05-D9EA-2F8510A7F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3174" y="3026617"/>
            <a:ext cx="7885651" cy="3438728"/>
          </a:xfrm>
        </p:spPr>
        <p:txBody>
          <a:bodyPr/>
          <a:lstStyle/>
          <a:p>
            <a:pPr marL="0" indent="0">
              <a:buNone/>
            </a:pPr>
            <a:r>
              <a:rPr lang="es-ES" i="1" dirty="0"/>
              <a:t>«El enfoque que mejora la calidad de vida de pacientes y familias que se enfrentan a los problemas asociados con enfermedades amenazantes para la vida, a través de la prevención y el alivio del sufrimiento, por medio de la identificación temprana y la impecable evaluación y tratamiento del dolor y otros problemas físicos, psicosociales y espirituales». OMS</a:t>
            </a:r>
            <a:endParaRPr lang="es-EC" i="1" dirty="0"/>
          </a:p>
        </p:txBody>
      </p:sp>
    </p:spTree>
    <p:extLst>
      <p:ext uri="{BB962C8B-B14F-4D97-AF65-F5344CB8AC3E}">
        <p14:creationId xmlns:p14="http://schemas.microsoft.com/office/powerpoint/2010/main" val="42386247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20A9DA-2ED9-414A-B9D7-DD9336A58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9" name="Marcador de contenido 8">
            <a:extLst>
              <a:ext uri="{FF2B5EF4-FFF2-40B4-BE49-F238E27FC236}">
                <a16:creationId xmlns:a16="http://schemas.microsoft.com/office/drawing/2014/main" id="{C5FD5A55-69AD-4137-AD4A-B1BBD3E3F5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7" y="2811464"/>
            <a:ext cx="5292141" cy="3481759"/>
          </a:xfrm>
        </p:spPr>
        <p:txBody>
          <a:bodyPr vert="vert270"/>
          <a:lstStyle/>
          <a:p>
            <a:pPr marL="0" indent="0">
              <a:buNone/>
            </a:pPr>
            <a:r>
              <a:rPr lang="es-EC" sz="3000" b="1" dirty="0"/>
              <a:t>OBJETIVOS</a:t>
            </a:r>
            <a:r>
              <a:rPr lang="es-EC" sz="3000" dirty="0"/>
              <a:t> </a:t>
            </a:r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90683C46-B729-406D-9C9A-04693024AFD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06649836"/>
              </p:ext>
            </p:extLst>
          </p:nvPr>
        </p:nvGraphicFramePr>
        <p:xfrm>
          <a:off x="2752762" y="247426"/>
          <a:ext cx="8128000" cy="6138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agen 2">
            <a:extLst>
              <a:ext uri="{FF2B5EF4-FFF2-40B4-BE49-F238E27FC236}">
                <a16:creationId xmlns:a16="http://schemas.microsoft.com/office/drawing/2014/main" id="{E62F0868-3985-4191-918C-C6F7D681E5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8847" y="1129553"/>
            <a:ext cx="2095500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390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C8173C-8266-4428-8A08-90554049D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2267" y="439688"/>
            <a:ext cx="7741627" cy="1325563"/>
          </a:xfrm>
        </p:spPr>
        <p:txBody>
          <a:bodyPr/>
          <a:lstStyle/>
          <a:p>
            <a:r>
              <a:rPr lang="es-EC" dirty="0"/>
              <a:t> </a:t>
            </a:r>
            <a:r>
              <a:rPr lang="es-EC" sz="3000" dirty="0"/>
              <a:t>QUIENES SE BENEFICIAN ?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5143CA5A-B983-48A9-903E-1ADC46AF7A6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1534671"/>
              </p:ext>
            </p:extLst>
          </p:nvPr>
        </p:nvGraphicFramePr>
        <p:xfrm>
          <a:off x="-2710307" y="2011397"/>
          <a:ext cx="9885657" cy="44069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>
            <a:extLst>
              <a:ext uri="{FF2B5EF4-FFF2-40B4-BE49-F238E27FC236}">
                <a16:creationId xmlns:a16="http://schemas.microsoft.com/office/drawing/2014/main" id="{564AA931-FC7D-45D6-A4B1-11E63AF4D6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84507" y="2244213"/>
            <a:ext cx="5336299" cy="355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2816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7D0F2C-6F86-4905-BEEC-872672704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9317" y="307374"/>
            <a:ext cx="7741627" cy="1325563"/>
          </a:xfrm>
        </p:spPr>
        <p:txBody>
          <a:bodyPr/>
          <a:lstStyle/>
          <a:p>
            <a:r>
              <a:rPr lang="es-EC" dirty="0"/>
              <a:t>CUANDO INICIAR ?</a:t>
            </a:r>
          </a:p>
        </p:txBody>
      </p:sp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01C21391-2E09-4696-ABE3-2FF8F91E826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8261801"/>
              </p:ext>
            </p:extLst>
          </p:nvPr>
        </p:nvGraphicFramePr>
        <p:xfrm>
          <a:off x="401444" y="970156"/>
          <a:ext cx="4995746" cy="5441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>
            <a:extLst>
              <a:ext uri="{FF2B5EF4-FFF2-40B4-BE49-F238E27FC236}">
                <a16:creationId xmlns:a16="http://schemas.microsoft.com/office/drawing/2014/main" id="{FCCE0EDC-6C6A-41FD-A52D-C1EC32CE429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9867" t="32163" r="31222" b="33995"/>
          <a:stretch/>
        </p:blipFill>
        <p:spPr>
          <a:xfrm>
            <a:off x="5798895" y="1724268"/>
            <a:ext cx="5691321" cy="374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0307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08DE87-A035-45FE-A50B-68E1BBB47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3563" y="204298"/>
            <a:ext cx="7741627" cy="1325563"/>
          </a:xfrm>
        </p:spPr>
        <p:txBody>
          <a:bodyPr/>
          <a:lstStyle/>
          <a:p>
            <a:r>
              <a:rPr lang="es-ES" dirty="0"/>
              <a:t>Organización Sanitaria</a:t>
            </a:r>
            <a:endParaRPr lang="es-EC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95B589D2-578E-4A38-A401-3556121AAE9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6894985"/>
              </p:ext>
            </p:extLst>
          </p:nvPr>
        </p:nvGraphicFramePr>
        <p:xfrm>
          <a:off x="322957" y="1529861"/>
          <a:ext cx="5303292" cy="49139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>
            <a:extLst>
              <a:ext uri="{FF2B5EF4-FFF2-40B4-BE49-F238E27FC236}">
                <a16:creationId xmlns:a16="http://schemas.microsoft.com/office/drawing/2014/main" id="{15A9C094-F22F-44E1-8783-24C5C4EFFFA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49818" y="1529861"/>
            <a:ext cx="5519225" cy="4139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753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5753A5-09E5-47A0-8212-8E31DA9C1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1656" y="1009842"/>
            <a:ext cx="9107963" cy="132556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sz="3600" dirty="0"/>
              <a:t>PREDICCION DE  SUPERVIVENCIA</a:t>
            </a:r>
            <a:endParaRPr lang="es-EC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286A0F-2A3D-4BD3-AA5A-A4319F44AD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047" y="3736624"/>
            <a:ext cx="9767323" cy="3492516"/>
          </a:xfrm>
        </p:spPr>
        <p:txBody>
          <a:bodyPr/>
          <a:lstStyle/>
          <a:p>
            <a:r>
              <a:rPr lang="es-EC" sz="3600" dirty="0"/>
              <a:t>¿Cuánto tiempo me queda?</a:t>
            </a:r>
          </a:p>
        </p:txBody>
      </p:sp>
    </p:spTree>
    <p:extLst>
      <p:ext uri="{BB962C8B-B14F-4D97-AF65-F5344CB8AC3E}">
        <p14:creationId xmlns:p14="http://schemas.microsoft.com/office/powerpoint/2010/main" val="20507606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E7B59C-E8B6-49F4-B9DE-96176B6D1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 dirty="0"/>
          </a:p>
        </p:txBody>
      </p:sp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40EAD4AA-A4FB-4B90-B361-006A6A1FED8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6397348"/>
              </p:ext>
            </p:extLst>
          </p:nvPr>
        </p:nvGraphicFramePr>
        <p:xfrm>
          <a:off x="101933" y="645459"/>
          <a:ext cx="7635214" cy="51851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>
            <a:extLst>
              <a:ext uri="{FF2B5EF4-FFF2-40B4-BE49-F238E27FC236}">
                <a16:creationId xmlns:a16="http://schemas.microsoft.com/office/drawing/2014/main" id="{C87440F5-E087-46C3-88D5-2D56533E0A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82059" y="101419"/>
            <a:ext cx="2611002" cy="2569884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6CE30E8C-7931-4242-8589-C20B53CAA67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37147" y="3580253"/>
            <a:ext cx="4352921" cy="2895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1496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C6CABB-8753-4560-B10C-8FBB2315B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1359" y="450446"/>
            <a:ext cx="7741627" cy="1325563"/>
          </a:xfrm>
        </p:spPr>
        <p:txBody>
          <a:bodyPr>
            <a:normAutofit/>
          </a:bodyPr>
          <a:lstStyle/>
          <a:p>
            <a:r>
              <a:rPr lang="es-ES" sz="3000" dirty="0"/>
              <a:t>ESCALAS DE  VALORACION </a:t>
            </a:r>
            <a:endParaRPr lang="es-EC" sz="3000" dirty="0"/>
          </a:p>
        </p:txBody>
      </p:sp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FAC30F4A-BEB6-4A64-B898-B7F646AEED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5834615"/>
              </p:ext>
            </p:extLst>
          </p:nvPr>
        </p:nvGraphicFramePr>
        <p:xfrm>
          <a:off x="172123" y="1194098"/>
          <a:ext cx="7336714" cy="51206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78019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2D0B8A-E611-43FF-806B-922DD9F8B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5297" y="314859"/>
            <a:ext cx="7418240" cy="568712"/>
          </a:xfrm>
        </p:spPr>
        <p:txBody>
          <a:bodyPr>
            <a:normAutofit fontScale="90000"/>
          </a:bodyPr>
          <a:lstStyle/>
          <a:p>
            <a:r>
              <a:rPr lang="es-EC" dirty="0"/>
              <a:t>ESCALA DE KARNOSFKY </a:t>
            </a:r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2D4B066F-1117-4245-9B88-D0194905FF5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8818002"/>
              </p:ext>
            </p:extLst>
          </p:nvPr>
        </p:nvGraphicFramePr>
        <p:xfrm>
          <a:off x="346596" y="1934687"/>
          <a:ext cx="4637997" cy="32116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>
            <a:extLst>
              <a:ext uri="{FF2B5EF4-FFF2-40B4-BE49-F238E27FC236}">
                <a16:creationId xmlns:a16="http://schemas.microsoft.com/office/drawing/2014/main" id="{425A9316-F0B5-4568-9CD9-F4E4FE8E74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18769" y="1106594"/>
            <a:ext cx="7056183" cy="4867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873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9E1FD9F2-945B-4B6A-AC9F-C26CA02B69E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2193177"/>
              </p:ext>
            </p:extLst>
          </p:nvPr>
        </p:nvGraphicFramePr>
        <p:xfrm>
          <a:off x="0" y="946789"/>
          <a:ext cx="5664820" cy="44057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>
            <a:extLst>
              <a:ext uri="{FF2B5EF4-FFF2-40B4-BE49-F238E27FC236}">
                <a16:creationId xmlns:a16="http://schemas.microsoft.com/office/drawing/2014/main" id="{49093F00-F815-46AD-AA2E-1E016BB9D58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6484" r="1134"/>
          <a:stretch/>
        </p:blipFill>
        <p:spPr>
          <a:xfrm>
            <a:off x="5378007" y="1314779"/>
            <a:ext cx="6813993" cy="5163015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E925FDEB-2551-4CDF-8465-65EDD9919DB4}"/>
              </a:ext>
            </a:extLst>
          </p:cNvPr>
          <p:cNvSpPr txBox="1"/>
          <p:nvPr/>
        </p:nvSpPr>
        <p:spPr>
          <a:xfrm>
            <a:off x="3205779" y="431721"/>
            <a:ext cx="7013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600" dirty="0" err="1"/>
              <a:t>Palliative</a:t>
            </a:r>
            <a:r>
              <a:rPr lang="es-EC" sz="3600" dirty="0"/>
              <a:t> Performance </a:t>
            </a:r>
            <a:r>
              <a:rPr lang="es-EC" sz="3600" dirty="0" err="1"/>
              <a:t>Scale</a:t>
            </a:r>
            <a:endParaRPr lang="es-EC" sz="3600" dirty="0"/>
          </a:p>
        </p:txBody>
      </p:sp>
    </p:spTree>
    <p:extLst>
      <p:ext uri="{BB962C8B-B14F-4D97-AF65-F5344CB8AC3E}">
        <p14:creationId xmlns:p14="http://schemas.microsoft.com/office/powerpoint/2010/main" val="2681166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9458D5-A63C-4F33-BB36-E97932711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6093" y="380000"/>
            <a:ext cx="9349154" cy="838199"/>
          </a:xfrm>
        </p:spPr>
        <p:txBody>
          <a:bodyPr>
            <a:noAutofit/>
          </a:bodyPr>
          <a:lstStyle/>
          <a:p>
            <a:r>
              <a:rPr lang="es-ES" sz="3000" dirty="0"/>
              <a:t>ORIGEN DE LOS  CUIDADOS PALIATIVOS </a:t>
            </a:r>
            <a:endParaRPr lang="es-EC" sz="3000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CC251F1D-0084-4B99-B3E2-EF47A2986A9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2907212"/>
              </p:ext>
            </p:extLst>
          </p:nvPr>
        </p:nvGraphicFramePr>
        <p:xfrm>
          <a:off x="204395" y="1218199"/>
          <a:ext cx="12102353" cy="53977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614398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2D674C-3067-42A3-865F-1B9ACF8B1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33" y="1386361"/>
            <a:ext cx="5480144" cy="1325563"/>
          </a:xfrm>
        </p:spPr>
        <p:txBody>
          <a:bodyPr>
            <a:normAutofit/>
          </a:bodyPr>
          <a:lstStyle/>
          <a:p>
            <a:r>
              <a:rPr lang="es-EC" sz="3000" dirty="0"/>
              <a:t>Índice Pronóstico Paliativo PPI </a:t>
            </a:r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35E3ED1E-D7A4-4649-9DFF-D875E351CE4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0775398"/>
              </p:ext>
            </p:extLst>
          </p:nvPr>
        </p:nvGraphicFramePr>
        <p:xfrm>
          <a:off x="380180" y="3045640"/>
          <a:ext cx="5200650" cy="32771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>
            <a:extLst>
              <a:ext uri="{FF2B5EF4-FFF2-40B4-BE49-F238E27FC236}">
                <a16:creationId xmlns:a16="http://schemas.microsoft.com/office/drawing/2014/main" id="{10E439DF-B7BB-4C98-8FEA-37F33C10F1A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2520" r="2767" b="6342"/>
          <a:stretch/>
        </p:blipFill>
        <p:spPr>
          <a:xfrm>
            <a:off x="5858836" y="646771"/>
            <a:ext cx="5999056" cy="5564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2586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174C72-DDB4-416F-ADCC-E1AA66E3D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7068" y="329425"/>
            <a:ext cx="7741627" cy="844951"/>
          </a:xfrm>
        </p:spPr>
        <p:txBody>
          <a:bodyPr/>
          <a:lstStyle/>
          <a:p>
            <a:r>
              <a:rPr lang="es-EC" dirty="0"/>
              <a:t>INSTRUMENTO NECPAL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BFB92C1-71B6-4E63-80C0-CF7883DC4E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235E033-5AB7-4462-8AD7-20923E103D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971" t="20215" r="15368" b="20216"/>
          <a:stretch/>
        </p:blipFill>
        <p:spPr>
          <a:xfrm>
            <a:off x="448235" y="1108123"/>
            <a:ext cx="8955741" cy="5749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29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A399D6-F6C4-4E07-B9AF-0E86F94E2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3BF9144-5143-4703-95E6-73B880E160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4B581B0-9292-4E4C-992A-FE51DDE767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706" t="37385" r="15368" b="18824"/>
          <a:stretch/>
        </p:blipFill>
        <p:spPr>
          <a:xfrm>
            <a:off x="744071" y="1219200"/>
            <a:ext cx="10059323" cy="4962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0225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574A17-38C3-4B9D-BD76-700D94C5A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6486" y="385482"/>
            <a:ext cx="5739027" cy="820370"/>
          </a:xfrm>
        </p:spPr>
        <p:txBody>
          <a:bodyPr/>
          <a:lstStyle/>
          <a:p>
            <a:r>
              <a:rPr lang="es-ES" dirty="0"/>
              <a:t>Signos  y Síntomas </a:t>
            </a:r>
            <a:endParaRPr lang="es-EC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C37A9C43-2E4D-45BE-8858-3311EDB945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2185433"/>
              </p:ext>
            </p:extLst>
          </p:nvPr>
        </p:nvGraphicFramePr>
        <p:xfrm>
          <a:off x="-1178406" y="1246292"/>
          <a:ext cx="8343727" cy="53921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>
            <a:extLst>
              <a:ext uri="{FF2B5EF4-FFF2-40B4-BE49-F238E27FC236}">
                <a16:creationId xmlns:a16="http://schemas.microsoft.com/office/drawing/2014/main" id="{6843ECCA-E49B-4778-8D98-2E2423F456C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8486" t="1350" r="12871"/>
          <a:stretch/>
        </p:blipFill>
        <p:spPr>
          <a:xfrm>
            <a:off x="7575176" y="1685365"/>
            <a:ext cx="3585883" cy="4295773"/>
          </a:xfrm>
          <a:prstGeom prst="rect">
            <a:avLst/>
          </a:prstGeom>
        </p:spPr>
      </p:pic>
      <p:sp>
        <p:nvSpPr>
          <p:cNvPr id="6" name="Elipse 5">
            <a:extLst>
              <a:ext uri="{FF2B5EF4-FFF2-40B4-BE49-F238E27FC236}">
                <a16:creationId xmlns:a16="http://schemas.microsoft.com/office/drawing/2014/main" id="{49485CF1-B453-419F-A388-01835377EC98}"/>
              </a:ext>
            </a:extLst>
          </p:cNvPr>
          <p:cNvSpPr/>
          <p:nvPr/>
        </p:nvSpPr>
        <p:spPr>
          <a:xfrm>
            <a:off x="8755296" y="3299013"/>
            <a:ext cx="944515" cy="9502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2907681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6B5D50-F4C6-4757-8DE3-A3D863C23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1058" y="215056"/>
            <a:ext cx="7741627" cy="1325563"/>
          </a:xfrm>
        </p:spPr>
        <p:txBody>
          <a:bodyPr/>
          <a:lstStyle/>
          <a:p>
            <a:r>
              <a:rPr lang="es-ES" dirty="0"/>
              <a:t>COMUNICACIÓN </a:t>
            </a:r>
            <a:endParaRPr lang="es-EC" dirty="0"/>
          </a:p>
        </p:txBody>
      </p:sp>
      <p:graphicFrame>
        <p:nvGraphicFramePr>
          <p:cNvPr id="16" name="Marcador de contenido 15">
            <a:extLst>
              <a:ext uri="{FF2B5EF4-FFF2-40B4-BE49-F238E27FC236}">
                <a16:creationId xmlns:a16="http://schemas.microsoft.com/office/drawing/2014/main" id="{E7F95CFA-CB52-4647-BDE4-78C7282CD70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6490442"/>
              </p:ext>
            </p:extLst>
          </p:nvPr>
        </p:nvGraphicFramePr>
        <p:xfrm>
          <a:off x="140471" y="1529861"/>
          <a:ext cx="4668197" cy="4300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>
            <a:extLst>
              <a:ext uri="{FF2B5EF4-FFF2-40B4-BE49-F238E27FC236}">
                <a16:creationId xmlns:a16="http://schemas.microsoft.com/office/drawing/2014/main" id="{5B5E4DE1-14FE-42A4-81C1-C9CB649A65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77651" y="1801682"/>
            <a:ext cx="6573878" cy="2999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0907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D519ACEE-465E-4541-A936-DD75F493C86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4773005"/>
              </p:ext>
            </p:extLst>
          </p:nvPr>
        </p:nvGraphicFramePr>
        <p:xfrm>
          <a:off x="-1118175" y="379141"/>
          <a:ext cx="10630296" cy="6099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Imagen 1">
            <a:extLst>
              <a:ext uri="{FF2B5EF4-FFF2-40B4-BE49-F238E27FC236}">
                <a16:creationId xmlns:a16="http://schemas.microsoft.com/office/drawing/2014/main" id="{08A3884D-BD6E-4B13-B9F6-205E86548E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4878" y="1364002"/>
            <a:ext cx="5141161" cy="4939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2540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3A268F-9633-45AC-8B4A-DDB8A51B2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2268" y="332111"/>
            <a:ext cx="7741627" cy="1325563"/>
          </a:xfrm>
        </p:spPr>
        <p:txBody>
          <a:bodyPr>
            <a:normAutofit/>
          </a:bodyPr>
          <a:lstStyle/>
          <a:p>
            <a:r>
              <a:rPr lang="es-ES" sz="3600" dirty="0"/>
              <a:t>ASPECTOS PSICOSOCIALES </a:t>
            </a:r>
            <a:endParaRPr lang="es-EC" sz="3600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9784FE7A-A5DA-4FAB-8EA7-4F9FD51DA7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6797530"/>
              </p:ext>
            </p:extLst>
          </p:nvPr>
        </p:nvGraphicFramePr>
        <p:xfrm>
          <a:off x="129091" y="1398495"/>
          <a:ext cx="6563989" cy="5238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>
            <a:extLst>
              <a:ext uri="{FF2B5EF4-FFF2-40B4-BE49-F238E27FC236}">
                <a16:creationId xmlns:a16="http://schemas.microsoft.com/office/drawing/2014/main" id="{E5371D6F-CD6F-44E5-9DBE-2375FC5219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93081" y="1848858"/>
            <a:ext cx="4626669" cy="3452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2643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98D93F-1A46-4D57-9493-54757A454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E4EB8C5A-926D-4620-85A9-CC4DE72D0D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681260"/>
              </p:ext>
            </p:extLst>
          </p:nvPr>
        </p:nvGraphicFramePr>
        <p:xfrm>
          <a:off x="369522" y="1386361"/>
          <a:ext cx="6859615" cy="4358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>
            <a:extLst>
              <a:ext uri="{FF2B5EF4-FFF2-40B4-BE49-F238E27FC236}">
                <a16:creationId xmlns:a16="http://schemas.microsoft.com/office/drawing/2014/main" id="{503A685A-300F-46AA-8B71-EBAD2D302E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25161" y="914400"/>
            <a:ext cx="4848312" cy="2651421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5575CA8A-1389-4DE9-BC45-3464BBD0B9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07696" y="3770494"/>
            <a:ext cx="4519177" cy="2542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1749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D1CFFC8A-2B1C-48AF-9905-C69966D933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3568"/>
          <a:stretch/>
        </p:blipFill>
        <p:spPr>
          <a:xfrm>
            <a:off x="2150632" y="277252"/>
            <a:ext cx="7520492" cy="650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771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D59E36B1-15D0-4970-A455-7B0DF4A9CDD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2128934"/>
              </p:ext>
            </p:extLst>
          </p:nvPr>
        </p:nvGraphicFramePr>
        <p:xfrm>
          <a:off x="-346488" y="1161827"/>
          <a:ext cx="5892727" cy="51206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Imagen 1">
            <a:extLst>
              <a:ext uri="{FF2B5EF4-FFF2-40B4-BE49-F238E27FC236}">
                <a16:creationId xmlns:a16="http://schemas.microsoft.com/office/drawing/2014/main" id="{D070DE60-8C18-4472-B637-7A2129F2AB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9425" y="398034"/>
            <a:ext cx="5678819" cy="625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381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76A514-4A82-41BA-8949-4A6C655B5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 dirty="0"/>
          </a:p>
        </p:txBody>
      </p:sp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2E44D8B2-71F8-4E29-9869-2A73B5F66B7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4688944"/>
              </p:ext>
            </p:extLst>
          </p:nvPr>
        </p:nvGraphicFramePr>
        <p:xfrm>
          <a:off x="441064" y="322728"/>
          <a:ext cx="11370833" cy="64330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17221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2F76FE-0298-4BC4-B389-54FE51C9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 dirty="0"/>
          </a:p>
        </p:txBody>
      </p:sp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18130E48-F062-44A5-8EBE-6A9C328384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9956025"/>
              </p:ext>
            </p:extLst>
          </p:nvPr>
        </p:nvGraphicFramePr>
        <p:xfrm>
          <a:off x="139906" y="1194098"/>
          <a:ext cx="6433016" cy="5077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>
            <a:extLst>
              <a:ext uri="{FF2B5EF4-FFF2-40B4-BE49-F238E27FC236}">
                <a16:creationId xmlns:a16="http://schemas.microsoft.com/office/drawing/2014/main" id="{864E73AD-2CA8-4A3D-872D-28757CA71C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26273" y="875089"/>
            <a:ext cx="3586667" cy="2348106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D5A15B8C-0606-4328-BF36-6181A28C97E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66120" y="3525742"/>
            <a:ext cx="4985974" cy="215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841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B83CAB33-8D78-4971-8AE7-B58E6623310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391056"/>
              </p:ext>
            </p:extLst>
          </p:nvPr>
        </p:nvGraphicFramePr>
        <p:xfrm>
          <a:off x="323351" y="1122514"/>
          <a:ext cx="6367905" cy="53606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Imagen 1">
            <a:extLst>
              <a:ext uri="{FF2B5EF4-FFF2-40B4-BE49-F238E27FC236}">
                <a16:creationId xmlns:a16="http://schemas.microsoft.com/office/drawing/2014/main" id="{4BC9C41C-5857-40F3-BA1C-6C20FE0ABDE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7279"/>
          <a:stretch/>
        </p:blipFill>
        <p:spPr>
          <a:xfrm>
            <a:off x="7750324" y="3639189"/>
            <a:ext cx="4286250" cy="2826157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0D798410-870F-493D-8D52-49B9200DB25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71214" y="374858"/>
            <a:ext cx="3958219" cy="2739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75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67D6EC46-EB35-4D17-9B17-DCB56FF96F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15179762"/>
              </p:ext>
            </p:extLst>
          </p:nvPr>
        </p:nvGraphicFramePr>
        <p:xfrm>
          <a:off x="1467019" y="110099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1513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423F8FA6-A643-4520-87EA-796C3EF4C53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95214320"/>
              </p:ext>
            </p:extLst>
          </p:nvPr>
        </p:nvGraphicFramePr>
        <p:xfrm>
          <a:off x="-347241" y="-127322"/>
          <a:ext cx="11829327" cy="7500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32825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8C9566-9402-446E-8564-4F643EB44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94352A3-442C-4010-9057-A4CF074A4A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3591" y="2049142"/>
            <a:ext cx="5200650" cy="2516674"/>
          </a:xfrm>
        </p:spPr>
        <p:txBody>
          <a:bodyPr/>
          <a:lstStyle/>
          <a:p>
            <a:endParaRPr lang="es-EC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A467430-8B35-40DC-9938-435F64602D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758"/>
            <a:ext cx="10208964" cy="6858000"/>
          </a:xfrm>
          <a:prstGeom prst="rect">
            <a:avLst/>
          </a:prstGeom>
        </p:spPr>
      </p:pic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FF91227D-E012-4613-B5D8-A64F879BE5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09115390"/>
              </p:ext>
            </p:extLst>
          </p:nvPr>
        </p:nvGraphicFramePr>
        <p:xfrm>
          <a:off x="4593591" y="502060"/>
          <a:ext cx="5303444" cy="59740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615987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899</TotalTime>
  <Words>971</Words>
  <Application>Microsoft Office PowerPoint</Application>
  <PresentationFormat>Panorámica</PresentationFormat>
  <Paragraphs>122</Paragraphs>
  <Slides>28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2" baseType="lpstr">
      <vt:lpstr>Arial</vt:lpstr>
      <vt:lpstr>Calibri</vt:lpstr>
      <vt:lpstr>Verdana</vt:lpstr>
      <vt:lpstr>Tema de Office</vt:lpstr>
      <vt:lpstr> </vt:lpstr>
      <vt:lpstr>ORIGEN DE LOS  CUIDADOS PALIATIVOS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¿Qué son los  cuidados paliativos?</vt:lpstr>
      <vt:lpstr>Presentación de PowerPoint</vt:lpstr>
      <vt:lpstr> QUIENES SE BENEFICIAN ?</vt:lpstr>
      <vt:lpstr>CUANDO INICIAR ?</vt:lpstr>
      <vt:lpstr>Organización Sanitaria</vt:lpstr>
      <vt:lpstr>PREDICCION DE  SUPERVIVENCIA</vt:lpstr>
      <vt:lpstr>Presentación de PowerPoint</vt:lpstr>
      <vt:lpstr>ESCALAS DE  VALORACION </vt:lpstr>
      <vt:lpstr>ESCALA DE KARNOSFKY </vt:lpstr>
      <vt:lpstr>Presentación de PowerPoint</vt:lpstr>
      <vt:lpstr>Índice Pronóstico Paliativo PPI </vt:lpstr>
      <vt:lpstr>INSTRUMENTO NECPAL </vt:lpstr>
      <vt:lpstr>Presentación de PowerPoint</vt:lpstr>
      <vt:lpstr>Signos  y Síntomas </vt:lpstr>
      <vt:lpstr>COMUNICACIÓN </vt:lpstr>
      <vt:lpstr>Presentación de PowerPoint</vt:lpstr>
      <vt:lpstr>ASPECTOS PSICOSOCIALES 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SUBTITULOS</dc:title>
  <dc:creator>Solca</dc:creator>
  <cp:lastModifiedBy>USUARIO</cp:lastModifiedBy>
  <cp:revision>110</cp:revision>
  <cp:lastPrinted>2023-04-24T23:55:30Z</cp:lastPrinted>
  <dcterms:created xsi:type="dcterms:W3CDTF">2022-07-26T19:05:49Z</dcterms:created>
  <dcterms:modified xsi:type="dcterms:W3CDTF">2023-04-25T03:56:01Z</dcterms:modified>
</cp:coreProperties>
</file>