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22/5/2023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FE56BF-6AFD-EE44-5A3D-4BA642ED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08" y="1407764"/>
            <a:ext cx="7885652" cy="1325563"/>
          </a:xfrm>
        </p:spPr>
        <p:txBody>
          <a:bodyPr/>
          <a:lstStyle/>
          <a:p>
            <a:r>
              <a:rPr lang="es-EC" b="1" dirty="0" smtClean="0"/>
              <a:t>Manejo de mucosas en pacientes paliativos </a:t>
            </a:r>
            <a:endParaRPr lang="es-EC" b="1" dirty="0"/>
          </a:p>
        </p:txBody>
      </p:sp>
      <p:pic>
        <p:nvPicPr>
          <p:cNvPr id="1026" name="Picture 2" descr="HIGIENE DE LA BOCA EN PACIENTES HOSPITALIZADOS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84" y="2811463"/>
            <a:ext cx="4379873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036320" y="5721531"/>
            <a:ext cx="3518263" cy="775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Lic. Marisol Soto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62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0432" y="1386362"/>
            <a:ext cx="7741627" cy="947536"/>
          </a:xfrm>
        </p:spPr>
        <p:txBody>
          <a:bodyPr>
            <a:normAutofit/>
          </a:bodyPr>
          <a:lstStyle/>
          <a:p>
            <a:r>
              <a:rPr lang="es-ES" sz="3600" dirty="0" smtClean="0"/>
              <a:t>INTRODUCCION</a:t>
            </a:r>
            <a:endParaRPr lang="en-US" sz="3600" dirty="0"/>
          </a:p>
        </p:txBody>
      </p:sp>
      <p:sp>
        <p:nvSpPr>
          <p:cNvPr id="4" name="Rectángulo 3"/>
          <p:cNvSpPr/>
          <p:nvPr/>
        </p:nvSpPr>
        <p:spPr>
          <a:xfrm>
            <a:off x="304802" y="2534195"/>
            <a:ext cx="615695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666666"/>
                </a:solidFill>
                <a:latin typeface="Open Sans"/>
              </a:rPr>
              <a:t>La mucosa bucal, también conocida por mucosa oral, comprende todo el tejido blando que rodea a los </a:t>
            </a:r>
            <a:r>
              <a:rPr lang="es-ES" sz="2000" dirty="0" smtClean="0">
                <a:solidFill>
                  <a:srgbClr val="666666"/>
                </a:solidFill>
                <a:latin typeface="Open Sans"/>
              </a:rPr>
              <a:t>dientes, </a:t>
            </a:r>
            <a:r>
              <a:rPr lang="es-ES" sz="2000" dirty="0">
                <a:solidFill>
                  <a:srgbClr val="666666"/>
                </a:solidFill>
                <a:latin typeface="Open Sans"/>
              </a:rPr>
              <a:t>mejillas, encías, labios, lengua y </a:t>
            </a:r>
            <a:r>
              <a:rPr lang="es-ES" sz="2000" dirty="0" smtClean="0">
                <a:solidFill>
                  <a:srgbClr val="666666"/>
                </a:solidFill>
                <a:latin typeface="Open Sans"/>
              </a:rPr>
              <a:t>paladar</a:t>
            </a:r>
          </a:p>
          <a:p>
            <a:pPr algn="just" fontAlgn="base"/>
            <a:endParaRPr lang="es-ES" sz="2000" dirty="0" smtClean="0">
              <a:solidFill>
                <a:srgbClr val="666666"/>
              </a:solidFill>
              <a:latin typeface="Open Sans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666666"/>
                </a:solidFill>
                <a:latin typeface="Open Sans"/>
              </a:rPr>
              <a:t>Es importante </a:t>
            </a:r>
            <a:r>
              <a:rPr lang="es-ES" sz="2000" dirty="0">
                <a:solidFill>
                  <a:srgbClr val="666666"/>
                </a:solidFill>
                <a:latin typeface="Open Sans"/>
              </a:rPr>
              <a:t>prestarle a la mucosa oral los cuidados necesarios para preservar la salud bucodental, disminuyendo así la aparición de enfermedades incómodas para nuestro organismo.</a:t>
            </a:r>
            <a:endParaRPr lang="es-ES" sz="2000" b="0" i="0" dirty="0">
              <a:solidFill>
                <a:srgbClr val="666666"/>
              </a:solidFill>
              <a:effectLst/>
              <a:latin typeface="Open Sans"/>
            </a:endParaRPr>
          </a:p>
        </p:txBody>
      </p:sp>
      <p:pic>
        <p:nvPicPr>
          <p:cNvPr id="7" name="Picture 2" descr="https://www.dentalgalindo.com/wp-content/uploads/2020/06/mucosa-o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18" y="827315"/>
            <a:ext cx="2447109" cy="150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39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23109" y="1375954"/>
            <a:ext cx="884790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5400" dirty="0">
                <a:solidFill>
                  <a:srgbClr val="444444"/>
                </a:solidFill>
                <a:latin typeface="Open Sans"/>
              </a:rPr>
              <a:t>Objetivos del cuidado: </a:t>
            </a:r>
            <a:endParaRPr lang="es-ES" sz="5400" dirty="0" smtClean="0">
              <a:solidFill>
                <a:srgbClr val="444444"/>
              </a:solidFill>
              <a:latin typeface="Open Sans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Mantener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una buena higiene bucal, como generadora de bienestar y confort. </a:t>
            </a:r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Mantener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la mucosa y los labios </a:t>
            </a: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húmedos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. </a:t>
            </a:r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Prevenir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el dolor, las </a:t>
            </a: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úlceras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y las infecciones</a:t>
            </a: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 Tratar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las alteraciones cuando aparezcan.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5390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10193" y="1079863"/>
            <a:ext cx="964038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444444"/>
                </a:solidFill>
                <a:latin typeface="Open Sans"/>
              </a:rPr>
              <a:t> </a:t>
            </a:r>
            <a:r>
              <a:rPr lang="es-ES" sz="4000" dirty="0" smtClean="0">
                <a:solidFill>
                  <a:srgbClr val="444444"/>
                </a:solidFill>
                <a:latin typeface="Open Sans"/>
              </a:rPr>
              <a:t>Etiología</a:t>
            </a:r>
            <a:r>
              <a:rPr lang="es-ES" dirty="0">
                <a:solidFill>
                  <a:srgbClr val="444444"/>
                </a:solidFill>
                <a:latin typeface="Open Sans"/>
              </a:rPr>
              <a:t>: </a:t>
            </a:r>
            <a:endParaRPr lang="es-ES" dirty="0" smtClean="0">
              <a:solidFill>
                <a:srgbClr val="444444"/>
              </a:solidFill>
              <a:latin typeface="Open Sans"/>
            </a:endParaRPr>
          </a:p>
          <a:p>
            <a:endParaRPr lang="es-ES" dirty="0" smtClean="0">
              <a:solidFill>
                <a:srgbClr val="444444"/>
              </a:solidFill>
              <a:latin typeface="Open San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Deficiencias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nutricionales y de hidratación. </a:t>
            </a:r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Higiene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oral inadecuada. </a:t>
            </a:r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Procesos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infecciosos y lesiones tumorales</a:t>
            </a: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Consumo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de fármacos</a:t>
            </a: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Compromiso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del sistema inmunitario. </a:t>
            </a:r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Tratamiento </a:t>
            </a:r>
            <a:r>
              <a:rPr lang="es-ES" sz="3200" dirty="0">
                <a:solidFill>
                  <a:srgbClr val="444444"/>
                </a:solidFill>
                <a:latin typeface="Open Sans"/>
              </a:rPr>
              <a:t>con radioterapia sobre la cavidad oral.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0718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3178" y="775743"/>
            <a:ext cx="107376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3200" dirty="0" smtClean="0">
              <a:solidFill>
                <a:srgbClr val="444444"/>
              </a:solidFill>
              <a:latin typeface="Open Sans"/>
            </a:endParaRPr>
          </a:p>
          <a:p>
            <a:pPr algn="just"/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Higiene bucal</a:t>
            </a:r>
            <a:endParaRPr lang="es-ES" sz="2800" dirty="0" smtClean="0">
              <a:solidFill>
                <a:srgbClr val="444444"/>
              </a:solidFill>
              <a:latin typeface="Open Sans"/>
            </a:endParaRPr>
          </a:p>
          <a:p>
            <a:pPr algn="just"/>
            <a:endParaRPr lang="es-ES" sz="2800" dirty="0" smtClean="0">
              <a:solidFill>
                <a:srgbClr val="444444"/>
              </a:solidFill>
              <a:latin typeface="Open San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 smtClean="0"/>
              <a:t>Cepillar </a:t>
            </a:r>
            <a:r>
              <a:rPr lang="es-ES" sz="2800" dirty="0"/>
              <a:t>dientes y lengua </a:t>
            </a:r>
            <a:r>
              <a:rPr lang="es-ES" sz="2800" dirty="0" smtClean="0"/>
              <a:t>con un cepillo </a:t>
            </a:r>
            <a:r>
              <a:rPr lang="es-ES" sz="2800" dirty="0"/>
              <a:t>suave. </a:t>
            </a:r>
            <a:endParaRPr lang="es-ES" sz="2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 smtClean="0"/>
              <a:t>Se aconseja higiene bucal con solución </a:t>
            </a:r>
            <a:r>
              <a:rPr lang="es-ES" sz="2800" dirty="0" err="1"/>
              <a:t>desbridante</a:t>
            </a:r>
            <a:r>
              <a:rPr lang="es-ES" sz="2800" dirty="0"/>
              <a:t> (en especial si hay sarro</a:t>
            </a:r>
            <a:r>
              <a:rPr lang="es-ES" sz="2800" dirty="0" smtClean="0"/>
              <a:t>) </a:t>
            </a:r>
            <a:r>
              <a:rPr lang="es-ES" sz="2800" dirty="0"/>
              <a:t>y eliminar las costras del paladar y </a:t>
            </a:r>
            <a:r>
              <a:rPr lang="es-ES" sz="2800" dirty="0" smtClean="0"/>
              <a:t>lengua(enjuague con piña).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/>
              <a:t>H</a:t>
            </a:r>
            <a:r>
              <a:rPr lang="es-ES" sz="2800" dirty="0" smtClean="0"/>
              <a:t>umidificar </a:t>
            </a:r>
            <a:r>
              <a:rPr lang="es-ES" sz="2800" dirty="0"/>
              <a:t>la boca o en casos en los que el cepillado resulte </a:t>
            </a:r>
            <a:r>
              <a:rPr lang="es-ES" sz="2800" dirty="0" smtClean="0"/>
              <a:t>difícil, utilizar atomizador de mucosas (agua de manzanilla glicerina gotas, limón gotas).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800" dirty="0" smtClean="0"/>
              <a:t>Para </a:t>
            </a:r>
            <a:r>
              <a:rPr lang="es-ES" sz="2800" dirty="0"/>
              <a:t>mantener los labios húmedos utilizaremos tras la limpieza de la boca, barras de cacao, cremas hidratantes labiales o geles NO utilizar vaselina.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 smtClean="0">
              <a:solidFill>
                <a:srgbClr val="444444"/>
              </a:solidFill>
              <a:latin typeface="Open Sans"/>
            </a:endParaRPr>
          </a:p>
        </p:txBody>
      </p:sp>
      <p:pic>
        <p:nvPicPr>
          <p:cNvPr id="2054" name="Picture 6" descr="Patricia Vargas Romero: higiene de paciente hospitalizado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739" y="958623"/>
            <a:ext cx="2389210" cy="152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366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58240" y="1175657"/>
            <a:ext cx="955330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srgbClr val="444444"/>
                </a:solidFill>
                <a:latin typeface="Open Sans"/>
              </a:rPr>
              <a:t>Higiene bucal</a:t>
            </a:r>
          </a:p>
          <a:p>
            <a:endParaRPr lang="es-ES" sz="2800" dirty="0" smtClean="0">
              <a:solidFill>
                <a:srgbClr val="444444"/>
              </a:solidFill>
              <a:latin typeface="Open San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3200" dirty="0" smtClean="0"/>
              <a:t>Aunque </a:t>
            </a:r>
            <a:r>
              <a:rPr lang="es-ES" sz="3200" dirty="0"/>
              <a:t>la persona utilice prótesis parcial o completa, debe mantenerse la limpieza de los dientes naturales, encías, lengua y paladar, y se debe limpiar por separado la dentadura postiza.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3200" dirty="0"/>
              <a:t>La dentadura se debe quitar cada noche y se debe sumergir en un recipiente que contenga agua corriente con esencia de menta o algún enjuague </a:t>
            </a:r>
            <a:r>
              <a:rPr lang="es-ES" sz="3200" dirty="0" smtClean="0"/>
              <a:t>bucal.</a:t>
            </a:r>
            <a:endParaRPr lang="es-ES" sz="4000" dirty="0" smtClean="0">
              <a:solidFill>
                <a:srgbClr val="444444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9616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57"/>
          <a:stretch/>
        </p:blipFill>
        <p:spPr>
          <a:xfrm>
            <a:off x="2142310" y="1023159"/>
            <a:ext cx="6740434" cy="5386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31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Retrato de equipo médico amontonando las manos juntas en un símbolo de unidad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609" y="3164541"/>
            <a:ext cx="4954309" cy="285077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La importancia de dar las gracias - Marketing y Servici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129" y="358587"/>
            <a:ext cx="5683624" cy="259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4293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263</Words>
  <Application>Microsoft Office PowerPoint</Application>
  <PresentationFormat>Panorámica</PresentationFormat>
  <Paragraphs>30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Open Sans</vt:lpstr>
      <vt:lpstr>Red Hat Display</vt:lpstr>
      <vt:lpstr>Verdana</vt:lpstr>
      <vt:lpstr>Tema de Office</vt:lpstr>
      <vt:lpstr>Manejo de mucosas en pacientes paliativos </vt:lpstr>
      <vt:lpstr>INTRODUCCION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user</cp:lastModifiedBy>
  <cp:revision>28</cp:revision>
  <dcterms:created xsi:type="dcterms:W3CDTF">2022-07-26T19:05:49Z</dcterms:created>
  <dcterms:modified xsi:type="dcterms:W3CDTF">2023-05-23T02:25:32Z</dcterms:modified>
</cp:coreProperties>
</file>