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1.xml" ContentType="application/vnd.openxmlformats-officedocument.themeOverr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2.xml" ContentType="application/vnd.openxmlformats-officedocument.themeOverr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Override3.xml" ContentType="application/vnd.openxmlformats-officedocument.themeOverr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Override4.xml" ContentType="application/vnd.openxmlformats-officedocument.themeOverr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heme/themeOverride5.xml" ContentType="application/vnd.openxmlformats-officedocument.themeOverr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heme/themeOverride6.xml" ContentType="application/vnd.openxmlformats-officedocument.themeOverr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theme/themeOverride7.xml" ContentType="application/vnd.openxmlformats-officedocument.themeOverr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heme/themeOverride8.xml" ContentType="application/vnd.openxmlformats-officedocument.themeOverr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Lst>
  <p:sldIdLst>
    <p:sldId id="278" r:id="rId3"/>
    <p:sldId id="292" r:id="rId4"/>
    <p:sldId id="290" r:id="rId5"/>
    <p:sldId id="298" r:id="rId6"/>
    <p:sldId id="297" r:id="rId7"/>
    <p:sldId id="257" r:id="rId8"/>
    <p:sldId id="299" r:id="rId9"/>
    <p:sldId id="289" r:id="rId10"/>
    <p:sldId id="262" r:id="rId11"/>
    <p:sldId id="291" r:id="rId12"/>
    <p:sldId id="273" r:id="rId13"/>
    <p:sldId id="271" r:id="rId14"/>
    <p:sldId id="280" r:id="rId15"/>
    <p:sldId id="282" r:id="rId16"/>
    <p:sldId id="281" r:id="rId17"/>
    <p:sldId id="283" r:id="rId18"/>
    <p:sldId id="274" r:id="rId19"/>
    <p:sldId id="275" r:id="rId20"/>
    <p:sldId id="277" r:id="rId21"/>
    <p:sldId id="288" r:id="rId22"/>
    <p:sldId id="30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FFCCCC"/>
    <a:srgbClr val="003366"/>
    <a:srgbClr val="FF7C80"/>
    <a:srgbClr val="FF99CC"/>
    <a:srgbClr val="99FF99"/>
    <a:srgbClr val="FF6699"/>
    <a:srgbClr val="FF0066"/>
    <a:srgbClr val="99000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54" d="100"/>
          <a:sy n="54" d="100"/>
        </p:scale>
        <p:origin x="462" y="42"/>
      </p:cViewPr>
      <p:guideLst/>
    </p:cSldViewPr>
  </p:slideViewPr>
  <p:notesTextViewPr>
    <p:cViewPr>
      <p:scale>
        <a:sx n="1" d="1"/>
        <a:sy n="1" d="1"/>
      </p:scale>
      <p:origin x="0" y="0"/>
    </p:cViewPr>
  </p:notesTextViewPr>
  <p:sorterViewPr>
    <p:cViewPr>
      <p:scale>
        <a:sx n="100" d="100"/>
        <a:sy n="100" d="100"/>
      </p:scale>
      <p:origin x="0" y="-132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diagrams/_rels/data4.xml.rels><?xml version="1.0" encoding="UTF-8" standalone="yes"?>
<Relationships xmlns="http://schemas.openxmlformats.org/package/2006/relationships"><Relationship Id="rId1" Type="http://schemas.openxmlformats.org/officeDocument/2006/relationships/hyperlink" Target="https://alboreasalud.com/blog/c%C3%B3mo-afectan-los-cuidados-paliativos-al-duelo-familiar" TargetMode="External"/></Relationships>
</file>

<file path=ppt/diagrams/_rels/data9.xml.rels><?xml version="1.0" encoding="UTF-8" standalone="yes"?>
<Relationships xmlns="http://schemas.openxmlformats.org/package/2006/relationships"><Relationship Id="rId1" Type="http://schemas.openxmlformats.org/officeDocument/2006/relationships/hyperlink" Target="https://initiaoncologia.com/glosario/oncologia/" TargetMode="Externa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FCE81C-2D65-42D9-B8B6-E9BF2A044728}" type="doc">
      <dgm:prSet loTypeId="urn:microsoft.com/office/officeart/2005/8/layout/hierarchy4" loCatId="list" qsTypeId="urn:microsoft.com/office/officeart/2005/8/quickstyle/simple1" qsCatId="simple" csTypeId="urn:microsoft.com/office/officeart/2005/8/colors/colorful5" csCatId="colorful" phldr="1"/>
      <dgm:spPr/>
      <dgm:t>
        <a:bodyPr/>
        <a:lstStyle/>
        <a:p>
          <a:endParaRPr lang="en-US"/>
        </a:p>
      </dgm:t>
    </dgm:pt>
    <dgm:pt modelId="{C7E36F36-2B51-4C0D-8626-A5E4F48B9691}">
      <dgm:prSet phldrT="[Texto]"/>
      <dgm:spPr/>
      <dgm:t>
        <a:bodyPr/>
        <a:lstStyle/>
        <a:p>
          <a:r>
            <a:rPr lang="es-ES" dirty="0">
              <a:solidFill>
                <a:schemeClr val="tx1"/>
              </a:solidFill>
            </a:rPr>
            <a:t>Presencia de enfermedad avanzada, progresiva e incurable</a:t>
          </a:r>
          <a:endParaRPr lang="en-US" dirty="0">
            <a:solidFill>
              <a:schemeClr val="tx1"/>
            </a:solidFill>
          </a:endParaRPr>
        </a:p>
      </dgm:t>
    </dgm:pt>
    <dgm:pt modelId="{DBD4E459-0AB6-42C3-AFAF-792A6880F646}" type="parTrans" cxnId="{6EF21CE3-7CBB-441E-B724-1DF7AF71D9A3}">
      <dgm:prSet/>
      <dgm:spPr/>
      <dgm:t>
        <a:bodyPr/>
        <a:lstStyle/>
        <a:p>
          <a:endParaRPr lang="en-US">
            <a:solidFill>
              <a:schemeClr val="tx1"/>
            </a:solidFill>
          </a:endParaRPr>
        </a:p>
      </dgm:t>
    </dgm:pt>
    <dgm:pt modelId="{0F72DBCA-3252-4616-8DA0-2459D3B5A2AF}" type="sibTrans" cxnId="{6EF21CE3-7CBB-441E-B724-1DF7AF71D9A3}">
      <dgm:prSet/>
      <dgm:spPr/>
      <dgm:t>
        <a:bodyPr/>
        <a:lstStyle/>
        <a:p>
          <a:endParaRPr lang="en-US">
            <a:solidFill>
              <a:schemeClr val="tx1"/>
            </a:solidFill>
          </a:endParaRPr>
        </a:p>
      </dgm:t>
    </dgm:pt>
    <dgm:pt modelId="{359838C7-95B6-4501-A5C3-9255B6C8D3E1}">
      <dgm:prSet phldrT="[Texto]"/>
      <dgm:spPr/>
      <dgm:t>
        <a:bodyPr/>
        <a:lstStyle/>
        <a:p>
          <a:r>
            <a:rPr lang="es-ES" dirty="0">
              <a:solidFill>
                <a:schemeClr val="tx1"/>
              </a:solidFill>
            </a:rPr>
            <a:t>Sin posibilidades razonables de tratamientos específicos.</a:t>
          </a:r>
          <a:endParaRPr lang="en-US" dirty="0">
            <a:solidFill>
              <a:schemeClr val="tx1"/>
            </a:solidFill>
          </a:endParaRPr>
        </a:p>
      </dgm:t>
    </dgm:pt>
    <dgm:pt modelId="{AE64ACFC-5DF4-4F22-8223-3B6A76A04AAD}" type="parTrans" cxnId="{4CEB1DDF-576C-4B48-8AF0-8F4AE89DF7D9}">
      <dgm:prSet/>
      <dgm:spPr/>
      <dgm:t>
        <a:bodyPr/>
        <a:lstStyle/>
        <a:p>
          <a:endParaRPr lang="en-US">
            <a:solidFill>
              <a:schemeClr val="tx1"/>
            </a:solidFill>
          </a:endParaRPr>
        </a:p>
      </dgm:t>
    </dgm:pt>
    <dgm:pt modelId="{6B4493CF-0BEC-4BA1-811B-E4A1A7BD1D61}" type="sibTrans" cxnId="{4CEB1DDF-576C-4B48-8AF0-8F4AE89DF7D9}">
      <dgm:prSet/>
      <dgm:spPr/>
      <dgm:t>
        <a:bodyPr/>
        <a:lstStyle/>
        <a:p>
          <a:endParaRPr lang="en-US">
            <a:solidFill>
              <a:schemeClr val="tx1"/>
            </a:solidFill>
          </a:endParaRPr>
        </a:p>
      </dgm:t>
    </dgm:pt>
    <dgm:pt modelId="{B7E2CB4F-51E9-43F0-B147-64BD4281B3CC}">
      <dgm:prSet phldrT="[Texto]"/>
      <dgm:spPr/>
      <dgm:t>
        <a:bodyPr/>
        <a:lstStyle/>
        <a:p>
          <a:r>
            <a:rPr lang="es-ES" dirty="0">
              <a:solidFill>
                <a:schemeClr val="tx1"/>
              </a:solidFill>
            </a:rPr>
            <a:t>Gran impacto emocional y sufrimiento en el enfermo y su familia que influyen en el equipo </a:t>
          </a:r>
          <a:r>
            <a:rPr lang="es-ES" dirty="0" err="1">
              <a:solidFill>
                <a:schemeClr val="tx1"/>
              </a:solidFill>
            </a:rPr>
            <a:t>terapeutico</a:t>
          </a:r>
          <a:endParaRPr lang="en-US" dirty="0">
            <a:solidFill>
              <a:schemeClr val="tx1"/>
            </a:solidFill>
          </a:endParaRPr>
        </a:p>
      </dgm:t>
    </dgm:pt>
    <dgm:pt modelId="{AAEE274F-19AC-458C-A488-A1089F88D009}" type="parTrans" cxnId="{0BC00C52-AA62-4448-AC47-E799DF311F20}">
      <dgm:prSet/>
      <dgm:spPr/>
      <dgm:t>
        <a:bodyPr/>
        <a:lstStyle/>
        <a:p>
          <a:endParaRPr lang="en-US">
            <a:solidFill>
              <a:schemeClr val="tx1"/>
            </a:solidFill>
          </a:endParaRPr>
        </a:p>
      </dgm:t>
    </dgm:pt>
    <dgm:pt modelId="{0CBAFDB6-31C6-4B8D-A2B7-BEDCA83E37FE}" type="sibTrans" cxnId="{0BC00C52-AA62-4448-AC47-E799DF311F20}">
      <dgm:prSet/>
      <dgm:spPr/>
      <dgm:t>
        <a:bodyPr/>
        <a:lstStyle/>
        <a:p>
          <a:endParaRPr lang="en-US">
            <a:solidFill>
              <a:schemeClr val="tx1"/>
            </a:solidFill>
          </a:endParaRPr>
        </a:p>
      </dgm:t>
    </dgm:pt>
    <dgm:pt modelId="{1FBE9517-51BE-4B2E-BC37-B4C8A9F2EA3B}">
      <dgm:prSet phldrT="[Texto]"/>
      <dgm:spPr/>
      <dgm:t>
        <a:bodyPr/>
        <a:lstStyle/>
        <a:p>
          <a:r>
            <a:rPr lang="es-ES" dirty="0">
              <a:solidFill>
                <a:schemeClr val="tx1"/>
              </a:solidFill>
            </a:rPr>
            <a:t>Pronostico de vida limitado de 3 a 6 meses, existiendo una probabilidad de muerte dentro de un periodo superior a 95%</a:t>
          </a:r>
          <a:endParaRPr lang="en-US" dirty="0">
            <a:solidFill>
              <a:schemeClr val="tx1"/>
            </a:solidFill>
          </a:endParaRPr>
        </a:p>
      </dgm:t>
    </dgm:pt>
    <dgm:pt modelId="{E6709A3D-AD9A-4FE7-9078-7B8B703B426B}" type="parTrans" cxnId="{3FBCC8FB-7517-4431-BD4C-69DF09C6077F}">
      <dgm:prSet/>
      <dgm:spPr/>
      <dgm:t>
        <a:bodyPr/>
        <a:lstStyle/>
        <a:p>
          <a:endParaRPr lang="en-US">
            <a:solidFill>
              <a:schemeClr val="tx1"/>
            </a:solidFill>
          </a:endParaRPr>
        </a:p>
      </dgm:t>
    </dgm:pt>
    <dgm:pt modelId="{B68762E5-8502-4855-9AE1-045BAF64BFCA}" type="sibTrans" cxnId="{3FBCC8FB-7517-4431-BD4C-69DF09C6077F}">
      <dgm:prSet/>
      <dgm:spPr/>
      <dgm:t>
        <a:bodyPr/>
        <a:lstStyle/>
        <a:p>
          <a:endParaRPr lang="en-US">
            <a:solidFill>
              <a:schemeClr val="tx1"/>
            </a:solidFill>
          </a:endParaRPr>
        </a:p>
      </dgm:t>
    </dgm:pt>
    <dgm:pt modelId="{73E5EF8E-3398-45A9-AEF9-2DA7E7809DDE}">
      <dgm:prSet phldrT="[Texto]"/>
      <dgm:spPr/>
      <dgm:t>
        <a:bodyPr/>
        <a:lstStyle/>
        <a:p>
          <a:r>
            <a:rPr lang="es-ES" dirty="0">
              <a:solidFill>
                <a:schemeClr val="tx1"/>
              </a:solidFill>
            </a:rPr>
            <a:t>Presencia de síntomas intensos múltiples, multifactoriales y cambiantes</a:t>
          </a:r>
          <a:endParaRPr lang="en-US" dirty="0">
            <a:solidFill>
              <a:schemeClr val="tx1"/>
            </a:solidFill>
          </a:endParaRPr>
        </a:p>
      </dgm:t>
    </dgm:pt>
    <dgm:pt modelId="{C49AA69A-52E4-48A9-9471-9779AE6ABDAB}" type="parTrans" cxnId="{9E0F3D0B-64E7-4C89-AC0F-808D5A9BC577}">
      <dgm:prSet/>
      <dgm:spPr/>
      <dgm:t>
        <a:bodyPr/>
        <a:lstStyle/>
        <a:p>
          <a:endParaRPr lang="en-US">
            <a:solidFill>
              <a:schemeClr val="tx1"/>
            </a:solidFill>
          </a:endParaRPr>
        </a:p>
      </dgm:t>
    </dgm:pt>
    <dgm:pt modelId="{8B71EF2C-CD4A-4E1C-99A7-49012C307CD4}" type="sibTrans" cxnId="{9E0F3D0B-64E7-4C89-AC0F-808D5A9BC577}">
      <dgm:prSet/>
      <dgm:spPr/>
      <dgm:t>
        <a:bodyPr/>
        <a:lstStyle/>
        <a:p>
          <a:endParaRPr lang="en-US">
            <a:solidFill>
              <a:schemeClr val="tx1"/>
            </a:solidFill>
          </a:endParaRPr>
        </a:p>
      </dgm:t>
    </dgm:pt>
    <dgm:pt modelId="{23BD189F-1801-43BB-8F7C-C57CD8231E6D}" type="pres">
      <dgm:prSet presAssocID="{3CFCE81C-2D65-42D9-B8B6-E9BF2A044728}" presName="Name0" presStyleCnt="0">
        <dgm:presLayoutVars>
          <dgm:chPref val="1"/>
          <dgm:dir/>
          <dgm:animOne val="branch"/>
          <dgm:animLvl val="lvl"/>
          <dgm:resizeHandles/>
        </dgm:presLayoutVars>
      </dgm:prSet>
      <dgm:spPr/>
      <dgm:t>
        <a:bodyPr/>
        <a:lstStyle/>
        <a:p>
          <a:endParaRPr lang="es-EC"/>
        </a:p>
      </dgm:t>
    </dgm:pt>
    <dgm:pt modelId="{E9D7E3B6-8C88-46AA-82B2-6F10CE0D380E}" type="pres">
      <dgm:prSet presAssocID="{C7E36F36-2B51-4C0D-8626-A5E4F48B9691}" presName="vertOne" presStyleCnt="0"/>
      <dgm:spPr/>
    </dgm:pt>
    <dgm:pt modelId="{153C0A42-F71B-46D0-8EFE-C51D9DDA0AF2}" type="pres">
      <dgm:prSet presAssocID="{C7E36F36-2B51-4C0D-8626-A5E4F48B9691}" presName="txOne" presStyleLbl="node0" presStyleIdx="0" presStyleCnt="1">
        <dgm:presLayoutVars>
          <dgm:chPref val="3"/>
        </dgm:presLayoutVars>
      </dgm:prSet>
      <dgm:spPr/>
      <dgm:t>
        <a:bodyPr/>
        <a:lstStyle/>
        <a:p>
          <a:endParaRPr lang="es-EC"/>
        </a:p>
      </dgm:t>
    </dgm:pt>
    <dgm:pt modelId="{4BDA6766-6D0A-4B6A-AAD5-DCED3997C89B}" type="pres">
      <dgm:prSet presAssocID="{C7E36F36-2B51-4C0D-8626-A5E4F48B9691}" presName="parTransOne" presStyleCnt="0"/>
      <dgm:spPr/>
    </dgm:pt>
    <dgm:pt modelId="{DFCB4D76-15E8-4BAF-A52C-825954D505DB}" type="pres">
      <dgm:prSet presAssocID="{C7E36F36-2B51-4C0D-8626-A5E4F48B9691}" presName="horzOne" presStyleCnt="0"/>
      <dgm:spPr/>
    </dgm:pt>
    <dgm:pt modelId="{2C5D8A33-D6D9-4C06-B5EC-ECB1721F7FBE}" type="pres">
      <dgm:prSet presAssocID="{359838C7-95B6-4501-A5C3-9255B6C8D3E1}" presName="vertTwo" presStyleCnt="0"/>
      <dgm:spPr/>
    </dgm:pt>
    <dgm:pt modelId="{09B499EE-DFCD-497D-B722-A9C6D1EB7966}" type="pres">
      <dgm:prSet presAssocID="{359838C7-95B6-4501-A5C3-9255B6C8D3E1}" presName="txTwo" presStyleLbl="node2" presStyleIdx="0" presStyleCnt="2">
        <dgm:presLayoutVars>
          <dgm:chPref val="3"/>
        </dgm:presLayoutVars>
      </dgm:prSet>
      <dgm:spPr/>
      <dgm:t>
        <a:bodyPr/>
        <a:lstStyle/>
        <a:p>
          <a:endParaRPr lang="es-EC"/>
        </a:p>
      </dgm:t>
    </dgm:pt>
    <dgm:pt modelId="{507679B0-79A7-44F6-8B52-4A58054BB7DB}" type="pres">
      <dgm:prSet presAssocID="{359838C7-95B6-4501-A5C3-9255B6C8D3E1}" presName="parTransTwo" presStyleCnt="0"/>
      <dgm:spPr/>
    </dgm:pt>
    <dgm:pt modelId="{B9C4D7F4-D52D-445A-9BBA-C5F467DBAC99}" type="pres">
      <dgm:prSet presAssocID="{359838C7-95B6-4501-A5C3-9255B6C8D3E1}" presName="horzTwo" presStyleCnt="0"/>
      <dgm:spPr/>
    </dgm:pt>
    <dgm:pt modelId="{48BD24AB-A7FD-457D-A5B6-E6177F89533B}" type="pres">
      <dgm:prSet presAssocID="{B7E2CB4F-51E9-43F0-B147-64BD4281B3CC}" presName="vertThree" presStyleCnt="0"/>
      <dgm:spPr/>
    </dgm:pt>
    <dgm:pt modelId="{B9D999DE-B011-4F7A-BDF9-48FB235D60BC}" type="pres">
      <dgm:prSet presAssocID="{B7E2CB4F-51E9-43F0-B147-64BD4281B3CC}" presName="txThree" presStyleLbl="node3" presStyleIdx="0" presStyleCnt="2">
        <dgm:presLayoutVars>
          <dgm:chPref val="3"/>
        </dgm:presLayoutVars>
      </dgm:prSet>
      <dgm:spPr/>
      <dgm:t>
        <a:bodyPr/>
        <a:lstStyle/>
        <a:p>
          <a:endParaRPr lang="es-EC"/>
        </a:p>
      </dgm:t>
    </dgm:pt>
    <dgm:pt modelId="{5D74B801-D5FF-4EB8-879A-DC53DCFC9CCD}" type="pres">
      <dgm:prSet presAssocID="{B7E2CB4F-51E9-43F0-B147-64BD4281B3CC}" presName="horzThree" presStyleCnt="0"/>
      <dgm:spPr/>
    </dgm:pt>
    <dgm:pt modelId="{491D4B8E-9291-443D-BB2E-0828730888D5}" type="pres">
      <dgm:prSet presAssocID="{0CBAFDB6-31C6-4B8D-A2B7-BEDCA83E37FE}" presName="sibSpaceThree" presStyleCnt="0"/>
      <dgm:spPr/>
    </dgm:pt>
    <dgm:pt modelId="{4F811794-BDA8-4955-9535-D5B871AD5196}" type="pres">
      <dgm:prSet presAssocID="{1FBE9517-51BE-4B2E-BC37-B4C8A9F2EA3B}" presName="vertThree" presStyleCnt="0"/>
      <dgm:spPr/>
    </dgm:pt>
    <dgm:pt modelId="{5009B819-8BA6-4CAD-8AC7-66CAC52312B3}" type="pres">
      <dgm:prSet presAssocID="{1FBE9517-51BE-4B2E-BC37-B4C8A9F2EA3B}" presName="txThree" presStyleLbl="node3" presStyleIdx="1" presStyleCnt="2">
        <dgm:presLayoutVars>
          <dgm:chPref val="3"/>
        </dgm:presLayoutVars>
      </dgm:prSet>
      <dgm:spPr/>
      <dgm:t>
        <a:bodyPr/>
        <a:lstStyle/>
        <a:p>
          <a:endParaRPr lang="es-EC"/>
        </a:p>
      </dgm:t>
    </dgm:pt>
    <dgm:pt modelId="{9714BA50-8F2A-42CC-89F3-FF6F7CB6E54A}" type="pres">
      <dgm:prSet presAssocID="{1FBE9517-51BE-4B2E-BC37-B4C8A9F2EA3B}" presName="horzThree" presStyleCnt="0"/>
      <dgm:spPr/>
    </dgm:pt>
    <dgm:pt modelId="{CC1C94BD-50B8-4270-ACC6-3D43C04EC2AB}" type="pres">
      <dgm:prSet presAssocID="{6B4493CF-0BEC-4BA1-811B-E4A1A7BD1D61}" presName="sibSpaceTwo" presStyleCnt="0"/>
      <dgm:spPr/>
    </dgm:pt>
    <dgm:pt modelId="{A3C79A6D-470B-41D3-9DC3-13B6AE6EB6CB}" type="pres">
      <dgm:prSet presAssocID="{73E5EF8E-3398-45A9-AEF9-2DA7E7809DDE}" presName="vertTwo" presStyleCnt="0"/>
      <dgm:spPr/>
    </dgm:pt>
    <dgm:pt modelId="{9BEF2771-F525-4D81-B8DA-03AE68394D74}" type="pres">
      <dgm:prSet presAssocID="{73E5EF8E-3398-45A9-AEF9-2DA7E7809DDE}" presName="txTwo" presStyleLbl="node2" presStyleIdx="1" presStyleCnt="2" custLinFactNeighborX="-3825" custLinFactNeighborY="-7">
        <dgm:presLayoutVars>
          <dgm:chPref val="3"/>
        </dgm:presLayoutVars>
      </dgm:prSet>
      <dgm:spPr/>
      <dgm:t>
        <a:bodyPr/>
        <a:lstStyle/>
        <a:p>
          <a:endParaRPr lang="es-EC"/>
        </a:p>
      </dgm:t>
    </dgm:pt>
    <dgm:pt modelId="{3D545742-7030-490B-A929-9C19584E6CD7}" type="pres">
      <dgm:prSet presAssocID="{73E5EF8E-3398-45A9-AEF9-2DA7E7809DDE}" presName="horzTwo" presStyleCnt="0"/>
      <dgm:spPr/>
    </dgm:pt>
  </dgm:ptLst>
  <dgm:cxnLst>
    <dgm:cxn modelId="{6EF21CE3-7CBB-441E-B724-1DF7AF71D9A3}" srcId="{3CFCE81C-2D65-42D9-B8B6-E9BF2A044728}" destId="{C7E36F36-2B51-4C0D-8626-A5E4F48B9691}" srcOrd="0" destOrd="0" parTransId="{DBD4E459-0AB6-42C3-AFAF-792A6880F646}" sibTransId="{0F72DBCA-3252-4616-8DA0-2459D3B5A2AF}"/>
    <dgm:cxn modelId="{44AB20B9-A639-4B34-A5AB-3137B89FBDFC}" type="presOf" srcId="{359838C7-95B6-4501-A5C3-9255B6C8D3E1}" destId="{09B499EE-DFCD-497D-B722-A9C6D1EB7966}" srcOrd="0" destOrd="0" presId="urn:microsoft.com/office/officeart/2005/8/layout/hierarchy4"/>
    <dgm:cxn modelId="{0BC00C52-AA62-4448-AC47-E799DF311F20}" srcId="{359838C7-95B6-4501-A5C3-9255B6C8D3E1}" destId="{B7E2CB4F-51E9-43F0-B147-64BD4281B3CC}" srcOrd="0" destOrd="0" parTransId="{AAEE274F-19AC-458C-A488-A1089F88D009}" sibTransId="{0CBAFDB6-31C6-4B8D-A2B7-BEDCA83E37FE}"/>
    <dgm:cxn modelId="{3FBCC8FB-7517-4431-BD4C-69DF09C6077F}" srcId="{359838C7-95B6-4501-A5C3-9255B6C8D3E1}" destId="{1FBE9517-51BE-4B2E-BC37-B4C8A9F2EA3B}" srcOrd="1" destOrd="0" parTransId="{E6709A3D-AD9A-4FE7-9078-7B8B703B426B}" sibTransId="{B68762E5-8502-4855-9AE1-045BAF64BFCA}"/>
    <dgm:cxn modelId="{9E0F3D0B-64E7-4C89-AC0F-808D5A9BC577}" srcId="{C7E36F36-2B51-4C0D-8626-A5E4F48B9691}" destId="{73E5EF8E-3398-45A9-AEF9-2DA7E7809DDE}" srcOrd="1" destOrd="0" parTransId="{C49AA69A-52E4-48A9-9471-9779AE6ABDAB}" sibTransId="{8B71EF2C-CD4A-4E1C-99A7-49012C307CD4}"/>
    <dgm:cxn modelId="{FF7C1768-2B70-4AD4-AD91-DC384BFC351A}" type="presOf" srcId="{1FBE9517-51BE-4B2E-BC37-B4C8A9F2EA3B}" destId="{5009B819-8BA6-4CAD-8AC7-66CAC52312B3}" srcOrd="0" destOrd="0" presId="urn:microsoft.com/office/officeart/2005/8/layout/hierarchy4"/>
    <dgm:cxn modelId="{62F1DC97-1296-4570-B517-C7F52E4D8BF6}" type="presOf" srcId="{73E5EF8E-3398-45A9-AEF9-2DA7E7809DDE}" destId="{9BEF2771-F525-4D81-B8DA-03AE68394D74}" srcOrd="0" destOrd="0" presId="urn:microsoft.com/office/officeart/2005/8/layout/hierarchy4"/>
    <dgm:cxn modelId="{22669434-A8E7-4928-9C8F-F3F1804716E3}" type="presOf" srcId="{C7E36F36-2B51-4C0D-8626-A5E4F48B9691}" destId="{153C0A42-F71B-46D0-8EFE-C51D9DDA0AF2}" srcOrd="0" destOrd="0" presId="urn:microsoft.com/office/officeart/2005/8/layout/hierarchy4"/>
    <dgm:cxn modelId="{4CEB1DDF-576C-4B48-8AF0-8F4AE89DF7D9}" srcId="{C7E36F36-2B51-4C0D-8626-A5E4F48B9691}" destId="{359838C7-95B6-4501-A5C3-9255B6C8D3E1}" srcOrd="0" destOrd="0" parTransId="{AE64ACFC-5DF4-4F22-8223-3B6A76A04AAD}" sibTransId="{6B4493CF-0BEC-4BA1-811B-E4A1A7BD1D61}"/>
    <dgm:cxn modelId="{1ED89C0E-D01A-4B6E-8009-C592FF218352}" type="presOf" srcId="{3CFCE81C-2D65-42D9-B8B6-E9BF2A044728}" destId="{23BD189F-1801-43BB-8F7C-C57CD8231E6D}" srcOrd="0" destOrd="0" presId="urn:microsoft.com/office/officeart/2005/8/layout/hierarchy4"/>
    <dgm:cxn modelId="{051DC705-69FB-43F9-9675-56B5E3F32438}" type="presOf" srcId="{B7E2CB4F-51E9-43F0-B147-64BD4281B3CC}" destId="{B9D999DE-B011-4F7A-BDF9-48FB235D60BC}" srcOrd="0" destOrd="0" presId="urn:microsoft.com/office/officeart/2005/8/layout/hierarchy4"/>
    <dgm:cxn modelId="{2DEC31AD-72F1-44D4-83BE-F1A55F4DAD19}" type="presParOf" srcId="{23BD189F-1801-43BB-8F7C-C57CD8231E6D}" destId="{E9D7E3B6-8C88-46AA-82B2-6F10CE0D380E}" srcOrd="0" destOrd="0" presId="urn:microsoft.com/office/officeart/2005/8/layout/hierarchy4"/>
    <dgm:cxn modelId="{DC74699F-0112-4AC5-9A98-363A388C6391}" type="presParOf" srcId="{E9D7E3B6-8C88-46AA-82B2-6F10CE0D380E}" destId="{153C0A42-F71B-46D0-8EFE-C51D9DDA0AF2}" srcOrd="0" destOrd="0" presId="urn:microsoft.com/office/officeart/2005/8/layout/hierarchy4"/>
    <dgm:cxn modelId="{7D72FD0F-3235-43EE-A9DE-6161ACAA7EC4}" type="presParOf" srcId="{E9D7E3B6-8C88-46AA-82B2-6F10CE0D380E}" destId="{4BDA6766-6D0A-4B6A-AAD5-DCED3997C89B}" srcOrd="1" destOrd="0" presId="urn:microsoft.com/office/officeart/2005/8/layout/hierarchy4"/>
    <dgm:cxn modelId="{D5205A9D-E842-4718-9FA8-F43C43AED88F}" type="presParOf" srcId="{E9D7E3B6-8C88-46AA-82B2-6F10CE0D380E}" destId="{DFCB4D76-15E8-4BAF-A52C-825954D505DB}" srcOrd="2" destOrd="0" presId="urn:microsoft.com/office/officeart/2005/8/layout/hierarchy4"/>
    <dgm:cxn modelId="{3A86286F-75E1-4C98-A2E5-5F28032064B5}" type="presParOf" srcId="{DFCB4D76-15E8-4BAF-A52C-825954D505DB}" destId="{2C5D8A33-D6D9-4C06-B5EC-ECB1721F7FBE}" srcOrd="0" destOrd="0" presId="urn:microsoft.com/office/officeart/2005/8/layout/hierarchy4"/>
    <dgm:cxn modelId="{0B5AE963-E426-4764-9433-88084F54731C}" type="presParOf" srcId="{2C5D8A33-D6D9-4C06-B5EC-ECB1721F7FBE}" destId="{09B499EE-DFCD-497D-B722-A9C6D1EB7966}" srcOrd="0" destOrd="0" presId="urn:microsoft.com/office/officeart/2005/8/layout/hierarchy4"/>
    <dgm:cxn modelId="{E11EC9DF-3E4F-4483-8157-A27CDEA7A8E2}" type="presParOf" srcId="{2C5D8A33-D6D9-4C06-B5EC-ECB1721F7FBE}" destId="{507679B0-79A7-44F6-8B52-4A58054BB7DB}" srcOrd="1" destOrd="0" presId="urn:microsoft.com/office/officeart/2005/8/layout/hierarchy4"/>
    <dgm:cxn modelId="{7E6A0B23-BF1F-4575-8B1A-64706FF65A70}" type="presParOf" srcId="{2C5D8A33-D6D9-4C06-B5EC-ECB1721F7FBE}" destId="{B9C4D7F4-D52D-445A-9BBA-C5F467DBAC99}" srcOrd="2" destOrd="0" presId="urn:microsoft.com/office/officeart/2005/8/layout/hierarchy4"/>
    <dgm:cxn modelId="{71A260CD-78E1-48C6-9617-BCFD44FAAC02}" type="presParOf" srcId="{B9C4D7F4-D52D-445A-9BBA-C5F467DBAC99}" destId="{48BD24AB-A7FD-457D-A5B6-E6177F89533B}" srcOrd="0" destOrd="0" presId="urn:microsoft.com/office/officeart/2005/8/layout/hierarchy4"/>
    <dgm:cxn modelId="{9E8372AC-7A3E-431E-BBAB-1A878E2699BD}" type="presParOf" srcId="{48BD24AB-A7FD-457D-A5B6-E6177F89533B}" destId="{B9D999DE-B011-4F7A-BDF9-48FB235D60BC}" srcOrd="0" destOrd="0" presId="urn:microsoft.com/office/officeart/2005/8/layout/hierarchy4"/>
    <dgm:cxn modelId="{2CF4F1D5-C398-4467-B92A-B3F6C2F501E3}" type="presParOf" srcId="{48BD24AB-A7FD-457D-A5B6-E6177F89533B}" destId="{5D74B801-D5FF-4EB8-879A-DC53DCFC9CCD}" srcOrd="1" destOrd="0" presId="urn:microsoft.com/office/officeart/2005/8/layout/hierarchy4"/>
    <dgm:cxn modelId="{3C672B8D-A2CC-449C-9E99-8AB88263165C}" type="presParOf" srcId="{B9C4D7F4-D52D-445A-9BBA-C5F467DBAC99}" destId="{491D4B8E-9291-443D-BB2E-0828730888D5}" srcOrd="1" destOrd="0" presId="urn:microsoft.com/office/officeart/2005/8/layout/hierarchy4"/>
    <dgm:cxn modelId="{D16D4F0E-AC9B-4216-88A9-8F89F9CDF170}" type="presParOf" srcId="{B9C4D7F4-D52D-445A-9BBA-C5F467DBAC99}" destId="{4F811794-BDA8-4955-9535-D5B871AD5196}" srcOrd="2" destOrd="0" presId="urn:microsoft.com/office/officeart/2005/8/layout/hierarchy4"/>
    <dgm:cxn modelId="{E830B719-5C58-4A89-931A-688448E816E4}" type="presParOf" srcId="{4F811794-BDA8-4955-9535-D5B871AD5196}" destId="{5009B819-8BA6-4CAD-8AC7-66CAC52312B3}" srcOrd="0" destOrd="0" presId="urn:microsoft.com/office/officeart/2005/8/layout/hierarchy4"/>
    <dgm:cxn modelId="{DC998EC0-8852-4D36-A377-E28AFA03DD14}" type="presParOf" srcId="{4F811794-BDA8-4955-9535-D5B871AD5196}" destId="{9714BA50-8F2A-42CC-89F3-FF6F7CB6E54A}" srcOrd="1" destOrd="0" presId="urn:microsoft.com/office/officeart/2005/8/layout/hierarchy4"/>
    <dgm:cxn modelId="{1A9A3C4B-D411-4256-BD4A-955DA2FD8D3E}" type="presParOf" srcId="{DFCB4D76-15E8-4BAF-A52C-825954D505DB}" destId="{CC1C94BD-50B8-4270-ACC6-3D43C04EC2AB}" srcOrd="1" destOrd="0" presId="urn:microsoft.com/office/officeart/2005/8/layout/hierarchy4"/>
    <dgm:cxn modelId="{542C299D-659D-4F3A-9814-8D5EE6E49E8A}" type="presParOf" srcId="{DFCB4D76-15E8-4BAF-A52C-825954D505DB}" destId="{A3C79A6D-470B-41D3-9DC3-13B6AE6EB6CB}" srcOrd="2" destOrd="0" presId="urn:microsoft.com/office/officeart/2005/8/layout/hierarchy4"/>
    <dgm:cxn modelId="{202B26C6-5CF7-412F-BCE6-22EB53F0DC98}" type="presParOf" srcId="{A3C79A6D-470B-41D3-9DC3-13B6AE6EB6CB}" destId="{9BEF2771-F525-4D81-B8DA-03AE68394D74}" srcOrd="0" destOrd="0" presId="urn:microsoft.com/office/officeart/2005/8/layout/hierarchy4"/>
    <dgm:cxn modelId="{5029EC90-57E5-4D3E-9459-90B924647055}" type="presParOf" srcId="{A3C79A6D-470B-41D3-9DC3-13B6AE6EB6CB}" destId="{3D545742-7030-490B-A929-9C19584E6CD7}"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C2CF067-9BBF-495D-937B-C968C1742989}" type="doc">
      <dgm:prSet loTypeId="urn:microsoft.com/office/officeart/2009/3/layout/StepUpProcess" loCatId="process" qsTypeId="urn:microsoft.com/office/officeart/2005/8/quickstyle/3d2" qsCatId="3D" csTypeId="urn:microsoft.com/office/officeart/2005/8/colors/colorful4" csCatId="colorful" phldr="1"/>
      <dgm:spPr/>
      <dgm:t>
        <a:bodyPr/>
        <a:lstStyle/>
        <a:p>
          <a:endParaRPr lang="es-EC"/>
        </a:p>
      </dgm:t>
    </dgm:pt>
    <dgm:pt modelId="{571815DD-4E7A-422B-8D5F-B860A9DED952}">
      <dgm:prSet custT="1"/>
      <dgm:spPr/>
      <dgm:t>
        <a:bodyPr/>
        <a:lstStyle/>
        <a:p>
          <a:r>
            <a:rPr lang="es-ES_tradnl" sz="1400" dirty="0"/>
            <a:t>Es una modificación del índice de </a:t>
          </a:r>
          <a:r>
            <a:rPr lang="es-ES_tradnl" sz="1400" dirty="0" err="1"/>
            <a:t>Karnofsky</a:t>
          </a:r>
          <a:endParaRPr lang="es-EC" sz="1400" dirty="0"/>
        </a:p>
      </dgm:t>
    </dgm:pt>
    <dgm:pt modelId="{EBF16936-0BBF-41D6-96A4-4904245765D1}" type="parTrans" cxnId="{52F4385F-BA38-4ECA-A3A8-0EA13F1B453B}">
      <dgm:prSet/>
      <dgm:spPr/>
      <dgm:t>
        <a:bodyPr/>
        <a:lstStyle/>
        <a:p>
          <a:endParaRPr lang="es-EC" sz="1600"/>
        </a:p>
      </dgm:t>
    </dgm:pt>
    <dgm:pt modelId="{DC7D75AD-3E43-48CA-BF21-F4B3CDFED9E5}" type="sibTrans" cxnId="{52F4385F-BA38-4ECA-A3A8-0EA13F1B453B}">
      <dgm:prSet/>
      <dgm:spPr/>
      <dgm:t>
        <a:bodyPr/>
        <a:lstStyle/>
        <a:p>
          <a:endParaRPr lang="es-EC" sz="1600"/>
        </a:p>
      </dgm:t>
    </dgm:pt>
    <dgm:pt modelId="{B5EBDF81-5D2D-4F16-BFD6-937DEBC64D95}">
      <dgm:prSet custT="1"/>
      <dgm:spPr/>
      <dgm:t>
        <a:bodyPr/>
        <a:lstStyle/>
        <a:p>
          <a:r>
            <a:rPr lang="es-ES_tradnl" sz="1400" kern="1200" dirty="0">
              <a:solidFill>
                <a:prstClr val="black">
                  <a:hueOff val="0"/>
                  <a:satOff val="0"/>
                  <a:lumOff val="0"/>
                  <a:alphaOff val="0"/>
                </a:prstClr>
              </a:solidFill>
              <a:latin typeface="Calibri" panose="020F0502020204030204"/>
              <a:ea typeface="+mn-ea"/>
              <a:cs typeface="+mn-cs"/>
            </a:rPr>
            <a:t>La diferencia básica Ingesta y nivel de conciencia</a:t>
          </a:r>
          <a:endParaRPr lang="es-EC" sz="1400" kern="1200" dirty="0">
            <a:solidFill>
              <a:prstClr val="black">
                <a:hueOff val="0"/>
                <a:satOff val="0"/>
                <a:lumOff val="0"/>
                <a:alphaOff val="0"/>
              </a:prstClr>
            </a:solidFill>
            <a:latin typeface="Calibri" panose="020F0502020204030204"/>
            <a:ea typeface="+mn-ea"/>
            <a:cs typeface="+mn-cs"/>
          </a:endParaRPr>
        </a:p>
      </dgm:t>
    </dgm:pt>
    <dgm:pt modelId="{338E084D-540A-458E-9F54-A3D051CDEDB8}" type="parTrans" cxnId="{96D56824-BB33-4249-A5C5-6521282D36A4}">
      <dgm:prSet/>
      <dgm:spPr/>
      <dgm:t>
        <a:bodyPr/>
        <a:lstStyle/>
        <a:p>
          <a:endParaRPr lang="es-EC" sz="1600"/>
        </a:p>
      </dgm:t>
    </dgm:pt>
    <dgm:pt modelId="{B1365927-D37E-4AB9-A945-32E5391FC93E}" type="sibTrans" cxnId="{96D56824-BB33-4249-A5C5-6521282D36A4}">
      <dgm:prSet/>
      <dgm:spPr/>
      <dgm:t>
        <a:bodyPr/>
        <a:lstStyle/>
        <a:p>
          <a:endParaRPr lang="es-EC" sz="1600"/>
        </a:p>
      </dgm:t>
    </dgm:pt>
    <dgm:pt modelId="{263856B6-352C-49B7-8546-D6503575477C}" type="pres">
      <dgm:prSet presAssocID="{7C2CF067-9BBF-495D-937B-C968C1742989}" presName="rootnode" presStyleCnt="0">
        <dgm:presLayoutVars>
          <dgm:chMax/>
          <dgm:chPref/>
          <dgm:dir/>
          <dgm:animLvl val="lvl"/>
        </dgm:presLayoutVars>
      </dgm:prSet>
      <dgm:spPr/>
      <dgm:t>
        <a:bodyPr/>
        <a:lstStyle/>
        <a:p>
          <a:endParaRPr lang="es-EC"/>
        </a:p>
      </dgm:t>
    </dgm:pt>
    <dgm:pt modelId="{F87A805E-19E8-49F2-89A6-32013D14EEDF}" type="pres">
      <dgm:prSet presAssocID="{571815DD-4E7A-422B-8D5F-B860A9DED952}" presName="composite" presStyleCnt="0"/>
      <dgm:spPr/>
    </dgm:pt>
    <dgm:pt modelId="{ED09D0A5-E08D-42A9-B246-C88DB57F8D3B}" type="pres">
      <dgm:prSet presAssocID="{571815DD-4E7A-422B-8D5F-B860A9DED952}" presName="LShape" presStyleLbl="alignNode1" presStyleIdx="0" presStyleCnt="3"/>
      <dgm:spPr/>
    </dgm:pt>
    <dgm:pt modelId="{93CE4E3B-590C-4E63-AAD1-77F2A51274F7}" type="pres">
      <dgm:prSet presAssocID="{571815DD-4E7A-422B-8D5F-B860A9DED952}" presName="ParentText" presStyleLbl="revTx" presStyleIdx="0" presStyleCnt="2">
        <dgm:presLayoutVars>
          <dgm:chMax val="0"/>
          <dgm:chPref val="0"/>
          <dgm:bulletEnabled val="1"/>
        </dgm:presLayoutVars>
      </dgm:prSet>
      <dgm:spPr/>
      <dgm:t>
        <a:bodyPr/>
        <a:lstStyle/>
        <a:p>
          <a:endParaRPr lang="es-EC"/>
        </a:p>
      </dgm:t>
    </dgm:pt>
    <dgm:pt modelId="{67B3C641-8581-4CBA-9EA6-E51AB7500D6B}" type="pres">
      <dgm:prSet presAssocID="{571815DD-4E7A-422B-8D5F-B860A9DED952}" presName="Triangle" presStyleLbl="alignNode1" presStyleIdx="1" presStyleCnt="3"/>
      <dgm:spPr/>
    </dgm:pt>
    <dgm:pt modelId="{F909A800-EC75-4669-B352-DEDD617E10DC}" type="pres">
      <dgm:prSet presAssocID="{DC7D75AD-3E43-48CA-BF21-F4B3CDFED9E5}" presName="sibTrans" presStyleCnt="0"/>
      <dgm:spPr/>
    </dgm:pt>
    <dgm:pt modelId="{9959A613-864B-441F-ACBB-53E7BE5E56A5}" type="pres">
      <dgm:prSet presAssocID="{DC7D75AD-3E43-48CA-BF21-F4B3CDFED9E5}" presName="space" presStyleCnt="0"/>
      <dgm:spPr/>
    </dgm:pt>
    <dgm:pt modelId="{D051BA82-3F34-4800-B617-7F47424465B9}" type="pres">
      <dgm:prSet presAssocID="{B5EBDF81-5D2D-4F16-BFD6-937DEBC64D95}" presName="composite" presStyleCnt="0"/>
      <dgm:spPr/>
    </dgm:pt>
    <dgm:pt modelId="{C243CAFE-CFF7-4138-AF3A-EE8C3AB7A349}" type="pres">
      <dgm:prSet presAssocID="{B5EBDF81-5D2D-4F16-BFD6-937DEBC64D95}" presName="LShape" presStyleLbl="alignNode1" presStyleIdx="2" presStyleCnt="3"/>
      <dgm:spPr/>
    </dgm:pt>
    <dgm:pt modelId="{DA8AAB99-8B9F-4FE0-A2F4-0F6694319CF5}" type="pres">
      <dgm:prSet presAssocID="{B5EBDF81-5D2D-4F16-BFD6-937DEBC64D95}" presName="ParentText" presStyleLbl="revTx" presStyleIdx="1" presStyleCnt="2">
        <dgm:presLayoutVars>
          <dgm:chMax val="0"/>
          <dgm:chPref val="0"/>
          <dgm:bulletEnabled val="1"/>
        </dgm:presLayoutVars>
      </dgm:prSet>
      <dgm:spPr/>
      <dgm:t>
        <a:bodyPr/>
        <a:lstStyle/>
        <a:p>
          <a:endParaRPr lang="es-EC"/>
        </a:p>
      </dgm:t>
    </dgm:pt>
  </dgm:ptLst>
  <dgm:cxnLst>
    <dgm:cxn modelId="{A62941BA-0FA2-4A1F-BE89-05BCCB7A9B2A}" type="presOf" srcId="{B5EBDF81-5D2D-4F16-BFD6-937DEBC64D95}" destId="{DA8AAB99-8B9F-4FE0-A2F4-0F6694319CF5}" srcOrd="0" destOrd="0" presId="urn:microsoft.com/office/officeart/2009/3/layout/StepUpProcess"/>
    <dgm:cxn modelId="{96D56824-BB33-4249-A5C5-6521282D36A4}" srcId="{7C2CF067-9BBF-495D-937B-C968C1742989}" destId="{B5EBDF81-5D2D-4F16-BFD6-937DEBC64D95}" srcOrd="1" destOrd="0" parTransId="{338E084D-540A-458E-9F54-A3D051CDEDB8}" sibTransId="{B1365927-D37E-4AB9-A945-32E5391FC93E}"/>
    <dgm:cxn modelId="{52F4385F-BA38-4ECA-A3A8-0EA13F1B453B}" srcId="{7C2CF067-9BBF-495D-937B-C968C1742989}" destId="{571815DD-4E7A-422B-8D5F-B860A9DED952}" srcOrd="0" destOrd="0" parTransId="{EBF16936-0BBF-41D6-96A4-4904245765D1}" sibTransId="{DC7D75AD-3E43-48CA-BF21-F4B3CDFED9E5}"/>
    <dgm:cxn modelId="{137B6C95-3AC1-4CD0-AD27-0561660E504C}" type="presOf" srcId="{571815DD-4E7A-422B-8D5F-B860A9DED952}" destId="{93CE4E3B-590C-4E63-AAD1-77F2A51274F7}" srcOrd="0" destOrd="0" presId="urn:microsoft.com/office/officeart/2009/3/layout/StepUpProcess"/>
    <dgm:cxn modelId="{C06FCA9F-2A34-46E5-ACE3-DFDECCAC12C9}" type="presOf" srcId="{7C2CF067-9BBF-495D-937B-C968C1742989}" destId="{263856B6-352C-49B7-8546-D6503575477C}" srcOrd="0" destOrd="0" presId="urn:microsoft.com/office/officeart/2009/3/layout/StepUpProcess"/>
    <dgm:cxn modelId="{5A7DED4C-2737-475A-B6A1-49648A3559F6}" type="presParOf" srcId="{263856B6-352C-49B7-8546-D6503575477C}" destId="{F87A805E-19E8-49F2-89A6-32013D14EEDF}" srcOrd="0" destOrd="0" presId="urn:microsoft.com/office/officeart/2009/3/layout/StepUpProcess"/>
    <dgm:cxn modelId="{4C837DB4-DE7E-4FA7-B5D4-F49A609F55AF}" type="presParOf" srcId="{F87A805E-19E8-49F2-89A6-32013D14EEDF}" destId="{ED09D0A5-E08D-42A9-B246-C88DB57F8D3B}" srcOrd="0" destOrd="0" presId="urn:microsoft.com/office/officeart/2009/3/layout/StepUpProcess"/>
    <dgm:cxn modelId="{275F3561-7161-4CE9-92DE-AE56AC8296C4}" type="presParOf" srcId="{F87A805E-19E8-49F2-89A6-32013D14EEDF}" destId="{93CE4E3B-590C-4E63-AAD1-77F2A51274F7}" srcOrd="1" destOrd="0" presId="urn:microsoft.com/office/officeart/2009/3/layout/StepUpProcess"/>
    <dgm:cxn modelId="{0800AD3B-C28D-4D76-AC3D-3F6991ED3F3B}" type="presParOf" srcId="{F87A805E-19E8-49F2-89A6-32013D14EEDF}" destId="{67B3C641-8581-4CBA-9EA6-E51AB7500D6B}" srcOrd="2" destOrd="0" presId="urn:microsoft.com/office/officeart/2009/3/layout/StepUpProcess"/>
    <dgm:cxn modelId="{5A14D3EF-22F3-4203-ACD0-D6AE99263BBE}" type="presParOf" srcId="{263856B6-352C-49B7-8546-D6503575477C}" destId="{F909A800-EC75-4669-B352-DEDD617E10DC}" srcOrd="1" destOrd="0" presId="urn:microsoft.com/office/officeart/2009/3/layout/StepUpProcess"/>
    <dgm:cxn modelId="{4AC30110-8032-4EDD-9196-92DEE4B97BDF}" type="presParOf" srcId="{F909A800-EC75-4669-B352-DEDD617E10DC}" destId="{9959A613-864B-441F-ACBB-53E7BE5E56A5}" srcOrd="0" destOrd="0" presId="urn:microsoft.com/office/officeart/2009/3/layout/StepUpProcess"/>
    <dgm:cxn modelId="{61584650-7640-4B16-B157-D27E7BA35531}" type="presParOf" srcId="{263856B6-352C-49B7-8546-D6503575477C}" destId="{D051BA82-3F34-4800-B617-7F47424465B9}" srcOrd="2" destOrd="0" presId="urn:microsoft.com/office/officeart/2009/3/layout/StepUpProcess"/>
    <dgm:cxn modelId="{30EA20D7-EEA8-4C23-B859-66EB75C1B478}" type="presParOf" srcId="{D051BA82-3F34-4800-B617-7F47424465B9}" destId="{C243CAFE-CFF7-4138-AF3A-EE8C3AB7A349}" srcOrd="0" destOrd="0" presId="urn:microsoft.com/office/officeart/2009/3/layout/StepUpProcess"/>
    <dgm:cxn modelId="{8883CC21-EE8B-46C2-A119-EE9B6D118A11}" type="presParOf" srcId="{D051BA82-3F34-4800-B617-7F47424465B9}" destId="{DA8AAB99-8B9F-4FE0-A2F4-0F6694319CF5}"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C2CF067-9BBF-495D-937B-C968C1742989}" type="doc">
      <dgm:prSet loTypeId="urn:microsoft.com/office/officeart/2009/3/layout/StepUpProcess" loCatId="process" qsTypeId="urn:microsoft.com/office/officeart/2005/8/quickstyle/3d2" qsCatId="3D" csTypeId="urn:microsoft.com/office/officeart/2005/8/colors/colorful4" csCatId="colorful" phldr="1"/>
      <dgm:spPr/>
      <dgm:t>
        <a:bodyPr/>
        <a:lstStyle/>
        <a:p>
          <a:endParaRPr lang="es-EC"/>
        </a:p>
      </dgm:t>
    </dgm:pt>
    <dgm:pt modelId="{F36A2466-5476-475A-B118-3639279C3804}">
      <dgm:prSet custT="1"/>
      <dgm:spPr/>
      <dgm:t>
        <a:bodyPr/>
        <a:lstStyle/>
        <a:p>
          <a:r>
            <a:rPr lang="es-ES" sz="1400" dirty="0"/>
            <a:t>No hace referencia al lugar donde se presta la atención al paciente. </a:t>
          </a:r>
          <a:endParaRPr lang="es-EC" sz="1400" dirty="0"/>
        </a:p>
      </dgm:t>
    </dgm:pt>
    <dgm:pt modelId="{A21F4D5C-571F-40B3-BF7E-B446F075ED12}" type="parTrans" cxnId="{A1BB9D3D-04E2-4B7F-BF6B-457B48ACB310}">
      <dgm:prSet/>
      <dgm:spPr/>
      <dgm:t>
        <a:bodyPr/>
        <a:lstStyle/>
        <a:p>
          <a:endParaRPr lang="es-EC" sz="1600"/>
        </a:p>
      </dgm:t>
    </dgm:pt>
    <dgm:pt modelId="{17421757-0568-4E13-9B97-32A790C4AE8A}" type="sibTrans" cxnId="{A1BB9D3D-04E2-4B7F-BF6B-457B48ACB310}">
      <dgm:prSet/>
      <dgm:spPr/>
      <dgm:t>
        <a:bodyPr/>
        <a:lstStyle/>
        <a:p>
          <a:endParaRPr lang="es-EC" sz="1600"/>
        </a:p>
      </dgm:t>
    </dgm:pt>
    <dgm:pt modelId="{6B3C5C12-FB11-496D-ABD4-478158547CAB}">
      <dgm:prSet custT="1"/>
      <dgm:spPr/>
      <dgm:t>
        <a:bodyPr/>
        <a:lstStyle/>
        <a:p>
          <a:r>
            <a:rPr lang="es-ES" sz="1400" kern="1200" dirty="0">
              <a:solidFill>
                <a:prstClr val="black">
                  <a:hueOff val="0"/>
                  <a:satOff val="0"/>
                  <a:lumOff val="0"/>
                  <a:alphaOff val="0"/>
                </a:prstClr>
              </a:solidFill>
              <a:latin typeface="Calibri" panose="020F0502020204030204"/>
              <a:ea typeface="+mn-ea"/>
              <a:cs typeface="+mn-cs"/>
            </a:rPr>
            <a:t>11 categorías con valores de 0 a 100. </a:t>
          </a:r>
          <a:endParaRPr lang="es-EC" sz="1400" kern="1200" dirty="0">
            <a:solidFill>
              <a:prstClr val="black">
                <a:hueOff val="0"/>
                <a:satOff val="0"/>
                <a:lumOff val="0"/>
                <a:alphaOff val="0"/>
              </a:prstClr>
            </a:solidFill>
            <a:latin typeface="Calibri" panose="020F0502020204030204"/>
            <a:ea typeface="+mn-ea"/>
            <a:cs typeface="+mn-cs"/>
          </a:endParaRPr>
        </a:p>
      </dgm:t>
    </dgm:pt>
    <dgm:pt modelId="{37022424-4C7B-4EC2-8DCF-65CE164930B3}" type="parTrans" cxnId="{7683DA9C-4885-42DD-98FB-4F2D04C95E03}">
      <dgm:prSet/>
      <dgm:spPr/>
      <dgm:t>
        <a:bodyPr/>
        <a:lstStyle/>
        <a:p>
          <a:endParaRPr lang="en-US" sz="1600"/>
        </a:p>
      </dgm:t>
    </dgm:pt>
    <dgm:pt modelId="{A623F7ED-F3F1-42DF-A622-10D0ED0FF568}" type="sibTrans" cxnId="{7683DA9C-4885-42DD-98FB-4F2D04C95E03}">
      <dgm:prSet/>
      <dgm:spPr/>
      <dgm:t>
        <a:bodyPr/>
        <a:lstStyle/>
        <a:p>
          <a:endParaRPr lang="en-US" sz="1600"/>
        </a:p>
      </dgm:t>
    </dgm:pt>
    <dgm:pt modelId="{263856B6-352C-49B7-8546-D6503575477C}" type="pres">
      <dgm:prSet presAssocID="{7C2CF067-9BBF-495D-937B-C968C1742989}" presName="rootnode" presStyleCnt="0">
        <dgm:presLayoutVars>
          <dgm:chMax/>
          <dgm:chPref/>
          <dgm:dir/>
          <dgm:animLvl val="lvl"/>
        </dgm:presLayoutVars>
      </dgm:prSet>
      <dgm:spPr/>
      <dgm:t>
        <a:bodyPr/>
        <a:lstStyle/>
        <a:p>
          <a:endParaRPr lang="es-EC"/>
        </a:p>
      </dgm:t>
    </dgm:pt>
    <dgm:pt modelId="{94EB11F7-F986-4A8E-A637-0C7ECF798599}" type="pres">
      <dgm:prSet presAssocID="{6B3C5C12-FB11-496D-ABD4-478158547CAB}" presName="composite" presStyleCnt="0"/>
      <dgm:spPr/>
    </dgm:pt>
    <dgm:pt modelId="{CB5DA419-67DC-4CEA-B15A-E188547FBA7F}" type="pres">
      <dgm:prSet presAssocID="{6B3C5C12-FB11-496D-ABD4-478158547CAB}" presName="LShape" presStyleLbl="alignNode1" presStyleIdx="0" presStyleCnt="3"/>
      <dgm:spPr/>
    </dgm:pt>
    <dgm:pt modelId="{E365CE57-9663-4046-9293-BED01BD26E91}" type="pres">
      <dgm:prSet presAssocID="{6B3C5C12-FB11-496D-ABD4-478158547CAB}" presName="ParentText" presStyleLbl="revTx" presStyleIdx="0" presStyleCnt="2">
        <dgm:presLayoutVars>
          <dgm:chMax val="0"/>
          <dgm:chPref val="0"/>
          <dgm:bulletEnabled val="1"/>
        </dgm:presLayoutVars>
      </dgm:prSet>
      <dgm:spPr/>
      <dgm:t>
        <a:bodyPr/>
        <a:lstStyle/>
        <a:p>
          <a:endParaRPr lang="es-EC"/>
        </a:p>
      </dgm:t>
    </dgm:pt>
    <dgm:pt modelId="{B2B9E240-9679-4E92-AE09-F7802EBCD222}" type="pres">
      <dgm:prSet presAssocID="{6B3C5C12-FB11-496D-ABD4-478158547CAB}" presName="Triangle" presStyleLbl="alignNode1" presStyleIdx="1" presStyleCnt="3"/>
      <dgm:spPr/>
    </dgm:pt>
    <dgm:pt modelId="{D65BAF97-8E3D-4D22-96E8-A0696D2050F6}" type="pres">
      <dgm:prSet presAssocID="{A623F7ED-F3F1-42DF-A622-10D0ED0FF568}" presName="sibTrans" presStyleCnt="0"/>
      <dgm:spPr/>
    </dgm:pt>
    <dgm:pt modelId="{950B1F21-0FC8-44C6-87D9-01BDC07C9003}" type="pres">
      <dgm:prSet presAssocID="{A623F7ED-F3F1-42DF-A622-10D0ED0FF568}" presName="space" presStyleCnt="0"/>
      <dgm:spPr/>
    </dgm:pt>
    <dgm:pt modelId="{6EC0FF7D-5183-4D7D-93D9-E8AC8E220519}" type="pres">
      <dgm:prSet presAssocID="{F36A2466-5476-475A-B118-3639279C3804}" presName="composite" presStyleCnt="0"/>
      <dgm:spPr/>
    </dgm:pt>
    <dgm:pt modelId="{31623E7C-20F2-4C40-A314-05486F098E66}" type="pres">
      <dgm:prSet presAssocID="{F36A2466-5476-475A-B118-3639279C3804}" presName="LShape" presStyleLbl="alignNode1" presStyleIdx="2" presStyleCnt="3"/>
      <dgm:spPr/>
    </dgm:pt>
    <dgm:pt modelId="{E28E44EF-31B3-4C86-96F7-FD8A8C716F8B}" type="pres">
      <dgm:prSet presAssocID="{F36A2466-5476-475A-B118-3639279C3804}" presName="ParentText" presStyleLbl="revTx" presStyleIdx="1" presStyleCnt="2">
        <dgm:presLayoutVars>
          <dgm:chMax val="0"/>
          <dgm:chPref val="0"/>
          <dgm:bulletEnabled val="1"/>
        </dgm:presLayoutVars>
      </dgm:prSet>
      <dgm:spPr/>
      <dgm:t>
        <a:bodyPr/>
        <a:lstStyle/>
        <a:p>
          <a:endParaRPr lang="es-EC"/>
        </a:p>
      </dgm:t>
    </dgm:pt>
  </dgm:ptLst>
  <dgm:cxnLst>
    <dgm:cxn modelId="{7683DA9C-4885-42DD-98FB-4F2D04C95E03}" srcId="{7C2CF067-9BBF-495D-937B-C968C1742989}" destId="{6B3C5C12-FB11-496D-ABD4-478158547CAB}" srcOrd="0" destOrd="0" parTransId="{37022424-4C7B-4EC2-8DCF-65CE164930B3}" sibTransId="{A623F7ED-F3F1-42DF-A622-10D0ED0FF568}"/>
    <dgm:cxn modelId="{73D8C171-1744-4E69-8C89-9FB7895FA0A8}" type="presOf" srcId="{6B3C5C12-FB11-496D-ABD4-478158547CAB}" destId="{E365CE57-9663-4046-9293-BED01BD26E91}" srcOrd="0" destOrd="0" presId="urn:microsoft.com/office/officeart/2009/3/layout/StepUpProcess"/>
    <dgm:cxn modelId="{A1BB9D3D-04E2-4B7F-BF6B-457B48ACB310}" srcId="{7C2CF067-9BBF-495D-937B-C968C1742989}" destId="{F36A2466-5476-475A-B118-3639279C3804}" srcOrd="1" destOrd="0" parTransId="{A21F4D5C-571F-40B3-BF7E-B446F075ED12}" sibTransId="{17421757-0568-4E13-9B97-32A790C4AE8A}"/>
    <dgm:cxn modelId="{3202E82A-CFEF-4AA7-B652-F2CCB6465165}" type="presOf" srcId="{F36A2466-5476-475A-B118-3639279C3804}" destId="{E28E44EF-31B3-4C86-96F7-FD8A8C716F8B}" srcOrd="0" destOrd="0" presId="urn:microsoft.com/office/officeart/2009/3/layout/StepUpProcess"/>
    <dgm:cxn modelId="{C06FCA9F-2A34-46E5-ACE3-DFDECCAC12C9}" type="presOf" srcId="{7C2CF067-9BBF-495D-937B-C968C1742989}" destId="{263856B6-352C-49B7-8546-D6503575477C}" srcOrd="0" destOrd="0" presId="urn:microsoft.com/office/officeart/2009/3/layout/StepUpProcess"/>
    <dgm:cxn modelId="{51ED0301-0474-40BF-935B-B41F1FDF747E}" type="presParOf" srcId="{263856B6-352C-49B7-8546-D6503575477C}" destId="{94EB11F7-F986-4A8E-A637-0C7ECF798599}" srcOrd="0" destOrd="0" presId="urn:microsoft.com/office/officeart/2009/3/layout/StepUpProcess"/>
    <dgm:cxn modelId="{67B97D58-9B2F-4BF3-AAEC-9FE35D3972BC}" type="presParOf" srcId="{94EB11F7-F986-4A8E-A637-0C7ECF798599}" destId="{CB5DA419-67DC-4CEA-B15A-E188547FBA7F}" srcOrd="0" destOrd="0" presId="urn:microsoft.com/office/officeart/2009/3/layout/StepUpProcess"/>
    <dgm:cxn modelId="{DCB5EECF-4110-4E73-99D4-01FA8FBDC0FA}" type="presParOf" srcId="{94EB11F7-F986-4A8E-A637-0C7ECF798599}" destId="{E365CE57-9663-4046-9293-BED01BD26E91}" srcOrd="1" destOrd="0" presId="urn:microsoft.com/office/officeart/2009/3/layout/StepUpProcess"/>
    <dgm:cxn modelId="{63438340-9F9B-4773-A550-5591DAA9FF30}" type="presParOf" srcId="{94EB11F7-F986-4A8E-A637-0C7ECF798599}" destId="{B2B9E240-9679-4E92-AE09-F7802EBCD222}" srcOrd="2" destOrd="0" presId="urn:microsoft.com/office/officeart/2009/3/layout/StepUpProcess"/>
    <dgm:cxn modelId="{B303B83E-1EF7-4B80-A2DA-6DCA4AE8A449}" type="presParOf" srcId="{263856B6-352C-49B7-8546-D6503575477C}" destId="{D65BAF97-8E3D-4D22-96E8-A0696D2050F6}" srcOrd="1" destOrd="0" presId="urn:microsoft.com/office/officeart/2009/3/layout/StepUpProcess"/>
    <dgm:cxn modelId="{82BCB313-0912-4B69-8151-00C9ECDA0ED5}" type="presParOf" srcId="{D65BAF97-8E3D-4D22-96E8-A0696D2050F6}" destId="{950B1F21-0FC8-44C6-87D9-01BDC07C9003}" srcOrd="0" destOrd="0" presId="urn:microsoft.com/office/officeart/2009/3/layout/StepUpProcess"/>
    <dgm:cxn modelId="{EDB75E89-1E52-4A36-8EAD-040A382374F0}" type="presParOf" srcId="{263856B6-352C-49B7-8546-D6503575477C}" destId="{6EC0FF7D-5183-4D7D-93D9-E8AC8E220519}" srcOrd="2" destOrd="0" presId="urn:microsoft.com/office/officeart/2009/3/layout/StepUpProcess"/>
    <dgm:cxn modelId="{D4F34075-210D-459C-A12C-4A30406CE2DE}" type="presParOf" srcId="{6EC0FF7D-5183-4D7D-93D9-E8AC8E220519}" destId="{31623E7C-20F2-4C40-A314-05486F098E66}" srcOrd="0" destOrd="0" presId="urn:microsoft.com/office/officeart/2009/3/layout/StepUpProcess"/>
    <dgm:cxn modelId="{F91CBB01-C77A-4496-95D4-7E6DCEBDFE9A}" type="presParOf" srcId="{6EC0FF7D-5183-4D7D-93D9-E8AC8E220519}" destId="{E28E44EF-31B3-4C86-96F7-FD8A8C716F8B}" srcOrd="1" destOrd="0" presId="urn:microsoft.com/office/officeart/2009/3/layout/StepUpProcess"/>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D00E6BE-0548-44EC-898A-9285B83D48D3}" type="doc">
      <dgm:prSet loTypeId="urn:microsoft.com/office/officeart/2009/3/layout/StepUpProcess" loCatId="process" qsTypeId="urn:microsoft.com/office/officeart/2005/8/quickstyle/simple5" qsCatId="simple" csTypeId="urn:microsoft.com/office/officeart/2005/8/colors/colorful4" csCatId="colorful" phldr="1"/>
      <dgm:spPr/>
      <dgm:t>
        <a:bodyPr/>
        <a:lstStyle/>
        <a:p>
          <a:endParaRPr lang="es-EC"/>
        </a:p>
      </dgm:t>
    </dgm:pt>
    <dgm:pt modelId="{64115AC1-8AAA-46D1-A78B-6EB52A026459}">
      <dgm:prSet/>
      <dgm:spPr/>
      <dgm:t>
        <a:bodyPr/>
        <a:lstStyle/>
        <a:p>
          <a:r>
            <a:rPr lang="es-ES" dirty="0"/>
            <a:t>Rango de  puntuación de 0-15.</a:t>
          </a:r>
          <a:endParaRPr lang="es-EC" dirty="0"/>
        </a:p>
      </dgm:t>
    </dgm:pt>
    <dgm:pt modelId="{90F84913-0E2D-470C-A35A-597DC896D2FF}" type="parTrans" cxnId="{049A01FC-960E-4359-9B59-4F6F7B227860}">
      <dgm:prSet/>
      <dgm:spPr/>
      <dgm:t>
        <a:bodyPr/>
        <a:lstStyle/>
        <a:p>
          <a:endParaRPr lang="es-EC"/>
        </a:p>
      </dgm:t>
    </dgm:pt>
    <dgm:pt modelId="{41C308D3-A6C1-4E8F-9CBF-8A1D739D5B40}" type="sibTrans" cxnId="{049A01FC-960E-4359-9B59-4F6F7B227860}">
      <dgm:prSet/>
      <dgm:spPr/>
      <dgm:t>
        <a:bodyPr/>
        <a:lstStyle/>
        <a:p>
          <a:endParaRPr lang="es-EC"/>
        </a:p>
      </dgm:t>
    </dgm:pt>
    <dgm:pt modelId="{1311AE8F-2FE4-424B-9B53-01D5561FE7E3}">
      <dgm:prSet/>
      <dgm:spPr/>
      <dgm:t>
        <a:bodyPr/>
        <a:lstStyle/>
        <a:p>
          <a:r>
            <a:rPr lang="es-ES" dirty="0"/>
            <a:t>Mayor de 6, la sobrevida es menor a 3 semanas</a:t>
          </a:r>
          <a:endParaRPr lang="es-EC" dirty="0"/>
        </a:p>
      </dgm:t>
    </dgm:pt>
    <dgm:pt modelId="{638CFF58-038C-4558-AE44-3E1ADD867DFC}" type="parTrans" cxnId="{89E08EC8-54B2-48CD-B1E8-703DBFE5EDDF}">
      <dgm:prSet/>
      <dgm:spPr/>
      <dgm:t>
        <a:bodyPr/>
        <a:lstStyle/>
        <a:p>
          <a:endParaRPr lang="es-EC"/>
        </a:p>
      </dgm:t>
    </dgm:pt>
    <dgm:pt modelId="{F938A4C9-B753-4A99-BF5B-3A3452AA2F7A}" type="sibTrans" cxnId="{89E08EC8-54B2-48CD-B1E8-703DBFE5EDDF}">
      <dgm:prSet/>
      <dgm:spPr/>
      <dgm:t>
        <a:bodyPr/>
        <a:lstStyle/>
        <a:p>
          <a:endParaRPr lang="es-EC"/>
        </a:p>
      </dgm:t>
    </dgm:pt>
    <dgm:pt modelId="{07E6AE06-D496-4000-B9A6-286DC442C3EA}">
      <dgm:prSet/>
      <dgm:spPr/>
      <dgm:t>
        <a:bodyPr/>
        <a:lstStyle/>
        <a:p>
          <a:r>
            <a:rPr lang="es-ES" dirty="0"/>
            <a:t>Sensibilidad es de 80%, con especificidad del 85%.</a:t>
          </a:r>
          <a:endParaRPr lang="es-EC" dirty="0"/>
        </a:p>
      </dgm:t>
    </dgm:pt>
    <dgm:pt modelId="{7062CEC3-1F16-460F-9B58-5EA4CA7D6053}" type="parTrans" cxnId="{F3A59D00-E0B2-4DB6-A3E1-5020A46BEEAE}">
      <dgm:prSet/>
      <dgm:spPr/>
      <dgm:t>
        <a:bodyPr/>
        <a:lstStyle/>
        <a:p>
          <a:endParaRPr lang="es-EC"/>
        </a:p>
      </dgm:t>
    </dgm:pt>
    <dgm:pt modelId="{D0505ABF-3450-4A90-9FE8-C28D18FE790C}" type="sibTrans" cxnId="{F3A59D00-E0B2-4DB6-A3E1-5020A46BEEAE}">
      <dgm:prSet/>
      <dgm:spPr/>
      <dgm:t>
        <a:bodyPr/>
        <a:lstStyle/>
        <a:p>
          <a:endParaRPr lang="es-EC"/>
        </a:p>
      </dgm:t>
    </dgm:pt>
    <dgm:pt modelId="{ED6C026E-ED00-4F7B-92BB-2133BE01F7C8}">
      <dgm:prSet/>
      <dgm:spPr/>
      <dgm:t>
        <a:bodyPr/>
        <a:lstStyle/>
        <a:p>
          <a:r>
            <a:rPr lang="es-ES" b="0" i="0" dirty="0"/>
            <a:t>Mayor a 4, la sobrevida es de 6 semanas</a:t>
          </a:r>
          <a:endParaRPr lang="es-EC" dirty="0"/>
        </a:p>
      </dgm:t>
    </dgm:pt>
    <dgm:pt modelId="{3D961403-B43D-4C03-A452-84BD3E30E7AE}" type="parTrans" cxnId="{C717248F-6E29-4369-AD8B-11B49451D56F}">
      <dgm:prSet/>
      <dgm:spPr/>
      <dgm:t>
        <a:bodyPr/>
        <a:lstStyle/>
        <a:p>
          <a:endParaRPr lang="es-EC"/>
        </a:p>
      </dgm:t>
    </dgm:pt>
    <dgm:pt modelId="{1916E442-C099-4468-9CBB-C2FB19534F89}" type="sibTrans" cxnId="{C717248F-6E29-4369-AD8B-11B49451D56F}">
      <dgm:prSet/>
      <dgm:spPr/>
      <dgm:t>
        <a:bodyPr/>
        <a:lstStyle/>
        <a:p>
          <a:endParaRPr lang="es-EC"/>
        </a:p>
      </dgm:t>
    </dgm:pt>
    <dgm:pt modelId="{FD1A53CB-31D9-4C5E-935C-B590869A0C7E}" type="pres">
      <dgm:prSet presAssocID="{5D00E6BE-0548-44EC-898A-9285B83D48D3}" presName="rootnode" presStyleCnt="0">
        <dgm:presLayoutVars>
          <dgm:chMax/>
          <dgm:chPref/>
          <dgm:dir/>
          <dgm:animLvl val="lvl"/>
        </dgm:presLayoutVars>
      </dgm:prSet>
      <dgm:spPr/>
      <dgm:t>
        <a:bodyPr/>
        <a:lstStyle/>
        <a:p>
          <a:endParaRPr lang="es-EC"/>
        </a:p>
      </dgm:t>
    </dgm:pt>
    <dgm:pt modelId="{2F9EE93B-6897-4BBD-A503-445AE88B5692}" type="pres">
      <dgm:prSet presAssocID="{64115AC1-8AAA-46D1-A78B-6EB52A026459}" presName="composite" presStyleCnt="0"/>
      <dgm:spPr/>
    </dgm:pt>
    <dgm:pt modelId="{6A24F0F4-035A-49C1-B742-74DD70103879}" type="pres">
      <dgm:prSet presAssocID="{64115AC1-8AAA-46D1-A78B-6EB52A026459}" presName="LShape" presStyleLbl="alignNode1" presStyleIdx="0" presStyleCnt="7"/>
      <dgm:spPr/>
    </dgm:pt>
    <dgm:pt modelId="{D6B7E088-6897-4CD9-A49A-F66C847869B1}" type="pres">
      <dgm:prSet presAssocID="{64115AC1-8AAA-46D1-A78B-6EB52A026459}" presName="ParentText" presStyleLbl="revTx" presStyleIdx="0" presStyleCnt="4">
        <dgm:presLayoutVars>
          <dgm:chMax val="0"/>
          <dgm:chPref val="0"/>
          <dgm:bulletEnabled val="1"/>
        </dgm:presLayoutVars>
      </dgm:prSet>
      <dgm:spPr/>
      <dgm:t>
        <a:bodyPr/>
        <a:lstStyle/>
        <a:p>
          <a:endParaRPr lang="es-EC"/>
        </a:p>
      </dgm:t>
    </dgm:pt>
    <dgm:pt modelId="{2A95E1FC-7DC2-4334-9B20-5113D6707EFE}" type="pres">
      <dgm:prSet presAssocID="{64115AC1-8AAA-46D1-A78B-6EB52A026459}" presName="Triangle" presStyleLbl="alignNode1" presStyleIdx="1" presStyleCnt="7"/>
      <dgm:spPr/>
    </dgm:pt>
    <dgm:pt modelId="{67102052-3B05-47AC-A085-6909EB498257}" type="pres">
      <dgm:prSet presAssocID="{41C308D3-A6C1-4E8F-9CBF-8A1D739D5B40}" presName="sibTrans" presStyleCnt="0"/>
      <dgm:spPr/>
    </dgm:pt>
    <dgm:pt modelId="{33979EA1-6812-42DB-A84A-10C89105E53E}" type="pres">
      <dgm:prSet presAssocID="{41C308D3-A6C1-4E8F-9CBF-8A1D739D5B40}" presName="space" presStyleCnt="0"/>
      <dgm:spPr/>
    </dgm:pt>
    <dgm:pt modelId="{0DE6FFBE-A92D-41CC-AA3C-BC9EE0CA8D97}" type="pres">
      <dgm:prSet presAssocID="{1311AE8F-2FE4-424B-9B53-01D5561FE7E3}" presName="composite" presStyleCnt="0"/>
      <dgm:spPr/>
    </dgm:pt>
    <dgm:pt modelId="{6B24944E-4A4F-45A8-AA66-F335B8C46640}" type="pres">
      <dgm:prSet presAssocID="{1311AE8F-2FE4-424B-9B53-01D5561FE7E3}" presName="LShape" presStyleLbl="alignNode1" presStyleIdx="2" presStyleCnt="7"/>
      <dgm:spPr/>
    </dgm:pt>
    <dgm:pt modelId="{0B81458F-3888-4F69-88D5-4CEC0087DEE6}" type="pres">
      <dgm:prSet presAssocID="{1311AE8F-2FE4-424B-9B53-01D5561FE7E3}" presName="ParentText" presStyleLbl="revTx" presStyleIdx="1" presStyleCnt="4">
        <dgm:presLayoutVars>
          <dgm:chMax val="0"/>
          <dgm:chPref val="0"/>
          <dgm:bulletEnabled val="1"/>
        </dgm:presLayoutVars>
      </dgm:prSet>
      <dgm:spPr/>
      <dgm:t>
        <a:bodyPr/>
        <a:lstStyle/>
        <a:p>
          <a:endParaRPr lang="es-EC"/>
        </a:p>
      </dgm:t>
    </dgm:pt>
    <dgm:pt modelId="{74F5B48F-25F6-4772-AE15-4858EDC1C531}" type="pres">
      <dgm:prSet presAssocID="{1311AE8F-2FE4-424B-9B53-01D5561FE7E3}" presName="Triangle" presStyleLbl="alignNode1" presStyleIdx="3" presStyleCnt="7"/>
      <dgm:spPr/>
    </dgm:pt>
    <dgm:pt modelId="{7BFD3B0D-FBA9-424F-8508-0B5018659785}" type="pres">
      <dgm:prSet presAssocID="{F938A4C9-B753-4A99-BF5B-3A3452AA2F7A}" presName="sibTrans" presStyleCnt="0"/>
      <dgm:spPr/>
    </dgm:pt>
    <dgm:pt modelId="{280F94D4-BE16-47C8-A4E8-484998239D9E}" type="pres">
      <dgm:prSet presAssocID="{F938A4C9-B753-4A99-BF5B-3A3452AA2F7A}" presName="space" presStyleCnt="0"/>
      <dgm:spPr/>
    </dgm:pt>
    <dgm:pt modelId="{AAB7BAF2-AAAD-4823-BD7B-221759DCFDAC}" type="pres">
      <dgm:prSet presAssocID="{ED6C026E-ED00-4F7B-92BB-2133BE01F7C8}" presName="composite" presStyleCnt="0"/>
      <dgm:spPr/>
    </dgm:pt>
    <dgm:pt modelId="{E059CDAE-487E-4D42-A7C6-E052D7D6B2E1}" type="pres">
      <dgm:prSet presAssocID="{ED6C026E-ED00-4F7B-92BB-2133BE01F7C8}" presName="LShape" presStyleLbl="alignNode1" presStyleIdx="4" presStyleCnt="7"/>
      <dgm:spPr/>
    </dgm:pt>
    <dgm:pt modelId="{711ACA7D-FA15-4743-A4C4-7C093EDF15DF}" type="pres">
      <dgm:prSet presAssocID="{ED6C026E-ED00-4F7B-92BB-2133BE01F7C8}" presName="ParentText" presStyleLbl="revTx" presStyleIdx="2" presStyleCnt="4">
        <dgm:presLayoutVars>
          <dgm:chMax val="0"/>
          <dgm:chPref val="0"/>
          <dgm:bulletEnabled val="1"/>
        </dgm:presLayoutVars>
      </dgm:prSet>
      <dgm:spPr/>
      <dgm:t>
        <a:bodyPr/>
        <a:lstStyle/>
        <a:p>
          <a:endParaRPr lang="es-EC"/>
        </a:p>
      </dgm:t>
    </dgm:pt>
    <dgm:pt modelId="{C90D6383-3945-4A6E-829A-4C579D26EE31}" type="pres">
      <dgm:prSet presAssocID="{ED6C026E-ED00-4F7B-92BB-2133BE01F7C8}" presName="Triangle" presStyleLbl="alignNode1" presStyleIdx="5" presStyleCnt="7"/>
      <dgm:spPr/>
    </dgm:pt>
    <dgm:pt modelId="{729F2767-800A-4014-B22D-F8689FC9A955}" type="pres">
      <dgm:prSet presAssocID="{1916E442-C099-4468-9CBB-C2FB19534F89}" presName="sibTrans" presStyleCnt="0"/>
      <dgm:spPr/>
    </dgm:pt>
    <dgm:pt modelId="{81867352-FC80-479D-826F-35D7018BDE8F}" type="pres">
      <dgm:prSet presAssocID="{1916E442-C099-4468-9CBB-C2FB19534F89}" presName="space" presStyleCnt="0"/>
      <dgm:spPr/>
    </dgm:pt>
    <dgm:pt modelId="{C9165430-BB58-4100-BAB2-ADFA96263F1D}" type="pres">
      <dgm:prSet presAssocID="{07E6AE06-D496-4000-B9A6-286DC442C3EA}" presName="composite" presStyleCnt="0"/>
      <dgm:spPr/>
    </dgm:pt>
    <dgm:pt modelId="{1DF4EE40-5BBC-4FA2-957A-6CF91D43A357}" type="pres">
      <dgm:prSet presAssocID="{07E6AE06-D496-4000-B9A6-286DC442C3EA}" presName="LShape" presStyleLbl="alignNode1" presStyleIdx="6" presStyleCnt="7"/>
      <dgm:spPr/>
    </dgm:pt>
    <dgm:pt modelId="{31BDC551-E0E5-4F5C-A5F2-36CD2AD302ED}" type="pres">
      <dgm:prSet presAssocID="{07E6AE06-D496-4000-B9A6-286DC442C3EA}" presName="ParentText" presStyleLbl="revTx" presStyleIdx="3" presStyleCnt="4">
        <dgm:presLayoutVars>
          <dgm:chMax val="0"/>
          <dgm:chPref val="0"/>
          <dgm:bulletEnabled val="1"/>
        </dgm:presLayoutVars>
      </dgm:prSet>
      <dgm:spPr/>
      <dgm:t>
        <a:bodyPr/>
        <a:lstStyle/>
        <a:p>
          <a:endParaRPr lang="es-EC"/>
        </a:p>
      </dgm:t>
    </dgm:pt>
  </dgm:ptLst>
  <dgm:cxnLst>
    <dgm:cxn modelId="{FEB01E39-E5FF-4C70-BA95-49E75E530B4D}" type="presOf" srcId="{ED6C026E-ED00-4F7B-92BB-2133BE01F7C8}" destId="{711ACA7D-FA15-4743-A4C4-7C093EDF15DF}" srcOrd="0" destOrd="0" presId="urn:microsoft.com/office/officeart/2009/3/layout/StepUpProcess"/>
    <dgm:cxn modelId="{5F5E448F-F203-46C9-8F45-B9F97839154B}" type="presOf" srcId="{1311AE8F-2FE4-424B-9B53-01D5561FE7E3}" destId="{0B81458F-3888-4F69-88D5-4CEC0087DEE6}" srcOrd="0" destOrd="0" presId="urn:microsoft.com/office/officeart/2009/3/layout/StepUpProcess"/>
    <dgm:cxn modelId="{4999A462-65F9-40C1-9281-B7BB7F40D9D3}" type="presOf" srcId="{5D00E6BE-0548-44EC-898A-9285B83D48D3}" destId="{FD1A53CB-31D9-4C5E-935C-B590869A0C7E}" srcOrd="0" destOrd="0" presId="urn:microsoft.com/office/officeart/2009/3/layout/StepUpProcess"/>
    <dgm:cxn modelId="{89E08EC8-54B2-48CD-B1E8-703DBFE5EDDF}" srcId="{5D00E6BE-0548-44EC-898A-9285B83D48D3}" destId="{1311AE8F-2FE4-424B-9B53-01D5561FE7E3}" srcOrd="1" destOrd="0" parTransId="{638CFF58-038C-4558-AE44-3E1ADD867DFC}" sibTransId="{F938A4C9-B753-4A99-BF5B-3A3452AA2F7A}"/>
    <dgm:cxn modelId="{6D15B256-9051-471F-9C02-0AA899C3FF8D}" type="presOf" srcId="{07E6AE06-D496-4000-B9A6-286DC442C3EA}" destId="{31BDC551-E0E5-4F5C-A5F2-36CD2AD302ED}" srcOrd="0" destOrd="0" presId="urn:microsoft.com/office/officeart/2009/3/layout/StepUpProcess"/>
    <dgm:cxn modelId="{049A01FC-960E-4359-9B59-4F6F7B227860}" srcId="{5D00E6BE-0548-44EC-898A-9285B83D48D3}" destId="{64115AC1-8AAA-46D1-A78B-6EB52A026459}" srcOrd="0" destOrd="0" parTransId="{90F84913-0E2D-470C-A35A-597DC896D2FF}" sibTransId="{41C308D3-A6C1-4E8F-9CBF-8A1D739D5B40}"/>
    <dgm:cxn modelId="{01007CEC-2F64-490E-B93C-D46BC35CA779}" type="presOf" srcId="{64115AC1-8AAA-46D1-A78B-6EB52A026459}" destId="{D6B7E088-6897-4CD9-A49A-F66C847869B1}" srcOrd="0" destOrd="0" presId="urn:microsoft.com/office/officeart/2009/3/layout/StepUpProcess"/>
    <dgm:cxn modelId="{C717248F-6E29-4369-AD8B-11B49451D56F}" srcId="{5D00E6BE-0548-44EC-898A-9285B83D48D3}" destId="{ED6C026E-ED00-4F7B-92BB-2133BE01F7C8}" srcOrd="2" destOrd="0" parTransId="{3D961403-B43D-4C03-A452-84BD3E30E7AE}" sibTransId="{1916E442-C099-4468-9CBB-C2FB19534F89}"/>
    <dgm:cxn modelId="{F3A59D00-E0B2-4DB6-A3E1-5020A46BEEAE}" srcId="{5D00E6BE-0548-44EC-898A-9285B83D48D3}" destId="{07E6AE06-D496-4000-B9A6-286DC442C3EA}" srcOrd="3" destOrd="0" parTransId="{7062CEC3-1F16-460F-9B58-5EA4CA7D6053}" sibTransId="{D0505ABF-3450-4A90-9FE8-C28D18FE790C}"/>
    <dgm:cxn modelId="{D37370D9-3E11-419F-ACBF-CDDE70A98096}" type="presParOf" srcId="{FD1A53CB-31D9-4C5E-935C-B590869A0C7E}" destId="{2F9EE93B-6897-4BBD-A503-445AE88B5692}" srcOrd="0" destOrd="0" presId="urn:microsoft.com/office/officeart/2009/3/layout/StepUpProcess"/>
    <dgm:cxn modelId="{5EC3DCCC-4739-4579-8693-201E7DD49A5F}" type="presParOf" srcId="{2F9EE93B-6897-4BBD-A503-445AE88B5692}" destId="{6A24F0F4-035A-49C1-B742-74DD70103879}" srcOrd="0" destOrd="0" presId="urn:microsoft.com/office/officeart/2009/3/layout/StepUpProcess"/>
    <dgm:cxn modelId="{F71783B8-9329-49B8-8814-80BAEA0BF137}" type="presParOf" srcId="{2F9EE93B-6897-4BBD-A503-445AE88B5692}" destId="{D6B7E088-6897-4CD9-A49A-F66C847869B1}" srcOrd="1" destOrd="0" presId="urn:microsoft.com/office/officeart/2009/3/layout/StepUpProcess"/>
    <dgm:cxn modelId="{FB91BC82-2626-4A38-8D09-3E0DA6DC102B}" type="presParOf" srcId="{2F9EE93B-6897-4BBD-A503-445AE88B5692}" destId="{2A95E1FC-7DC2-4334-9B20-5113D6707EFE}" srcOrd="2" destOrd="0" presId="urn:microsoft.com/office/officeart/2009/3/layout/StepUpProcess"/>
    <dgm:cxn modelId="{812F3B0D-27F8-4F80-94D5-4A70C564DFEB}" type="presParOf" srcId="{FD1A53CB-31D9-4C5E-935C-B590869A0C7E}" destId="{67102052-3B05-47AC-A085-6909EB498257}" srcOrd="1" destOrd="0" presId="urn:microsoft.com/office/officeart/2009/3/layout/StepUpProcess"/>
    <dgm:cxn modelId="{B5518F3F-6FF1-4AAA-ABB2-E64BBD17C90B}" type="presParOf" srcId="{67102052-3B05-47AC-A085-6909EB498257}" destId="{33979EA1-6812-42DB-A84A-10C89105E53E}" srcOrd="0" destOrd="0" presId="urn:microsoft.com/office/officeart/2009/3/layout/StepUpProcess"/>
    <dgm:cxn modelId="{16549D8F-5693-4E4E-9143-E80C11BC73CB}" type="presParOf" srcId="{FD1A53CB-31D9-4C5E-935C-B590869A0C7E}" destId="{0DE6FFBE-A92D-41CC-AA3C-BC9EE0CA8D97}" srcOrd="2" destOrd="0" presId="urn:microsoft.com/office/officeart/2009/3/layout/StepUpProcess"/>
    <dgm:cxn modelId="{4129AB1B-31FE-445D-8E7E-3FC22E351B8D}" type="presParOf" srcId="{0DE6FFBE-A92D-41CC-AA3C-BC9EE0CA8D97}" destId="{6B24944E-4A4F-45A8-AA66-F335B8C46640}" srcOrd="0" destOrd="0" presId="urn:microsoft.com/office/officeart/2009/3/layout/StepUpProcess"/>
    <dgm:cxn modelId="{6A692726-AD94-4375-83FC-DDCE6DF08696}" type="presParOf" srcId="{0DE6FFBE-A92D-41CC-AA3C-BC9EE0CA8D97}" destId="{0B81458F-3888-4F69-88D5-4CEC0087DEE6}" srcOrd="1" destOrd="0" presId="urn:microsoft.com/office/officeart/2009/3/layout/StepUpProcess"/>
    <dgm:cxn modelId="{F5A25C3F-978C-409E-935B-76726D8983F2}" type="presParOf" srcId="{0DE6FFBE-A92D-41CC-AA3C-BC9EE0CA8D97}" destId="{74F5B48F-25F6-4772-AE15-4858EDC1C531}" srcOrd="2" destOrd="0" presId="urn:microsoft.com/office/officeart/2009/3/layout/StepUpProcess"/>
    <dgm:cxn modelId="{D49D66C0-F803-40B8-99B7-941E2461E86A}" type="presParOf" srcId="{FD1A53CB-31D9-4C5E-935C-B590869A0C7E}" destId="{7BFD3B0D-FBA9-424F-8508-0B5018659785}" srcOrd="3" destOrd="0" presId="urn:microsoft.com/office/officeart/2009/3/layout/StepUpProcess"/>
    <dgm:cxn modelId="{0D1EFB6F-1E3F-4F89-9465-AE34AB94544E}" type="presParOf" srcId="{7BFD3B0D-FBA9-424F-8508-0B5018659785}" destId="{280F94D4-BE16-47C8-A4E8-484998239D9E}" srcOrd="0" destOrd="0" presId="urn:microsoft.com/office/officeart/2009/3/layout/StepUpProcess"/>
    <dgm:cxn modelId="{E092D5A3-0713-45FF-BF08-C4E46E39F1F3}" type="presParOf" srcId="{FD1A53CB-31D9-4C5E-935C-B590869A0C7E}" destId="{AAB7BAF2-AAAD-4823-BD7B-221759DCFDAC}" srcOrd="4" destOrd="0" presId="urn:microsoft.com/office/officeart/2009/3/layout/StepUpProcess"/>
    <dgm:cxn modelId="{3F5DFA96-484A-48BB-BE62-76497A762927}" type="presParOf" srcId="{AAB7BAF2-AAAD-4823-BD7B-221759DCFDAC}" destId="{E059CDAE-487E-4D42-A7C6-E052D7D6B2E1}" srcOrd="0" destOrd="0" presId="urn:microsoft.com/office/officeart/2009/3/layout/StepUpProcess"/>
    <dgm:cxn modelId="{8D9193FF-0B06-4F3E-8C10-5932E5D259ED}" type="presParOf" srcId="{AAB7BAF2-AAAD-4823-BD7B-221759DCFDAC}" destId="{711ACA7D-FA15-4743-A4C4-7C093EDF15DF}" srcOrd="1" destOrd="0" presId="urn:microsoft.com/office/officeart/2009/3/layout/StepUpProcess"/>
    <dgm:cxn modelId="{38891320-E135-429E-B266-C224AC766B8E}" type="presParOf" srcId="{AAB7BAF2-AAAD-4823-BD7B-221759DCFDAC}" destId="{C90D6383-3945-4A6E-829A-4C579D26EE31}" srcOrd="2" destOrd="0" presId="urn:microsoft.com/office/officeart/2009/3/layout/StepUpProcess"/>
    <dgm:cxn modelId="{33DA53B1-D30D-435A-B218-187CAA97A37A}" type="presParOf" srcId="{FD1A53CB-31D9-4C5E-935C-B590869A0C7E}" destId="{729F2767-800A-4014-B22D-F8689FC9A955}" srcOrd="5" destOrd="0" presId="urn:microsoft.com/office/officeart/2009/3/layout/StepUpProcess"/>
    <dgm:cxn modelId="{049B07AD-7B9D-4719-A4D6-9A6A3BE5B0DC}" type="presParOf" srcId="{729F2767-800A-4014-B22D-F8689FC9A955}" destId="{81867352-FC80-479D-826F-35D7018BDE8F}" srcOrd="0" destOrd="0" presId="urn:microsoft.com/office/officeart/2009/3/layout/StepUpProcess"/>
    <dgm:cxn modelId="{8F0A8A26-7484-4520-AE66-DF0E008AA391}" type="presParOf" srcId="{FD1A53CB-31D9-4C5E-935C-B590869A0C7E}" destId="{C9165430-BB58-4100-BAB2-ADFA96263F1D}" srcOrd="6" destOrd="0" presId="urn:microsoft.com/office/officeart/2009/3/layout/StepUpProcess"/>
    <dgm:cxn modelId="{E256E5A6-CB2A-4CE2-890C-570A905B573B}" type="presParOf" srcId="{C9165430-BB58-4100-BAB2-ADFA96263F1D}" destId="{1DF4EE40-5BBC-4FA2-957A-6CF91D43A357}" srcOrd="0" destOrd="0" presId="urn:microsoft.com/office/officeart/2009/3/layout/StepUpProcess"/>
    <dgm:cxn modelId="{DA3E0D86-9BE3-4DD5-A764-7F74970AD3A9}" type="presParOf" srcId="{C9165430-BB58-4100-BAB2-ADFA96263F1D}" destId="{31BDC551-E0E5-4F5C-A5F2-36CD2AD302ED}"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C7C9BB2-50BD-42CF-822B-95E078158AAA}" type="doc">
      <dgm:prSet loTypeId="urn:microsoft.com/office/officeart/2005/8/layout/hierarchy4" loCatId="hierarchy" qsTypeId="urn:microsoft.com/office/officeart/2005/8/quickstyle/simple1" qsCatId="simple" csTypeId="urn:microsoft.com/office/officeart/2005/8/colors/colorful3" csCatId="colorful" phldr="1"/>
      <dgm:spPr/>
      <dgm:t>
        <a:bodyPr/>
        <a:lstStyle/>
        <a:p>
          <a:endParaRPr lang="en-US"/>
        </a:p>
      </dgm:t>
    </dgm:pt>
    <dgm:pt modelId="{0D104F6D-E8D5-47F1-8976-B8509AF876E1}">
      <dgm:prSet phldrT="[Texto]"/>
      <dgm:spPr/>
      <dgm:t>
        <a:bodyPr/>
        <a:lstStyle/>
        <a:p>
          <a:r>
            <a:rPr lang="en-US" dirty="0">
              <a:solidFill>
                <a:schemeClr val="tx1"/>
              </a:solidFill>
            </a:rPr>
            <a:t>El </a:t>
          </a:r>
          <a:r>
            <a:rPr lang="en-US" dirty="0" err="1">
              <a:solidFill>
                <a:schemeClr val="tx1"/>
              </a:solidFill>
            </a:rPr>
            <a:t>rol</a:t>
          </a:r>
          <a:r>
            <a:rPr lang="en-US" dirty="0">
              <a:solidFill>
                <a:schemeClr val="tx1"/>
              </a:solidFill>
            </a:rPr>
            <a:t> del </a:t>
          </a:r>
          <a:r>
            <a:rPr lang="en-US" dirty="0" err="1">
              <a:solidFill>
                <a:schemeClr val="tx1"/>
              </a:solidFill>
            </a:rPr>
            <a:t>profesional</a:t>
          </a:r>
          <a:r>
            <a:rPr lang="en-US" dirty="0">
              <a:solidFill>
                <a:schemeClr val="tx1"/>
              </a:solidFill>
            </a:rPr>
            <a:t> de </a:t>
          </a:r>
          <a:r>
            <a:rPr lang="en-US" dirty="0" err="1">
              <a:solidFill>
                <a:schemeClr val="tx1"/>
              </a:solidFill>
            </a:rPr>
            <a:t>enfermería</a:t>
          </a:r>
          <a:r>
            <a:rPr lang="en-US" dirty="0">
              <a:solidFill>
                <a:schemeClr val="tx1"/>
              </a:solidFill>
            </a:rPr>
            <a:t> </a:t>
          </a:r>
          <a:r>
            <a:rPr lang="en-US" dirty="0" err="1">
              <a:solidFill>
                <a:schemeClr val="tx1"/>
              </a:solidFill>
            </a:rPr>
            <a:t>siempre</a:t>
          </a:r>
          <a:r>
            <a:rPr lang="en-US" dirty="0">
              <a:solidFill>
                <a:schemeClr val="tx1"/>
              </a:solidFill>
            </a:rPr>
            <a:t> se ha </a:t>
          </a:r>
          <a:r>
            <a:rPr lang="en-US" dirty="0" err="1">
              <a:solidFill>
                <a:schemeClr val="tx1"/>
              </a:solidFill>
            </a:rPr>
            <a:t>destacado</a:t>
          </a:r>
          <a:r>
            <a:rPr lang="en-US" dirty="0">
              <a:solidFill>
                <a:schemeClr val="tx1"/>
              </a:solidFill>
            </a:rPr>
            <a:t> por la </a:t>
          </a:r>
          <a:r>
            <a:rPr lang="en-US" dirty="0" err="1">
              <a:solidFill>
                <a:schemeClr val="tx1"/>
              </a:solidFill>
            </a:rPr>
            <a:t>abogacía</a:t>
          </a:r>
          <a:r>
            <a:rPr lang="en-US" dirty="0">
              <a:solidFill>
                <a:schemeClr val="tx1"/>
              </a:solidFill>
            </a:rPr>
            <a:t> del </a:t>
          </a:r>
          <a:r>
            <a:rPr lang="en-US" dirty="0" err="1">
              <a:solidFill>
                <a:schemeClr val="tx1"/>
              </a:solidFill>
            </a:rPr>
            <a:t>bienestar</a:t>
          </a:r>
          <a:r>
            <a:rPr lang="en-US" dirty="0">
              <a:solidFill>
                <a:schemeClr val="tx1"/>
              </a:solidFill>
            </a:rPr>
            <a:t> de los </a:t>
          </a:r>
          <a:r>
            <a:rPr lang="en-US" dirty="0" err="1">
              <a:solidFill>
                <a:schemeClr val="tx1"/>
              </a:solidFill>
            </a:rPr>
            <a:t>pacientes</a:t>
          </a:r>
          <a:r>
            <a:rPr lang="en-US" dirty="0">
              <a:solidFill>
                <a:schemeClr val="tx1"/>
              </a:solidFill>
            </a:rPr>
            <a:t>, </a:t>
          </a:r>
          <a:r>
            <a:rPr lang="en-US" dirty="0" err="1">
              <a:solidFill>
                <a:schemeClr val="tx1"/>
              </a:solidFill>
            </a:rPr>
            <a:t>papel</a:t>
          </a:r>
          <a:r>
            <a:rPr lang="en-US" dirty="0">
              <a:solidFill>
                <a:schemeClr val="tx1"/>
              </a:solidFill>
            </a:rPr>
            <a:t> que </a:t>
          </a:r>
          <a:r>
            <a:rPr lang="en-US" dirty="0" err="1">
              <a:solidFill>
                <a:schemeClr val="tx1"/>
              </a:solidFill>
            </a:rPr>
            <a:t>exige</a:t>
          </a:r>
          <a:r>
            <a:rPr lang="en-US" dirty="0">
              <a:solidFill>
                <a:schemeClr val="tx1"/>
              </a:solidFill>
            </a:rPr>
            <a:t> </a:t>
          </a:r>
          <a:r>
            <a:rPr lang="en-US" dirty="0" err="1">
              <a:solidFill>
                <a:schemeClr val="tx1"/>
              </a:solidFill>
            </a:rPr>
            <a:t>el</a:t>
          </a:r>
          <a:r>
            <a:rPr lang="en-US" dirty="0">
              <a:solidFill>
                <a:schemeClr val="tx1"/>
              </a:solidFill>
            </a:rPr>
            <a:t> </a:t>
          </a:r>
          <a:r>
            <a:rPr lang="en-US" dirty="0" err="1">
              <a:solidFill>
                <a:schemeClr val="tx1"/>
              </a:solidFill>
            </a:rPr>
            <a:t>compromiso</a:t>
          </a:r>
          <a:r>
            <a:rPr lang="en-US" dirty="0">
              <a:solidFill>
                <a:schemeClr val="tx1"/>
              </a:solidFill>
            </a:rPr>
            <a:t> de </a:t>
          </a:r>
          <a:r>
            <a:rPr lang="en-US" dirty="0" err="1">
              <a:solidFill>
                <a:schemeClr val="tx1"/>
              </a:solidFill>
            </a:rPr>
            <a:t>tomar</a:t>
          </a:r>
          <a:r>
            <a:rPr lang="en-US" dirty="0">
              <a:solidFill>
                <a:schemeClr val="tx1"/>
              </a:solidFill>
            </a:rPr>
            <a:t> las </a:t>
          </a:r>
          <a:r>
            <a:rPr lang="en-US" dirty="0" err="1">
              <a:solidFill>
                <a:schemeClr val="tx1"/>
              </a:solidFill>
            </a:rPr>
            <a:t>decisiones</a:t>
          </a:r>
          <a:r>
            <a:rPr lang="en-US" dirty="0">
              <a:solidFill>
                <a:schemeClr val="tx1"/>
              </a:solidFill>
            </a:rPr>
            <a:t> que </a:t>
          </a:r>
          <a:r>
            <a:rPr lang="en-US" dirty="0" err="1">
              <a:solidFill>
                <a:schemeClr val="tx1"/>
              </a:solidFill>
            </a:rPr>
            <a:t>más</a:t>
          </a:r>
          <a:r>
            <a:rPr lang="en-US" dirty="0">
              <a:solidFill>
                <a:schemeClr val="tx1"/>
              </a:solidFill>
            </a:rPr>
            <a:t> </a:t>
          </a:r>
          <a:r>
            <a:rPr lang="en-US" dirty="0" err="1">
              <a:solidFill>
                <a:schemeClr val="tx1"/>
              </a:solidFill>
            </a:rPr>
            <a:t>beneficien</a:t>
          </a:r>
          <a:r>
            <a:rPr lang="en-US" dirty="0">
              <a:solidFill>
                <a:schemeClr val="tx1"/>
              </a:solidFill>
            </a:rPr>
            <a:t> a la persona o, que por lo </a:t>
          </a:r>
          <a:r>
            <a:rPr lang="en-US" dirty="0" err="1">
              <a:solidFill>
                <a:schemeClr val="tx1"/>
              </a:solidFill>
            </a:rPr>
            <a:t>menos</a:t>
          </a:r>
          <a:r>
            <a:rPr lang="en-US" dirty="0">
              <a:solidFill>
                <a:schemeClr val="tx1"/>
              </a:solidFill>
            </a:rPr>
            <a:t>, le </a:t>
          </a:r>
          <a:r>
            <a:rPr lang="en-US" dirty="0" err="1">
              <a:solidFill>
                <a:schemeClr val="tx1"/>
              </a:solidFill>
            </a:rPr>
            <a:t>causen</a:t>
          </a:r>
          <a:r>
            <a:rPr lang="en-US" dirty="0">
              <a:solidFill>
                <a:schemeClr val="tx1"/>
              </a:solidFill>
            </a:rPr>
            <a:t> </a:t>
          </a:r>
          <a:r>
            <a:rPr lang="en-US" dirty="0" err="1">
              <a:solidFill>
                <a:schemeClr val="tx1"/>
              </a:solidFill>
            </a:rPr>
            <a:t>el</a:t>
          </a:r>
          <a:r>
            <a:rPr lang="en-US" dirty="0">
              <a:solidFill>
                <a:schemeClr val="tx1"/>
              </a:solidFill>
            </a:rPr>
            <a:t> </a:t>
          </a:r>
          <a:r>
            <a:rPr lang="en-US" dirty="0" err="1">
              <a:solidFill>
                <a:schemeClr val="tx1"/>
              </a:solidFill>
            </a:rPr>
            <a:t>menor</a:t>
          </a:r>
          <a:r>
            <a:rPr lang="en-US" dirty="0">
              <a:solidFill>
                <a:schemeClr val="tx1"/>
              </a:solidFill>
            </a:rPr>
            <a:t> </a:t>
          </a:r>
          <a:r>
            <a:rPr lang="en-US" dirty="0" err="1">
              <a:solidFill>
                <a:schemeClr val="tx1"/>
              </a:solidFill>
            </a:rPr>
            <a:t>daño</a:t>
          </a:r>
          <a:r>
            <a:rPr lang="en-US" dirty="0">
              <a:solidFill>
                <a:schemeClr val="tx1"/>
              </a:solidFill>
            </a:rPr>
            <a:t> </a:t>
          </a:r>
          <a:r>
            <a:rPr lang="en-US" dirty="0" err="1">
              <a:solidFill>
                <a:schemeClr val="tx1"/>
              </a:solidFill>
            </a:rPr>
            <a:t>posible</a:t>
          </a:r>
          <a:r>
            <a:rPr lang="en-US" dirty="0">
              <a:solidFill>
                <a:schemeClr val="tx1"/>
              </a:solidFill>
            </a:rPr>
            <a:t> </a:t>
          </a:r>
        </a:p>
      </dgm:t>
    </dgm:pt>
    <dgm:pt modelId="{3C9A1135-B275-4674-BB31-DEC2123DD656}" type="parTrans" cxnId="{906D02C5-A0A4-4301-98F7-CF5FFC54994C}">
      <dgm:prSet/>
      <dgm:spPr/>
      <dgm:t>
        <a:bodyPr/>
        <a:lstStyle/>
        <a:p>
          <a:endParaRPr lang="en-US">
            <a:solidFill>
              <a:schemeClr val="tx1"/>
            </a:solidFill>
          </a:endParaRPr>
        </a:p>
      </dgm:t>
    </dgm:pt>
    <dgm:pt modelId="{FD5C51E0-A84A-4303-BDE3-A7EC5D2C982B}" type="sibTrans" cxnId="{906D02C5-A0A4-4301-98F7-CF5FFC54994C}">
      <dgm:prSet/>
      <dgm:spPr/>
      <dgm:t>
        <a:bodyPr/>
        <a:lstStyle/>
        <a:p>
          <a:endParaRPr lang="en-US">
            <a:solidFill>
              <a:schemeClr val="tx1"/>
            </a:solidFill>
          </a:endParaRPr>
        </a:p>
      </dgm:t>
    </dgm:pt>
    <dgm:pt modelId="{FEC49013-6DCB-4544-B242-FF3CC46592C0}">
      <dgm:prSet phldrT="[Texto]"/>
      <dgm:spPr/>
      <dgm:t>
        <a:bodyPr/>
        <a:lstStyle/>
        <a:p>
          <a:r>
            <a:rPr lang="en-US" dirty="0">
              <a:solidFill>
                <a:schemeClr val="tx1"/>
              </a:solidFill>
            </a:rPr>
            <a:t>El </a:t>
          </a:r>
          <a:r>
            <a:rPr lang="en-US" dirty="0" err="1">
              <a:solidFill>
                <a:schemeClr val="tx1"/>
              </a:solidFill>
            </a:rPr>
            <a:t>abordaje</a:t>
          </a:r>
          <a:r>
            <a:rPr lang="en-US" dirty="0">
              <a:solidFill>
                <a:schemeClr val="tx1"/>
              </a:solidFill>
            </a:rPr>
            <a:t> </a:t>
          </a:r>
          <a:r>
            <a:rPr lang="en-US" dirty="0" err="1">
              <a:solidFill>
                <a:schemeClr val="tx1"/>
              </a:solidFill>
            </a:rPr>
            <a:t>en</a:t>
          </a:r>
          <a:r>
            <a:rPr lang="en-US" dirty="0">
              <a:solidFill>
                <a:schemeClr val="tx1"/>
              </a:solidFill>
            </a:rPr>
            <a:t> </a:t>
          </a:r>
          <a:r>
            <a:rPr lang="en-US" dirty="0" err="1">
              <a:solidFill>
                <a:schemeClr val="tx1"/>
              </a:solidFill>
            </a:rPr>
            <a:t>fases</a:t>
          </a:r>
          <a:r>
            <a:rPr lang="en-US" dirty="0">
              <a:solidFill>
                <a:schemeClr val="tx1"/>
              </a:solidFill>
            </a:rPr>
            <a:t> </a:t>
          </a:r>
          <a:r>
            <a:rPr lang="en-US" dirty="0" err="1">
              <a:solidFill>
                <a:schemeClr val="tx1"/>
              </a:solidFill>
            </a:rPr>
            <a:t>avanzadas</a:t>
          </a:r>
          <a:r>
            <a:rPr lang="en-US" dirty="0">
              <a:solidFill>
                <a:schemeClr val="tx1"/>
              </a:solidFill>
            </a:rPr>
            <a:t> de la </a:t>
          </a:r>
          <a:r>
            <a:rPr lang="en-US" dirty="0" err="1">
              <a:solidFill>
                <a:schemeClr val="tx1"/>
              </a:solidFill>
            </a:rPr>
            <a:t>enfermedad</a:t>
          </a:r>
          <a:r>
            <a:rPr lang="en-US" dirty="0">
              <a:solidFill>
                <a:schemeClr val="tx1"/>
              </a:solidFill>
            </a:rPr>
            <a:t> y del </a:t>
          </a:r>
          <a:r>
            <a:rPr lang="en-US" dirty="0" err="1">
              <a:solidFill>
                <a:schemeClr val="tx1"/>
              </a:solidFill>
            </a:rPr>
            <a:t>proceso</a:t>
          </a:r>
          <a:r>
            <a:rPr lang="en-US" dirty="0">
              <a:solidFill>
                <a:schemeClr val="tx1"/>
              </a:solidFill>
            </a:rPr>
            <a:t> de fin de </a:t>
          </a:r>
          <a:r>
            <a:rPr lang="en-US" dirty="0" err="1">
              <a:solidFill>
                <a:schemeClr val="tx1"/>
              </a:solidFill>
            </a:rPr>
            <a:t>vida</a:t>
          </a:r>
          <a:r>
            <a:rPr lang="en-US" dirty="0">
              <a:solidFill>
                <a:schemeClr val="tx1"/>
              </a:solidFill>
            </a:rPr>
            <a:t> son </a:t>
          </a:r>
          <a:r>
            <a:rPr lang="en-US" dirty="0" err="1">
              <a:solidFill>
                <a:schemeClr val="tx1"/>
              </a:solidFill>
            </a:rPr>
            <a:t>escenarios</a:t>
          </a:r>
          <a:r>
            <a:rPr lang="en-US" dirty="0">
              <a:solidFill>
                <a:schemeClr val="tx1"/>
              </a:solidFill>
            </a:rPr>
            <a:t> </a:t>
          </a:r>
          <a:r>
            <a:rPr lang="en-US" dirty="0" err="1">
              <a:solidFill>
                <a:schemeClr val="tx1"/>
              </a:solidFill>
            </a:rPr>
            <a:t>donde</a:t>
          </a:r>
          <a:r>
            <a:rPr lang="en-US" dirty="0">
              <a:solidFill>
                <a:schemeClr val="tx1"/>
              </a:solidFill>
            </a:rPr>
            <a:t> las </a:t>
          </a:r>
          <a:r>
            <a:rPr lang="en-US" dirty="0" err="1">
              <a:solidFill>
                <a:schemeClr val="tx1"/>
              </a:solidFill>
            </a:rPr>
            <a:t>tensiones</a:t>
          </a:r>
          <a:r>
            <a:rPr lang="en-US" dirty="0">
              <a:solidFill>
                <a:schemeClr val="tx1"/>
              </a:solidFill>
            </a:rPr>
            <a:t> </a:t>
          </a:r>
          <a:r>
            <a:rPr lang="en-US" dirty="0" err="1">
              <a:solidFill>
                <a:schemeClr val="tx1"/>
              </a:solidFill>
            </a:rPr>
            <a:t>éticas</a:t>
          </a:r>
          <a:r>
            <a:rPr lang="en-US" dirty="0">
              <a:solidFill>
                <a:schemeClr val="tx1"/>
              </a:solidFill>
            </a:rPr>
            <a:t> </a:t>
          </a:r>
          <a:r>
            <a:rPr lang="en-US" dirty="0" err="1">
              <a:solidFill>
                <a:schemeClr val="tx1"/>
              </a:solidFill>
            </a:rPr>
            <a:t>suelen</a:t>
          </a:r>
          <a:r>
            <a:rPr lang="en-US" dirty="0">
              <a:solidFill>
                <a:schemeClr val="tx1"/>
              </a:solidFill>
            </a:rPr>
            <a:t> ser </a:t>
          </a:r>
          <a:r>
            <a:rPr lang="en-US" dirty="0" err="1">
              <a:solidFill>
                <a:schemeClr val="tx1"/>
              </a:solidFill>
            </a:rPr>
            <a:t>más</a:t>
          </a:r>
          <a:r>
            <a:rPr lang="en-US" dirty="0">
              <a:solidFill>
                <a:schemeClr val="tx1"/>
              </a:solidFill>
            </a:rPr>
            <a:t> </a:t>
          </a:r>
          <a:r>
            <a:rPr lang="en-US" dirty="0" err="1">
              <a:solidFill>
                <a:schemeClr val="tx1"/>
              </a:solidFill>
            </a:rPr>
            <a:t>prevalentes</a:t>
          </a:r>
          <a:r>
            <a:rPr lang="en-US" dirty="0">
              <a:solidFill>
                <a:schemeClr val="tx1"/>
              </a:solidFill>
            </a:rPr>
            <a:t>.</a:t>
          </a:r>
        </a:p>
      </dgm:t>
    </dgm:pt>
    <dgm:pt modelId="{089C1DFF-CBDF-4DB6-85DD-62F70A33EF58}" type="parTrans" cxnId="{5F871961-B778-48D1-A12F-5DBE16DAC726}">
      <dgm:prSet/>
      <dgm:spPr/>
      <dgm:t>
        <a:bodyPr/>
        <a:lstStyle/>
        <a:p>
          <a:endParaRPr lang="en-US">
            <a:solidFill>
              <a:schemeClr val="tx1"/>
            </a:solidFill>
          </a:endParaRPr>
        </a:p>
      </dgm:t>
    </dgm:pt>
    <dgm:pt modelId="{1CECDB3D-B354-4B7E-89D7-C5AC5B24F820}" type="sibTrans" cxnId="{5F871961-B778-48D1-A12F-5DBE16DAC726}">
      <dgm:prSet/>
      <dgm:spPr/>
      <dgm:t>
        <a:bodyPr/>
        <a:lstStyle/>
        <a:p>
          <a:endParaRPr lang="en-US">
            <a:solidFill>
              <a:schemeClr val="tx1"/>
            </a:solidFill>
          </a:endParaRPr>
        </a:p>
      </dgm:t>
    </dgm:pt>
    <dgm:pt modelId="{6BE55587-9574-44F2-B2FE-9D695BB9CB40}">
      <dgm:prSet phldrT="[Texto]"/>
      <dgm:spPr/>
      <dgm:t>
        <a:bodyPr/>
        <a:lstStyle/>
        <a:p>
          <a:r>
            <a:rPr lang="en-US" dirty="0">
              <a:solidFill>
                <a:schemeClr val="tx1"/>
              </a:solidFill>
            </a:rPr>
            <a:t>Entre las </a:t>
          </a:r>
          <a:r>
            <a:rPr lang="en-US" dirty="0" err="1">
              <a:solidFill>
                <a:schemeClr val="tx1"/>
              </a:solidFill>
            </a:rPr>
            <a:t>tensiones</a:t>
          </a:r>
          <a:r>
            <a:rPr lang="en-US" dirty="0">
              <a:solidFill>
                <a:schemeClr val="tx1"/>
              </a:solidFill>
            </a:rPr>
            <a:t> que se </a:t>
          </a:r>
          <a:r>
            <a:rPr lang="en-US" dirty="0" err="1">
              <a:solidFill>
                <a:schemeClr val="tx1"/>
              </a:solidFill>
            </a:rPr>
            <a:t>presentan</a:t>
          </a:r>
          <a:r>
            <a:rPr lang="en-US" dirty="0">
              <a:solidFill>
                <a:schemeClr val="tx1"/>
              </a:solidFill>
            </a:rPr>
            <a:t> con mayor </a:t>
          </a:r>
          <a:r>
            <a:rPr lang="en-US" dirty="0" err="1">
              <a:solidFill>
                <a:schemeClr val="tx1"/>
              </a:solidFill>
            </a:rPr>
            <a:t>frecuencia</a:t>
          </a:r>
          <a:r>
            <a:rPr lang="en-US" dirty="0">
              <a:solidFill>
                <a:schemeClr val="tx1"/>
              </a:solidFill>
            </a:rPr>
            <a:t> </a:t>
          </a:r>
          <a:r>
            <a:rPr lang="en-US" dirty="0" err="1">
              <a:solidFill>
                <a:schemeClr val="tx1"/>
              </a:solidFill>
            </a:rPr>
            <a:t>en</a:t>
          </a:r>
          <a:r>
            <a:rPr lang="en-US" dirty="0">
              <a:solidFill>
                <a:schemeClr val="tx1"/>
              </a:solidFill>
            </a:rPr>
            <a:t> la </a:t>
          </a:r>
          <a:r>
            <a:rPr lang="en-US" dirty="0" err="1">
              <a:solidFill>
                <a:schemeClr val="tx1"/>
              </a:solidFill>
            </a:rPr>
            <a:t>práctica</a:t>
          </a:r>
          <a:r>
            <a:rPr lang="en-US" dirty="0">
              <a:solidFill>
                <a:schemeClr val="tx1"/>
              </a:solidFill>
            </a:rPr>
            <a:t> temenos la </a:t>
          </a:r>
          <a:r>
            <a:rPr lang="en-US" dirty="0" err="1">
              <a:solidFill>
                <a:schemeClr val="tx1"/>
              </a:solidFill>
            </a:rPr>
            <a:t>provisión</a:t>
          </a:r>
          <a:r>
            <a:rPr lang="en-US" dirty="0">
              <a:solidFill>
                <a:schemeClr val="tx1"/>
              </a:solidFill>
            </a:rPr>
            <a:t> de </a:t>
          </a:r>
          <a:r>
            <a:rPr lang="en-US" dirty="0" err="1">
              <a:solidFill>
                <a:schemeClr val="tx1"/>
              </a:solidFill>
            </a:rPr>
            <a:t>atención</a:t>
          </a:r>
          <a:r>
            <a:rPr lang="en-US" dirty="0">
              <a:solidFill>
                <a:schemeClr val="tx1"/>
              </a:solidFill>
            </a:rPr>
            <a:t> no </a:t>
          </a:r>
          <a:r>
            <a:rPr lang="en-US" dirty="0" err="1">
              <a:solidFill>
                <a:schemeClr val="tx1"/>
              </a:solidFill>
            </a:rPr>
            <a:t>beneficiosa</a:t>
          </a:r>
          <a:r>
            <a:rPr lang="en-US" dirty="0">
              <a:solidFill>
                <a:schemeClr val="tx1"/>
              </a:solidFill>
            </a:rPr>
            <a:t>, </a:t>
          </a:r>
          <a:r>
            <a:rPr lang="en-US" dirty="0" err="1">
              <a:solidFill>
                <a:schemeClr val="tx1"/>
              </a:solidFill>
            </a:rPr>
            <a:t>autonomía</a:t>
          </a:r>
          <a:r>
            <a:rPr lang="en-US" dirty="0">
              <a:solidFill>
                <a:schemeClr val="tx1"/>
              </a:solidFill>
            </a:rPr>
            <a:t> del </a:t>
          </a:r>
          <a:r>
            <a:rPr lang="en-US" dirty="0" err="1">
              <a:solidFill>
                <a:schemeClr val="tx1"/>
              </a:solidFill>
            </a:rPr>
            <a:t>paciente</a:t>
          </a:r>
          <a:r>
            <a:rPr lang="en-US" dirty="0">
              <a:solidFill>
                <a:schemeClr val="tx1"/>
              </a:solidFill>
            </a:rPr>
            <a:t> </a:t>
          </a:r>
          <a:r>
            <a:rPr lang="en-US" dirty="0" err="1">
              <a:solidFill>
                <a:schemeClr val="tx1"/>
              </a:solidFill>
            </a:rPr>
            <a:t>usurpada</a:t>
          </a:r>
          <a:r>
            <a:rPr lang="en-US" dirty="0">
              <a:solidFill>
                <a:schemeClr val="tx1"/>
              </a:solidFill>
            </a:rPr>
            <a:t> o </a:t>
          </a:r>
          <a:r>
            <a:rPr lang="en-US" dirty="0" err="1">
              <a:solidFill>
                <a:schemeClr val="tx1"/>
              </a:solidFill>
            </a:rPr>
            <a:t>amenazada</a:t>
          </a:r>
          <a:r>
            <a:rPr lang="en-US" dirty="0">
              <a:solidFill>
                <a:schemeClr val="tx1"/>
              </a:solidFill>
            </a:rPr>
            <a:t>, </a:t>
          </a:r>
          <a:r>
            <a:rPr lang="en-US" dirty="0" err="1">
              <a:solidFill>
                <a:schemeClr val="tx1"/>
              </a:solidFill>
            </a:rPr>
            <a:t>preocupaciones</a:t>
          </a:r>
          <a:r>
            <a:rPr lang="en-US" dirty="0">
              <a:solidFill>
                <a:schemeClr val="tx1"/>
              </a:solidFill>
            </a:rPr>
            <a:t> </a:t>
          </a:r>
          <a:r>
            <a:rPr lang="en-US" dirty="0" err="1">
              <a:solidFill>
                <a:schemeClr val="tx1"/>
              </a:solidFill>
            </a:rPr>
            <a:t>sobre</a:t>
          </a:r>
          <a:r>
            <a:rPr lang="en-US" dirty="0">
              <a:solidFill>
                <a:schemeClr val="tx1"/>
              </a:solidFill>
            </a:rPr>
            <a:t> </a:t>
          </a:r>
          <a:r>
            <a:rPr lang="en-US" dirty="0" err="1">
              <a:solidFill>
                <a:schemeClr val="tx1"/>
              </a:solidFill>
            </a:rPr>
            <a:t>el</a:t>
          </a:r>
          <a:r>
            <a:rPr lang="en-US" dirty="0">
              <a:solidFill>
                <a:schemeClr val="tx1"/>
              </a:solidFill>
            </a:rPr>
            <a:t> </a:t>
          </a:r>
          <a:r>
            <a:rPr lang="en-US" dirty="0" err="1">
              <a:solidFill>
                <a:schemeClr val="tx1"/>
              </a:solidFill>
            </a:rPr>
            <a:t>manejo</a:t>
          </a:r>
          <a:r>
            <a:rPr lang="en-US" dirty="0">
              <a:solidFill>
                <a:schemeClr val="tx1"/>
              </a:solidFill>
            </a:rPr>
            <a:t> de los </a:t>
          </a:r>
          <a:r>
            <a:rPr lang="en-US" dirty="0" err="1">
              <a:solidFill>
                <a:schemeClr val="tx1"/>
              </a:solidFill>
            </a:rPr>
            <a:t>síntomas</a:t>
          </a:r>
          <a:r>
            <a:rPr lang="en-US" dirty="0">
              <a:solidFill>
                <a:schemeClr val="tx1"/>
              </a:solidFill>
            </a:rPr>
            <a:t> </a:t>
          </a:r>
          <a:r>
            <a:rPr lang="en-US" dirty="0" err="1">
              <a:solidFill>
                <a:schemeClr val="tx1"/>
              </a:solidFill>
            </a:rPr>
            <a:t>angustiantes</a:t>
          </a:r>
          <a:r>
            <a:rPr lang="en-US" dirty="0">
              <a:solidFill>
                <a:schemeClr val="tx1"/>
              </a:solidFill>
            </a:rPr>
            <a:t>, </a:t>
          </a:r>
          <a:r>
            <a:rPr lang="en-US" dirty="0" err="1">
              <a:solidFill>
                <a:schemeClr val="tx1"/>
              </a:solidFill>
            </a:rPr>
            <a:t>el</a:t>
          </a:r>
          <a:r>
            <a:rPr lang="en-US" dirty="0">
              <a:solidFill>
                <a:schemeClr val="tx1"/>
              </a:solidFill>
            </a:rPr>
            <a:t> </a:t>
          </a:r>
          <a:r>
            <a:rPr lang="en-US" dirty="0" err="1">
              <a:solidFill>
                <a:schemeClr val="tx1"/>
              </a:solidFill>
            </a:rPr>
            <a:t>uso</a:t>
          </a:r>
          <a:r>
            <a:rPr lang="en-US" dirty="0">
              <a:solidFill>
                <a:schemeClr val="tx1"/>
              </a:solidFill>
            </a:rPr>
            <a:t> de </a:t>
          </a:r>
          <a:r>
            <a:rPr lang="en-US" dirty="0" err="1">
              <a:solidFill>
                <a:schemeClr val="tx1"/>
              </a:solidFill>
            </a:rPr>
            <a:t>opioides</a:t>
          </a:r>
          <a:r>
            <a:rPr lang="en-US" dirty="0">
              <a:solidFill>
                <a:schemeClr val="tx1"/>
              </a:solidFill>
            </a:rPr>
            <a:t>, </a:t>
          </a:r>
          <a:r>
            <a:rPr lang="en-US" dirty="0" err="1">
              <a:solidFill>
                <a:schemeClr val="tx1"/>
              </a:solidFill>
            </a:rPr>
            <a:t>reorientación</a:t>
          </a:r>
          <a:r>
            <a:rPr lang="en-US" dirty="0">
              <a:solidFill>
                <a:schemeClr val="tx1"/>
              </a:solidFill>
            </a:rPr>
            <a:t> de los </a:t>
          </a:r>
          <a:r>
            <a:rPr lang="en-US" dirty="0" err="1">
              <a:solidFill>
                <a:schemeClr val="tx1"/>
              </a:solidFill>
            </a:rPr>
            <a:t>esfuerzos</a:t>
          </a:r>
          <a:r>
            <a:rPr lang="en-US" dirty="0">
              <a:solidFill>
                <a:schemeClr val="tx1"/>
              </a:solidFill>
            </a:rPr>
            <a:t> </a:t>
          </a:r>
          <a:r>
            <a:rPr lang="en-US" dirty="0" err="1">
              <a:solidFill>
                <a:schemeClr val="tx1"/>
              </a:solidFill>
            </a:rPr>
            <a:t>terapéuticos</a:t>
          </a:r>
          <a:r>
            <a:rPr lang="en-US" dirty="0">
              <a:solidFill>
                <a:schemeClr val="tx1"/>
              </a:solidFill>
            </a:rPr>
            <a:t>, </a:t>
          </a:r>
          <a:r>
            <a:rPr lang="en-US" dirty="0" err="1">
              <a:solidFill>
                <a:schemeClr val="tx1"/>
              </a:solidFill>
            </a:rPr>
            <a:t>sedación</a:t>
          </a:r>
          <a:r>
            <a:rPr lang="en-US" dirty="0">
              <a:solidFill>
                <a:schemeClr val="tx1"/>
              </a:solidFill>
            </a:rPr>
            <a:t> </a:t>
          </a:r>
          <a:r>
            <a:rPr lang="en-US" dirty="0" err="1">
              <a:solidFill>
                <a:schemeClr val="tx1"/>
              </a:solidFill>
            </a:rPr>
            <a:t>paliativa</a:t>
          </a:r>
          <a:r>
            <a:rPr lang="en-US" dirty="0">
              <a:solidFill>
                <a:schemeClr val="tx1"/>
              </a:solidFill>
            </a:rPr>
            <a:t>, </a:t>
          </a:r>
          <a:r>
            <a:rPr lang="en-US" dirty="0" err="1">
              <a:solidFill>
                <a:schemeClr val="tx1"/>
              </a:solidFill>
            </a:rPr>
            <a:t>eutanasia</a:t>
          </a:r>
          <a:r>
            <a:rPr lang="en-US" dirty="0">
              <a:solidFill>
                <a:schemeClr val="tx1"/>
              </a:solidFill>
            </a:rPr>
            <a:t>, entre </a:t>
          </a:r>
          <a:r>
            <a:rPr lang="en-US" dirty="0" err="1">
              <a:solidFill>
                <a:schemeClr val="tx1"/>
              </a:solidFill>
            </a:rPr>
            <a:t>otros</a:t>
          </a:r>
          <a:r>
            <a:rPr lang="en-US" dirty="0">
              <a:solidFill>
                <a:schemeClr val="tx1"/>
              </a:solidFill>
            </a:rPr>
            <a:t>.</a:t>
          </a:r>
        </a:p>
      </dgm:t>
    </dgm:pt>
    <dgm:pt modelId="{51C02DA8-A65C-4997-B365-FA5AD62DB021}" type="parTrans" cxnId="{B8DBAAC9-5F5B-4DBA-9384-F305432D2101}">
      <dgm:prSet/>
      <dgm:spPr/>
      <dgm:t>
        <a:bodyPr/>
        <a:lstStyle/>
        <a:p>
          <a:endParaRPr lang="en-US">
            <a:solidFill>
              <a:schemeClr val="tx1"/>
            </a:solidFill>
          </a:endParaRPr>
        </a:p>
      </dgm:t>
    </dgm:pt>
    <dgm:pt modelId="{74394F4A-493C-4304-8A3E-A66A1FB369D5}" type="sibTrans" cxnId="{B8DBAAC9-5F5B-4DBA-9384-F305432D2101}">
      <dgm:prSet/>
      <dgm:spPr/>
      <dgm:t>
        <a:bodyPr/>
        <a:lstStyle/>
        <a:p>
          <a:endParaRPr lang="en-US">
            <a:solidFill>
              <a:schemeClr val="tx1"/>
            </a:solidFill>
          </a:endParaRPr>
        </a:p>
      </dgm:t>
    </dgm:pt>
    <dgm:pt modelId="{3D839206-A2F6-4036-AA77-0E676FFE0F9F}">
      <dgm:prSet phldrT="[Texto]"/>
      <dgm:spPr/>
      <dgm:t>
        <a:bodyPr/>
        <a:lstStyle/>
        <a:p>
          <a:r>
            <a:rPr lang="en-US" dirty="0" err="1">
              <a:solidFill>
                <a:schemeClr val="tx1"/>
              </a:solidFill>
            </a:rPr>
            <a:t>En</a:t>
          </a:r>
          <a:r>
            <a:rPr lang="en-US" dirty="0">
              <a:solidFill>
                <a:schemeClr val="tx1"/>
              </a:solidFill>
            </a:rPr>
            <a:t> </a:t>
          </a:r>
          <a:r>
            <a:rPr lang="en-US" dirty="0" err="1">
              <a:solidFill>
                <a:schemeClr val="tx1"/>
              </a:solidFill>
            </a:rPr>
            <a:t>distintas</a:t>
          </a:r>
          <a:r>
            <a:rPr lang="en-US" dirty="0">
              <a:solidFill>
                <a:schemeClr val="tx1"/>
              </a:solidFill>
            </a:rPr>
            <a:t> </a:t>
          </a:r>
          <a:r>
            <a:rPr lang="en-US" dirty="0" err="1">
              <a:solidFill>
                <a:schemeClr val="tx1"/>
              </a:solidFill>
            </a:rPr>
            <a:t>situaciones</a:t>
          </a:r>
          <a:r>
            <a:rPr lang="en-US" dirty="0">
              <a:solidFill>
                <a:schemeClr val="tx1"/>
              </a:solidFill>
            </a:rPr>
            <a:t> de </a:t>
          </a:r>
          <a:r>
            <a:rPr lang="en-US" dirty="0" err="1">
              <a:solidFill>
                <a:schemeClr val="tx1"/>
              </a:solidFill>
            </a:rPr>
            <a:t>su</a:t>
          </a:r>
          <a:r>
            <a:rPr lang="en-US" dirty="0">
              <a:solidFill>
                <a:schemeClr val="tx1"/>
              </a:solidFill>
            </a:rPr>
            <a:t> </a:t>
          </a:r>
          <a:r>
            <a:rPr lang="en-US" dirty="0" err="1">
              <a:solidFill>
                <a:schemeClr val="tx1"/>
              </a:solidFill>
            </a:rPr>
            <a:t>práctica</a:t>
          </a:r>
          <a:r>
            <a:rPr lang="en-US" dirty="0">
              <a:solidFill>
                <a:schemeClr val="tx1"/>
              </a:solidFill>
            </a:rPr>
            <a:t> </a:t>
          </a:r>
          <a:r>
            <a:rPr lang="en-US" dirty="0" err="1">
              <a:solidFill>
                <a:schemeClr val="tx1"/>
              </a:solidFill>
            </a:rPr>
            <a:t>diaria</a:t>
          </a:r>
          <a:r>
            <a:rPr lang="en-US" dirty="0">
              <a:solidFill>
                <a:schemeClr val="tx1"/>
              </a:solidFill>
            </a:rPr>
            <a:t>, al </a:t>
          </a:r>
          <a:r>
            <a:rPr lang="en-US" dirty="0" err="1">
              <a:solidFill>
                <a:schemeClr val="tx1"/>
              </a:solidFill>
            </a:rPr>
            <a:t>encontrarse</a:t>
          </a:r>
          <a:r>
            <a:rPr lang="en-US" dirty="0">
              <a:solidFill>
                <a:schemeClr val="tx1"/>
              </a:solidFill>
            </a:rPr>
            <a:t> </a:t>
          </a:r>
          <a:r>
            <a:rPr lang="en-US" dirty="0" err="1">
              <a:solidFill>
                <a:schemeClr val="tx1"/>
              </a:solidFill>
            </a:rPr>
            <a:t>en</a:t>
          </a:r>
          <a:r>
            <a:rPr lang="en-US" dirty="0">
              <a:solidFill>
                <a:schemeClr val="tx1"/>
              </a:solidFill>
            </a:rPr>
            <a:t> una era </a:t>
          </a:r>
          <a:r>
            <a:rPr lang="en-US" dirty="0" err="1">
              <a:solidFill>
                <a:schemeClr val="tx1"/>
              </a:solidFill>
            </a:rPr>
            <a:t>donde</a:t>
          </a:r>
          <a:r>
            <a:rPr lang="en-US" dirty="0">
              <a:solidFill>
                <a:schemeClr val="tx1"/>
              </a:solidFill>
            </a:rPr>
            <a:t> los </a:t>
          </a:r>
          <a:r>
            <a:rPr lang="en-US" dirty="0" err="1">
              <a:solidFill>
                <a:schemeClr val="tx1"/>
              </a:solidFill>
            </a:rPr>
            <a:t>avances</a:t>
          </a:r>
          <a:r>
            <a:rPr lang="en-US" dirty="0">
              <a:solidFill>
                <a:schemeClr val="tx1"/>
              </a:solidFill>
            </a:rPr>
            <a:t> de la </a:t>
          </a:r>
          <a:r>
            <a:rPr lang="en-US" dirty="0" err="1">
              <a:solidFill>
                <a:schemeClr val="tx1"/>
              </a:solidFill>
            </a:rPr>
            <a:t>ciencia</a:t>
          </a:r>
          <a:r>
            <a:rPr lang="en-US" dirty="0">
              <a:solidFill>
                <a:schemeClr val="tx1"/>
              </a:solidFill>
            </a:rPr>
            <a:t> </a:t>
          </a:r>
          <a:r>
            <a:rPr lang="en-US" dirty="0" err="1">
              <a:solidFill>
                <a:schemeClr val="tx1"/>
              </a:solidFill>
            </a:rPr>
            <a:t>médica</a:t>
          </a:r>
          <a:r>
            <a:rPr lang="en-US" dirty="0">
              <a:solidFill>
                <a:schemeClr val="tx1"/>
              </a:solidFill>
            </a:rPr>
            <a:t> dan la </a:t>
          </a:r>
          <a:r>
            <a:rPr lang="en-US" dirty="0" err="1">
              <a:solidFill>
                <a:schemeClr val="tx1"/>
              </a:solidFill>
            </a:rPr>
            <a:t>posibilidad</a:t>
          </a:r>
          <a:r>
            <a:rPr lang="en-US" dirty="0">
              <a:solidFill>
                <a:schemeClr val="tx1"/>
              </a:solidFill>
            </a:rPr>
            <a:t> de </a:t>
          </a:r>
          <a:r>
            <a:rPr lang="en-US" dirty="0" err="1">
              <a:solidFill>
                <a:schemeClr val="tx1"/>
              </a:solidFill>
            </a:rPr>
            <a:t>prolongar</a:t>
          </a:r>
          <a:r>
            <a:rPr lang="en-US" dirty="0">
              <a:solidFill>
                <a:schemeClr val="tx1"/>
              </a:solidFill>
            </a:rPr>
            <a:t> la </a:t>
          </a:r>
          <a:r>
            <a:rPr lang="en-US" dirty="0" err="1">
              <a:solidFill>
                <a:schemeClr val="tx1"/>
              </a:solidFill>
            </a:rPr>
            <a:t>vida</a:t>
          </a:r>
          <a:r>
            <a:rPr lang="en-US" dirty="0">
              <a:solidFill>
                <a:schemeClr val="tx1"/>
              </a:solidFill>
            </a:rPr>
            <a:t> e, </a:t>
          </a:r>
          <a:r>
            <a:rPr lang="en-US" dirty="0" err="1">
              <a:solidFill>
                <a:schemeClr val="tx1"/>
              </a:solidFill>
            </a:rPr>
            <a:t>incluso</a:t>
          </a:r>
          <a:r>
            <a:rPr lang="en-US" dirty="0">
              <a:solidFill>
                <a:schemeClr val="tx1"/>
              </a:solidFill>
            </a:rPr>
            <a:t>, </a:t>
          </a:r>
          <a:r>
            <a:rPr lang="en-US" dirty="0" err="1">
              <a:solidFill>
                <a:schemeClr val="tx1"/>
              </a:solidFill>
            </a:rPr>
            <a:t>prolongar</a:t>
          </a:r>
          <a:r>
            <a:rPr lang="en-US" dirty="0">
              <a:solidFill>
                <a:schemeClr val="tx1"/>
              </a:solidFill>
            </a:rPr>
            <a:t> </a:t>
          </a:r>
          <a:r>
            <a:rPr lang="en-US" dirty="0" err="1">
              <a:solidFill>
                <a:schemeClr val="tx1"/>
              </a:solidFill>
            </a:rPr>
            <a:t>el</a:t>
          </a:r>
          <a:r>
            <a:rPr lang="en-US" dirty="0">
              <a:solidFill>
                <a:schemeClr val="tx1"/>
              </a:solidFill>
            </a:rPr>
            <a:t> </a:t>
          </a:r>
          <a:r>
            <a:rPr lang="en-US" dirty="0" err="1">
              <a:solidFill>
                <a:schemeClr val="tx1"/>
              </a:solidFill>
            </a:rPr>
            <a:t>proceso</a:t>
          </a:r>
          <a:r>
            <a:rPr lang="en-US" dirty="0">
              <a:solidFill>
                <a:schemeClr val="tx1"/>
              </a:solidFill>
            </a:rPr>
            <a:t> de </a:t>
          </a:r>
          <a:r>
            <a:rPr lang="en-US" dirty="0" err="1">
              <a:solidFill>
                <a:schemeClr val="tx1"/>
              </a:solidFill>
            </a:rPr>
            <a:t>muerte</a:t>
          </a:r>
          <a:r>
            <a:rPr lang="en-US" dirty="0">
              <a:solidFill>
                <a:schemeClr val="tx1"/>
              </a:solidFill>
            </a:rPr>
            <a:t>. </a:t>
          </a:r>
        </a:p>
      </dgm:t>
    </dgm:pt>
    <dgm:pt modelId="{FBA0BD73-E5BA-48FF-8ABB-D2FEF299DE49}" type="parTrans" cxnId="{8D641ECE-B9ED-421E-8544-A8F505B5D0F2}">
      <dgm:prSet/>
      <dgm:spPr/>
      <dgm:t>
        <a:bodyPr/>
        <a:lstStyle/>
        <a:p>
          <a:endParaRPr lang="en-US">
            <a:solidFill>
              <a:schemeClr val="tx1"/>
            </a:solidFill>
          </a:endParaRPr>
        </a:p>
      </dgm:t>
    </dgm:pt>
    <dgm:pt modelId="{49AB1C1D-E3AF-4DFD-8E46-5FCC6426B605}" type="sibTrans" cxnId="{8D641ECE-B9ED-421E-8544-A8F505B5D0F2}">
      <dgm:prSet/>
      <dgm:spPr/>
      <dgm:t>
        <a:bodyPr/>
        <a:lstStyle/>
        <a:p>
          <a:endParaRPr lang="en-US">
            <a:solidFill>
              <a:schemeClr val="tx1"/>
            </a:solidFill>
          </a:endParaRPr>
        </a:p>
      </dgm:t>
    </dgm:pt>
    <dgm:pt modelId="{419F1E1D-6508-4668-A03D-53262C310BBC}" type="pres">
      <dgm:prSet presAssocID="{2C7C9BB2-50BD-42CF-822B-95E078158AAA}" presName="Name0" presStyleCnt="0">
        <dgm:presLayoutVars>
          <dgm:chPref val="1"/>
          <dgm:dir/>
          <dgm:animOne val="branch"/>
          <dgm:animLvl val="lvl"/>
          <dgm:resizeHandles/>
        </dgm:presLayoutVars>
      </dgm:prSet>
      <dgm:spPr/>
      <dgm:t>
        <a:bodyPr/>
        <a:lstStyle/>
        <a:p>
          <a:endParaRPr lang="es-EC"/>
        </a:p>
      </dgm:t>
    </dgm:pt>
    <dgm:pt modelId="{B6EABBDE-312C-45D3-B178-8FC9A9A78272}" type="pres">
      <dgm:prSet presAssocID="{0D104F6D-E8D5-47F1-8976-B8509AF876E1}" presName="vertOne" presStyleCnt="0"/>
      <dgm:spPr/>
    </dgm:pt>
    <dgm:pt modelId="{4A1DE69B-472E-422D-8C3E-B6B7E7176B08}" type="pres">
      <dgm:prSet presAssocID="{0D104F6D-E8D5-47F1-8976-B8509AF876E1}" presName="txOne" presStyleLbl="node0" presStyleIdx="0" presStyleCnt="1">
        <dgm:presLayoutVars>
          <dgm:chPref val="3"/>
        </dgm:presLayoutVars>
      </dgm:prSet>
      <dgm:spPr/>
      <dgm:t>
        <a:bodyPr/>
        <a:lstStyle/>
        <a:p>
          <a:endParaRPr lang="es-EC"/>
        </a:p>
      </dgm:t>
    </dgm:pt>
    <dgm:pt modelId="{C4B70D04-4A5B-4449-8F7E-9CB808D07D59}" type="pres">
      <dgm:prSet presAssocID="{0D104F6D-E8D5-47F1-8976-B8509AF876E1}" presName="parTransOne" presStyleCnt="0"/>
      <dgm:spPr/>
    </dgm:pt>
    <dgm:pt modelId="{9BE7ADEF-ADF3-47A1-9AB6-358E6F5066C5}" type="pres">
      <dgm:prSet presAssocID="{0D104F6D-E8D5-47F1-8976-B8509AF876E1}" presName="horzOne" presStyleCnt="0"/>
      <dgm:spPr/>
    </dgm:pt>
    <dgm:pt modelId="{B306B8B9-88F3-4020-BCE2-AEF8446E833E}" type="pres">
      <dgm:prSet presAssocID="{FEC49013-6DCB-4544-B242-FF3CC46592C0}" presName="vertTwo" presStyleCnt="0"/>
      <dgm:spPr/>
    </dgm:pt>
    <dgm:pt modelId="{2020CCBF-1D4E-4B5E-9B46-9EA994BEA4F0}" type="pres">
      <dgm:prSet presAssocID="{FEC49013-6DCB-4544-B242-FF3CC46592C0}" presName="txTwo" presStyleLbl="node2" presStyleIdx="0" presStyleCnt="2">
        <dgm:presLayoutVars>
          <dgm:chPref val="3"/>
        </dgm:presLayoutVars>
      </dgm:prSet>
      <dgm:spPr/>
      <dgm:t>
        <a:bodyPr/>
        <a:lstStyle/>
        <a:p>
          <a:endParaRPr lang="es-EC"/>
        </a:p>
      </dgm:t>
    </dgm:pt>
    <dgm:pt modelId="{9626BE5B-E2EB-4A92-86E9-09861C7A33B6}" type="pres">
      <dgm:prSet presAssocID="{FEC49013-6DCB-4544-B242-FF3CC46592C0}" presName="parTransTwo" presStyleCnt="0"/>
      <dgm:spPr/>
    </dgm:pt>
    <dgm:pt modelId="{30F43A22-2A01-4B16-91D4-6FD3593226FA}" type="pres">
      <dgm:prSet presAssocID="{FEC49013-6DCB-4544-B242-FF3CC46592C0}" presName="horzTwo" presStyleCnt="0"/>
      <dgm:spPr/>
    </dgm:pt>
    <dgm:pt modelId="{33C7D4C8-999A-42B8-8E1B-9716DF0E04A0}" type="pres">
      <dgm:prSet presAssocID="{6BE55587-9574-44F2-B2FE-9D695BB9CB40}" presName="vertThree" presStyleCnt="0"/>
      <dgm:spPr/>
    </dgm:pt>
    <dgm:pt modelId="{69B57033-863E-498E-9A83-789CB8FEB447}" type="pres">
      <dgm:prSet presAssocID="{6BE55587-9574-44F2-B2FE-9D695BB9CB40}" presName="txThree" presStyleLbl="node3" presStyleIdx="0" presStyleCnt="1" custScaleX="208554">
        <dgm:presLayoutVars>
          <dgm:chPref val="3"/>
        </dgm:presLayoutVars>
      </dgm:prSet>
      <dgm:spPr/>
      <dgm:t>
        <a:bodyPr/>
        <a:lstStyle/>
        <a:p>
          <a:endParaRPr lang="es-EC"/>
        </a:p>
      </dgm:t>
    </dgm:pt>
    <dgm:pt modelId="{1A6A7FE5-B2AF-462F-969F-90695E991A8C}" type="pres">
      <dgm:prSet presAssocID="{6BE55587-9574-44F2-B2FE-9D695BB9CB40}" presName="horzThree" presStyleCnt="0"/>
      <dgm:spPr/>
    </dgm:pt>
    <dgm:pt modelId="{CC52601E-CBE0-4C70-B684-3ADE04793C9B}" type="pres">
      <dgm:prSet presAssocID="{1CECDB3D-B354-4B7E-89D7-C5AC5B24F820}" presName="sibSpaceTwo" presStyleCnt="0"/>
      <dgm:spPr/>
    </dgm:pt>
    <dgm:pt modelId="{D760B3E6-D3EF-4919-A7CE-665AC8E00D20}" type="pres">
      <dgm:prSet presAssocID="{3D839206-A2F6-4036-AA77-0E676FFE0F9F}" presName="vertTwo" presStyleCnt="0"/>
      <dgm:spPr/>
    </dgm:pt>
    <dgm:pt modelId="{2A396957-72C1-48E6-B22E-16F5D1B0E2C4}" type="pres">
      <dgm:prSet presAssocID="{3D839206-A2F6-4036-AA77-0E676FFE0F9F}" presName="txTwo" presStyleLbl="node2" presStyleIdx="1" presStyleCnt="2">
        <dgm:presLayoutVars>
          <dgm:chPref val="3"/>
        </dgm:presLayoutVars>
      </dgm:prSet>
      <dgm:spPr/>
      <dgm:t>
        <a:bodyPr/>
        <a:lstStyle/>
        <a:p>
          <a:endParaRPr lang="es-EC"/>
        </a:p>
      </dgm:t>
    </dgm:pt>
    <dgm:pt modelId="{205CF9E2-9818-4EC1-B9E4-76FD457F91CF}" type="pres">
      <dgm:prSet presAssocID="{3D839206-A2F6-4036-AA77-0E676FFE0F9F}" presName="horzTwo" presStyleCnt="0"/>
      <dgm:spPr/>
    </dgm:pt>
  </dgm:ptLst>
  <dgm:cxnLst>
    <dgm:cxn modelId="{1B2D832E-E343-4DB7-9247-5856309BCFF4}" type="presOf" srcId="{2C7C9BB2-50BD-42CF-822B-95E078158AAA}" destId="{419F1E1D-6508-4668-A03D-53262C310BBC}" srcOrd="0" destOrd="0" presId="urn:microsoft.com/office/officeart/2005/8/layout/hierarchy4"/>
    <dgm:cxn modelId="{63F75542-012E-41A7-B588-3DF72587A459}" type="presOf" srcId="{6BE55587-9574-44F2-B2FE-9D695BB9CB40}" destId="{69B57033-863E-498E-9A83-789CB8FEB447}" srcOrd="0" destOrd="0" presId="urn:microsoft.com/office/officeart/2005/8/layout/hierarchy4"/>
    <dgm:cxn modelId="{8D641ECE-B9ED-421E-8544-A8F505B5D0F2}" srcId="{0D104F6D-E8D5-47F1-8976-B8509AF876E1}" destId="{3D839206-A2F6-4036-AA77-0E676FFE0F9F}" srcOrd="1" destOrd="0" parTransId="{FBA0BD73-E5BA-48FF-8ABB-D2FEF299DE49}" sibTransId="{49AB1C1D-E3AF-4DFD-8E46-5FCC6426B605}"/>
    <dgm:cxn modelId="{874298C3-643A-4A20-9AFC-B483708F98D8}" type="presOf" srcId="{FEC49013-6DCB-4544-B242-FF3CC46592C0}" destId="{2020CCBF-1D4E-4B5E-9B46-9EA994BEA4F0}" srcOrd="0" destOrd="0" presId="urn:microsoft.com/office/officeart/2005/8/layout/hierarchy4"/>
    <dgm:cxn modelId="{6B86BACC-4A97-4421-9653-C30945A39A7B}" type="presOf" srcId="{3D839206-A2F6-4036-AA77-0E676FFE0F9F}" destId="{2A396957-72C1-48E6-B22E-16F5D1B0E2C4}" srcOrd="0" destOrd="0" presId="urn:microsoft.com/office/officeart/2005/8/layout/hierarchy4"/>
    <dgm:cxn modelId="{98E3C2D6-DDAA-40B7-B3D6-C04939E5E488}" type="presOf" srcId="{0D104F6D-E8D5-47F1-8976-B8509AF876E1}" destId="{4A1DE69B-472E-422D-8C3E-B6B7E7176B08}" srcOrd="0" destOrd="0" presId="urn:microsoft.com/office/officeart/2005/8/layout/hierarchy4"/>
    <dgm:cxn modelId="{906D02C5-A0A4-4301-98F7-CF5FFC54994C}" srcId="{2C7C9BB2-50BD-42CF-822B-95E078158AAA}" destId="{0D104F6D-E8D5-47F1-8976-B8509AF876E1}" srcOrd="0" destOrd="0" parTransId="{3C9A1135-B275-4674-BB31-DEC2123DD656}" sibTransId="{FD5C51E0-A84A-4303-BDE3-A7EC5D2C982B}"/>
    <dgm:cxn modelId="{B8DBAAC9-5F5B-4DBA-9384-F305432D2101}" srcId="{FEC49013-6DCB-4544-B242-FF3CC46592C0}" destId="{6BE55587-9574-44F2-B2FE-9D695BB9CB40}" srcOrd="0" destOrd="0" parTransId="{51C02DA8-A65C-4997-B365-FA5AD62DB021}" sibTransId="{74394F4A-493C-4304-8A3E-A66A1FB369D5}"/>
    <dgm:cxn modelId="{5F871961-B778-48D1-A12F-5DBE16DAC726}" srcId="{0D104F6D-E8D5-47F1-8976-B8509AF876E1}" destId="{FEC49013-6DCB-4544-B242-FF3CC46592C0}" srcOrd="0" destOrd="0" parTransId="{089C1DFF-CBDF-4DB6-85DD-62F70A33EF58}" sibTransId="{1CECDB3D-B354-4B7E-89D7-C5AC5B24F820}"/>
    <dgm:cxn modelId="{538F642B-C15C-4AE2-A7F1-88A79C8869E8}" type="presParOf" srcId="{419F1E1D-6508-4668-A03D-53262C310BBC}" destId="{B6EABBDE-312C-45D3-B178-8FC9A9A78272}" srcOrd="0" destOrd="0" presId="urn:microsoft.com/office/officeart/2005/8/layout/hierarchy4"/>
    <dgm:cxn modelId="{0B3272CE-45C2-4B77-B193-B88AE740C032}" type="presParOf" srcId="{B6EABBDE-312C-45D3-B178-8FC9A9A78272}" destId="{4A1DE69B-472E-422D-8C3E-B6B7E7176B08}" srcOrd="0" destOrd="0" presId="urn:microsoft.com/office/officeart/2005/8/layout/hierarchy4"/>
    <dgm:cxn modelId="{7820F7C1-F582-4783-A662-F7F058531749}" type="presParOf" srcId="{B6EABBDE-312C-45D3-B178-8FC9A9A78272}" destId="{C4B70D04-4A5B-4449-8F7E-9CB808D07D59}" srcOrd="1" destOrd="0" presId="urn:microsoft.com/office/officeart/2005/8/layout/hierarchy4"/>
    <dgm:cxn modelId="{574289AD-E20A-4392-B7F7-99F3B26D0E4B}" type="presParOf" srcId="{B6EABBDE-312C-45D3-B178-8FC9A9A78272}" destId="{9BE7ADEF-ADF3-47A1-9AB6-358E6F5066C5}" srcOrd="2" destOrd="0" presId="urn:microsoft.com/office/officeart/2005/8/layout/hierarchy4"/>
    <dgm:cxn modelId="{8F35A7C3-CCE1-45F5-BB8C-A9F6F2EB4910}" type="presParOf" srcId="{9BE7ADEF-ADF3-47A1-9AB6-358E6F5066C5}" destId="{B306B8B9-88F3-4020-BCE2-AEF8446E833E}" srcOrd="0" destOrd="0" presId="urn:microsoft.com/office/officeart/2005/8/layout/hierarchy4"/>
    <dgm:cxn modelId="{88874358-CF54-4E50-ACEF-92479B4F17C8}" type="presParOf" srcId="{B306B8B9-88F3-4020-BCE2-AEF8446E833E}" destId="{2020CCBF-1D4E-4B5E-9B46-9EA994BEA4F0}" srcOrd="0" destOrd="0" presId="urn:microsoft.com/office/officeart/2005/8/layout/hierarchy4"/>
    <dgm:cxn modelId="{D573A694-6602-4A43-BAEF-33D006E1D949}" type="presParOf" srcId="{B306B8B9-88F3-4020-BCE2-AEF8446E833E}" destId="{9626BE5B-E2EB-4A92-86E9-09861C7A33B6}" srcOrd="1" destOrd="0" presId="urn:microsoft.com/office/officeart/2005/8/layout/hierarchy4"/>
    <dgm:cxn modelId="{00A0B7D2-ABA6-4E06-8721-C67B6B851C31}" type="presParOf" srcId="{B306B8B9-88F3-4020-BCE2-AEF8446E833E}" destId="{30F43A22-2A01-4B16-91D4-6FD3593226FA}" srcOrd="2" destOrd="0" presId="urn:microsoft.com/office/officeart/2005/8/layout/hierarchy4"/>
    <dgm:cxn modelId="{97F7B22C-1815-47B8-90DC-E8620368F184}" type="presParOf" srcId="{30F43A22-2A01-4B16-91D4-6FD3593226FA}" destId="{33C7D4C8-999A-42B8-8E1B-9716DF0E04A0}" srcOrd="0" destOrd="0" presId="urn:microsoft.com/office/officeart/2005/8/layout/hierarchy4"/>
    <dgm:cxn modelId="{0B2B7E1E-EF24-42A0-9AA3-DEF098735BEF}" type="presParOf" srcId="{33C7D4C8-999A-42B8-8E1B-9716DF0E04A0}" destId="{69B57033-863E-498E-9A83-789CB8FEB447}" srcOrd="0" destOrd="0" presId="urn:microsoft.com/office/officeart/2005/8/layout/hierarchy4"/>
    <dgm:cxn modelId="{936BC223-A7C6-48FB-9792-27EEAA92E5E8}" type="presParOf" srcId="{33C7D4C8-999A-42B8-8E1B-9716DF0E04A0}" destId="{1A6A7FE5-B2AF-462F-969F-90695E991A8C}" srcOrd="1" destOrd="0" presId="urn:microsoft.com/office/officeart/2005/8/layout/hierarchy4"/>
    <dgm:cxn modelId="{37A8E46A-E305-4A56-B69F-39855D9DEC75}" type="presParOf" srcId="{9BE7ADEF-ADF3-47A1-9AB6-358E6F5066C5}" destId="{CC52601E-CBE0-4C70-B684-3ADE04793C9B}" srcOrd="1" destOrd="0" presId="urn:microsoft.com/office/officeart/2005/8/layout/hierarchy4"/>
    <dgm:cxn modelId="{6F45715C-5163-4192-9535-68883B764BC0}" type="presParOf" srcId="{9BE7ADEF-ADF3-47A1-9AB6-358E6F5066C5}" destId="{D760B3E6-D3EF-4919-A7CE-665AC8E00D20}" srcOrd="2" destOrd="0" presId="urn:microsoft.com/office/officeart/2005/8/layout/hierarchy4"/>
    <dgm:cxn modelId="{1A2ADDDA-C289-4D70-AA1B-E59CEA340E4C}" type="presParOf" srcId="{D760B3E6-D3EF-4919-A7CE-665AC8E00D20}" destId="{2A396957-72C1-48E6-B22E-16F5D1B0E2C4}" srcOrd="0" destOrd="0" presId="urn:microsoft.com/office/officeart/2005/8/layout/hierarchy4"/>
    <dgm:cxn modelId="{3F6F3CAF-3F2D-495A-9815-809A4670DA66}" type="presParOf" srcId="{D760B3E6-D3EF-4919-A7CE-665AC8E00D20}" destId="{205CF9E2-9818-4EC1-B9E4-76FD457F91CF}"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3280D05-7C5E-43B1-8B5D-18FC34488231}" type="doc">
      <dgm:prSet loTypeId="urn:microsoft.com/office/officeart/2005/8/layout/chevron2" loCatId="process" qsTypeId="urn:microsoft.com/office/officeart/2005/8/quickstyle/simple1" qsCatId="simple" csTypeId="urn:microsoft.com/office/officeart/2005/8/colors/colorful4" csCatId="colorful" phldr="1"/>
      <dgm:spPr/>
      <dgm:t>
        <a:bodyPr/>
        <a:lstStyle/>
        <a:p>
          <a:endParaRPr lang="en-US"/>
        </a:p>
      </dgm:t>
    </dgm:pt>
    <dgm:pt modelId="{4AD2DB8A-E6A9-4518-A68A-3D27F6DCD536}">
      <dgm:prSet phldrT="[Texto]"/>
      <dgm:spPr/>
      <dgm:t>
        <a:bodyPr/>
        <a:lstStyle/>
        <a:p>
          <a:r>
            <a:rPr lang="es-ES" dirty="0">
              <a:solidFill>
                <a:schemeClr val="tx1"/>
              </a:solidFill>
            </a:rPr>
            <a:t>AUTONOMIA</a:t>
          </a:r>
          <a:endParaRPr lang="en-US" dirty="0">
            <a:solidFill>
              <a:schemeClr val="tx1"/>
            </a:solidFill>
          </a:endParaRPr>
        </a:p>
      </dgm:t>
    </dgm:pt>
    <dgm:pt modelId="{59FBAE2E-A7E8-4358-A236-8A15AC778048}" type="parTrans" cxnId="{0A76BE1A-1765-42C7-A872-8ABD39141247}">
      <dgm:prSet/>
      <dgm:spPr/>
      <dgm:t>
        <a:bodyPr/>
        <a:lstStyle/>
        <a:p>
          <a:endParaRPr lang="en-US">
            <a:solidFill>
              <a:schemeClr val="tx1"/>
            </a:solidFill>
          </a:endParaRPr>
        </a:p>
      </dgm:t>
    </dgm:pt>
    <dgm:pt modelId="{86BFF27B-DD91-4CC6-B7E2-DEE1F77CF111}" type="sibTrans" cxnId="{0A76BE1A-1765-42C7-A872-8ABD39141247}">
      <dgm:prSet/>
      <dgm:spPr/>
      <dgm:t>
        <a:bodyPr/>
        <a:lstStyle/>
        <a:p>
          <a:endParaRPr lang="en-US">
            <a:solidFill>
              <a:schemeClr val="tx1"/>
            </a:solidFill>
          </a:endParaRPr>
        </a:p>
      </dgm:t>
    </dgm:pt>
    <dgm:pt modelId="{FE521D44-5A3F-4946-8616-FBEF46A7DA60}">
      <dgm:prSet phldrT="[Texto]"/>
      <dgm:spPr/>
      <dgm:t>
        <a:bodyPr/>
        <a:lstStyle/>
        <a:p>
          <a:r>
            <a:rPr lang="ca-ES" dirty="0">
              <a:solidFill>
                <a:schemeClr val="tx1"/>
              </a:solidFill>
            </a:rPr>
            <a:t>El </a:t>
          </a:r>
          <a:r>
            <a:rPr lang="ca-ES" dirty="0" err="1">
              <a:solidFill>
                <a:schemeClr val="tx1"/>
              </a:solidFill>
            </a:rPr>
            <a:t>paciente</a:t>
          </a:r>
          <a:r>
            <a:rPr lang="ca-ES" dirty="0">
              <a:solidFill>
                <a:schemeClr val="tx1"/>
              </a:solidFill>
            </a:rPr>
            <a:t> </a:t>
          </a:r>
          <a:r>
            <a:rPr lang="ca-ES" dirty="0" err="1">
              <a:solidFill>
                <a:schemeClr val="tx1"/>
              </a:solidFill>
            </a:rPr>
            <a:t>tomó</a:t>
          </a:r>
          <a:r>
            <a:rPr lang="ca-ES" dirty="0">
              <a:solidFill>
                <a:schemeClr val="tx1"/>
              </a:solidFill>
            </a:rPr>
            <a:t> la </a:t>
          </a:r>
          <a:r>
            <a:rPr lang="ca-ES" dirty="0" err="1">
              <a:solidFill>
                <a:schemeClr val="tx1"/>
              </a:solidFill>
            </a:rPr>
            <a:t>decisión</a:t>
          </a:r>
          <a:r>
            <a:rPr lang="ca-ES" dirty="0">
              <a:solidFill>
                <a:schemeClr val="tx1"/>
              </a:solidFill>
            </a:rPr>
            <a:t> de no </a:t>
          </a:r>
          <a:r>
            <a:rPr lang="ca-ES" dirty="0" err="1">
              <a:solidFill>
                <a:schemeClr val="tx1"/>
              </a:solidFill>
            </a:rPr>
            <a:t>aceptar</a:t>
          </a:r>
          <a:r>
            <a:rPr lang="ca-ES" dirty="0">
              <a:solidFill>
                <a:schemeClr val="tx1"/>
              </a:solidFill>
            </a:rPr>
            <a:t> </a:t>
          </a:r>
          <a:r>
            <a:rPr lang="ca-ES" dirty="0" err="1">
              <a:solidFill>
                <a:schemeClr val="tx1"/>
              </a:solidFill>
            </a:rPr>
            <a:t>reanimación</a:t>
          </a:r>
          <a:r>
            <a:rPr lang="ca-ES" dirty="0">
              <a:solidFill>
                <a:schemeClr val="tx1"/>
              </a:solidFill>
            </a:rPr>
            <a:t> cardiopulmonar (RCP) </a:t>
          </a:r>
          <a:r>
            <a:rPr lang="ca-ES" dirty="0" err="1">
              <a:solidFill>
                <a:schemeClr val="tx1"/>
              </a:solidFill>
            </a:rPr>
            <a:t>porque</a:t>
          </a:r>
          <a:r>
            <a:rPr lang="ca-ES" dirty="0">
              <a:solidFill>
                <a:schemeClr val="tx1"/>
              </a:solidFill>
            </a:rPr>
            <a:t> </a:t>
          </a:r>
          <a:r>
            <a:rPr lang="ca-ES" dirty="0" err="1">
              <a:solidFill>
                <a:schemeClr val="tx1"/>
              </a:solidFill>
            </a:rPr>
            <a:t>reconoce</a:t>
          </a:r>
          <a:r>
            <a:rPr lang="ca-ES" dirty="0">
              <a:solidFill>
                <a:schemeClr val="tx1"/>
              </a:solidFill>
            </a:rPr>
            <a:t> que se </a:t>
          </a:r>
          <a:r>
            <a:rPr lang="ca-ES" dirty="0" err="1">
              <a:solidFill>
                <a:schemeClr val="tx1"/>
              </a:solidFill>
            </a:rPr>
            <a:t>encuentra</a:t>
          </a:r>
          <a:r>
            <a:rPr lang="ca-ES" dirty="0">
              <a:solidFill>
                <a:schemeClr val="tx1"/>
              </a:solidFill>
            </a:rPr>
            <a:t> en final de vida y esta </a:t>
          </a:r>
          <a:r>
            <a:rPr lang="ca-ES" dirty="0" err="1">
              <a:solidFill>
                <a:schemeClr val="tx1"/>
              </a:solidFill>
            </a:rPr>
            <a:t>intervención</a:t>
          </a:r>
          <a:r>
            <a:rPr lang="ca-ES" dirty="0">
              <a:solidFill>
                <a:schemeClr val="tx1"/>
              </a:solidFill>
            </a:rPr>
            <a:t> no beneficia </a:t>
          </a:r>
          <a:r>
            <a:rPr lang="ca-ES" dirty="0" err="1">
              <a:solidFill>
                <a:schemeClr val="tx1"/>
              </a:solidFill>
            </a:rPr>
            <a:t>su</a:t>
          </a:r>
          <a:r>
            <a:rPr lang="ca-ES" dirty="0">
              <a:solidFill>
                <a:schemeClr val="tx1"/>
              </a:solidFill>
            </a:rPr>
            <a:t> </a:t>
          </a:r>
          <a:r>
            <a:rPr lang="ca-ES" dirty="0" err="1">
              <a:solidFill>
                <a:schemeClr val="tx1"/>
              </a:solidFill>
            </a:rPr>
            <a:t>calidad</a:t>
          </a:r>
          <a:r>
            <a:rPr lang="ca-ES" dirty="0">
              <a:solidFill>
                <a:schemeClr val="tx1"/>
              </a:solidFill>
            </a:rPr>
            <a:t> de vida en este </a:t>
          </a:r>
          <a:r>
            <a:rPr lang="ca-ES" dirty="0" err="1">
              <a:solidFill>
                <a:schemeClr val="tx1"/>
              </a:solidFill>
            </a:rPr>
            <a:t>momento</a:t>
          </a:r>
          <a:r>
            <a:rPr lang="ca-ES" dirty="0">
              <a:solidFill>
                <a:schemeClr val="tx1"/>
              </a:solidFill>
            </a:rPr>
            <a:t>. </a:t>
          </a:r>
          <a:r>
            <a:rPr lang="ca-ES" dirty="0" err="1">
              <a:solidFill>
                <a:schemeClr val="tx1"/>
              </a:solidFill>
            </a:rPr>
            <a:t>Enfermería</a:t>
          </a:r>
          <a:r>
            <a:rPr lang="ca-ES" dirty="0">
              <a:solidFill>
                <a:schemeClr val="tx1"/>
              </a:solidFill>
            </a:rPr>
            <a:t> identifica que el </a:t>
          </a:r>
          <a:r>
            <a:rPr lang="ca-ES" dirty="0" err="1">
              <a:solidFill>
                <a:schemeClr val="tx1"/>
              </a:solidFill>
            </a:rPr>
            <a:t>paciente</a:t>
          </a:r>
          <a:r>
            <a:rPr lang="ca-ES" dirty="0">
              <a:solidFill>
                <a:schemeClr val="tx1"/>
              </a:solidFill>
            </a:rPr>
            <a:t> </a:t>
          </a:r>
          <a:r>
            <a:rPr lang="ca-ES" dirty="0" err="1">
              <a:solidFill>
                <a:schemeClr val="tx1"/>
              </a:solidFill>
            </a:rPr>
            <a:t>tiene</a:t>
          </a:r>
          <a:r>
            <a:rPr lang="ca-ES" dirty="0">
              <a:solidFill>
                <a:schemeClr val="tx1"/>
              </a:solidFill>
            </a:rPr>
            <a:t> </a:t>
          </a:r>
          <a:r>
            <a:rPr lang="ca-ES" dirty="0" err="1">
              <a:solidFill>
                <a:schemeClr val="tx1"/>
              </a:solidFill>
            </a:rPr>
            <a:t>pleno</a:t>
          </a:r>
          <a:r>
            <a:rPr lang="ca-ES" dirty="0">
              <a:solidFill>
                <a:schemeClr val="tx1"/>
              </a:solidFill>
            </a:rPr>
            <a:t> </a:t>
          </a:r>
          <a:r>
            <a:rPr lang="ca-ES" dirty="0" err="1">
              <a:solidFill>
                <a:schemeClr val="tx1"/>
              </a:solidFill>
            </a:rPr>
            <a:t>conocimiento</a:t>
          </a:r>
          <a:r>
            <a:rPr lang="ca-ES" dirty="0">
              <a:solidFill>
                <a:schemeClr val="tx1"/>
              </a:solidFill>
            </a:rPr>
            <a:t> de </a:t>
          </a:r>
          <a:r>
            <a:rPr lang="ca-ES" dirty="0" err="1">
              <a:solidFill>
                <a:schemeClr val="tx1"/>
              </a:solidFill>
            </a:rPr>
            <a:t>su</a:t>
          </a:r>
          <a:r>
            <a:rPr lang="ca-ES" dirty="0">
              <a:solidFill>
                <a:schemeClr val="tx1"/>
              </a:solidFill>
            </a:rPr>
            <a:t> </a:t>
          </a:r>
          <a:r>
            <a:rPr lang="ca-ES" dirty="0" err="1">
              <a:solidFill>
                <a:schemeClr val="tx1"/>
              </a:solidFill>
            </a:rPr>
            <a:t>estado</a:t>
          </a:r>
          <a:r>
            <a:rPr lang="ca-ES" dirty="0">
              <a:solidFill>
                <a:schemeClr val="tx1"/>
              </a:solidFill>
            </a:rPr>
            <a:t> </a:t>
          </a:r>
          <a:r>
            <a:rPr lang="ca-ES" dirty="0" err="1">
              <a:solidFill>
                <a:schemeClr val="tx1"/>
              </a:solidFill>
            </a:rPr>
            <a:t>clínico</a:t>
          </a:r>
          <a:r>
            <a:rPr lang="ca-ES" dirty="0">
              <a:solidFill>
                <a:schemeClr val="tx1"/>
              </a:solidFill>
            </a:rPr>
            <a:t> y por lo </a:t>
          </a:r>
          <a:r>
            <a:rPr lang="ca-ES" dirty="0" err="1">
              <a:solidFill>
                <a:schemeClr val="tx1"/>
              </a:solidFill>
            </a:rPr>
            <a:t>tanto</a:t>
          </a:r>
          <a:r>
            <a:rPr lang="ca-ES" dirty="0">
              <a:solidFill>
                <a:schemeClr val="tx1"/>
              </a:solidFill>
            </a:rPr>
            <a:t> </a:t>
          </a:r>
          <a:r>
            <a:rPr lang="ca-ES" dirty="0" err="1">
              <a:solidFill>
                <a:schemeClr val="tx1"/>
              </a:solidFill>
            </a:rPr>
            <a:t>su</a:t>
          </a:r>
          <a:r>
            <a:rPr lang="ca-ES" dirty="0">
              <a:solidFill>
                <a:schemeClr val="tx1"/>
              </a:solidFill>
            </a:rPr>
            <a:t> </a:t>
          </a:r>
          <a:r>
            <a:rPr lang="ca-ES" dirty="0" err="1">
              <a:solidFill>
                <a:schemeClr val="tx1"/>
              </a:solidFill>
            </a:rPr>
            <a:t>decisión</a:t>
          </a:r>
          <a:r>
            <a:rPr lang="ca-ES" dirty="0">
              <a:solidFill>
                <a:schemeClr val="tx1"/>
              </a:solidFill>
            </a:rPr>
            <a:t> </a:t>
          </a:r>
          <a:r>
            <a:rPr lang="ca-ES" dirty="0" err="1">
              <a:solidFill>
                <a:schemeClr val="tx1"/>
              </a:solidFill>
            </a:rPr>
            <a:t>debe</a:t>
          </a:r>
          <a:r>
            <a:rPr lang="ca-ES" dirty="0">
              <a:solidFill>
                <a:schemeClr val="tx1"/>
              </a:solidFill>
            </a:rPr>
            <a:t> ser </a:t>
          </a:r>
          <a:r>
            <a:rPr lang="ca-ES" dirty="0" err="1">
              <a:solidFill>
                <a:schemeClr val="tx1"/>
              </a:solidFill>
            </a:rPr>
            <a:t>respetada</a:t>
          </a:r>
          <a:r>
            <a:rPr lang="ca-ES" dirty="0">
              <a:solidFill>
                <a:schemeClr val="tx1"/>
              </a:solidFill>
            </a:rPr>
            <a:t> y </a:t>
          </a:r>
          <a:r>
            <a:rPr lang="ca-ES" dirty="0" err="1">
              <a:solidFill>
                <a:schemeClr val="tx1"/>
              </a:solidFill>
            </a:rPr>
            <a:t>respaldada</a:t>
          </a:r>
          <a:r>
            <a:rPr lang="ca-ES" dirty="0">
              <a:solidFill>
                <a:schemeClr val="tx1"/>
              </a:solidFill>
            </a:rPr>
            <a:t> por </a:t>
          </a:r>
          <a:r>
            <a:rPr lang="ca-ES" dirty="0" err="1">
              <a:solidFill>
                <a:schemeClr val="tx1"/>
              </a:solidFill>
            </a:rPr>
            <a:t>todo</a:t>
          </a:r>
          <a:r>
            <a:rPr lang="ca-ES" dirty="0">
              <a:solidFill>
                <a:schemeClr val="tx1"/>
              </a:solidFill>
            </a:rPr>
            <a:t> el equipo de </a:t>
          </a:r>
          <a:r>
            <a:rPr lang="ca-ES" dirty="0" err="1">
              <a:solidFill>
                <a:schemeClr val="tx1"/>
              </a:solidFill>
            </a:rPr>
            <a:t>salud</a:t>
          </a:r>
          <a:r>
            <a:rPr lang="ca-ES" dirty="0">
              <a:solidFill>
                <a:schemeClr val="tx1"/>
              </a:solidFill>
            </a:rPr>
            <a:t> que lo </a:t>
          </a:r>
          <a:r>
            <a:rPr lang="ca-ES" dirty="0" err="1">
              <a:solidFill>
                <a:schemeClr val="tx1"/>
              </a:solidFill>
            </a:rPr>
            <a:t>asiste</a:t>
          </a:r>
          <a:r>
            <a:rPr lang="ca-ES" dirty="0">
              <a:solidFill>
                <a:schemeClr val="tx1"/>
              </a:solidFill>
            </a:rPr>
            <a:t> en </a:t>
          </a:r>
          <a:r>
            <a:rPr lang="ca-ES" dirty="0" err="1">
              <a:solidFill>
                <a:schemeClr val="tx1"/>
              </a:solidFill>
            </a:rPr>
            <a:t>su</a:t>
          </a:r>
          <a:r>
            <a:rPr lang="ca-ES" dirty="0">
              <a:solidFill>
                <a:schemeClr val="tx1"/>
              </a:solidFill>
            </a:rPr>
            <a:t> </a:t>
          </a:r>
          <a:r>
            <a:rPr lang="ca-ES" dirty="0" err="1">
              <a:solidFill>
                <a:schemeClr val="tx1"/>
              </a:solidFill>
            </a:rPr>
            <a:t>cuidado</a:t>
          </a:r>
          <a:r>
            <a:rPr lang="ca-ES" dirty="0">
              <a:solidFill>
                <a:schemeClr val="tx1"/>
              </a:solidFill>
            </a:rPr>
            <a:t>.</a:t>
          </a:r>
          <a:endParaRPr lang="en-US" dirty="0">
            <a:solidFill>
              <a:schemeClr val="tx1"/>
            </a:solidFill>
          </a:endParaRPr>
        </a:p>
      </dgm:t>
    </dgm:pt>
    <dgm:pt modelId="{6CA54A9B-D6B8-49AB-B7DD-E084090D9EFA}" type="parTrans" cxnId="{53640306-EB23-4579-906C-EDC389D30C96}">
      <dgm:prSet/>
      <dgm:spPr/>
      <dgm:t>
        <a:bodyPr/>
        <a:lstStyle/>
        <a:p>
          <a:endParaRPr lang="en-US">
            <a:solidFill>
              <a:schemeClr val="tx1"/>
            </a:solidFill>
          </a:endParaRPr>
        </a:p>
      </dgm:t>
    </dgm:pt>
    <dgm:pt modelId="{BE8F4669-E172-402D-A0A8-A0CA86A313D0}" type="sibTrans" cxnId="{53640306-EB23-4579-906C-EDC389D30C96}">
      <dgm:prSet/>
      <dgm:spPr/>
      <dgm:t>
        <a:bodyPr/>
        <a:lstStyle/>
        <a:p>
          <a:endParaRPr lang="en-US">
            <a:solidFill>
              <a:schemeClr val="tx1"/>
            </a:solidFill>
          </a:endParaRPr>
        </a:p>
      </dgm:t>
    </dgm:pt>
    <dgm:pt modelId="{5EB64E1B-4E76-40B4-A454-16AD4D54B87D}">
      <dgm:prSet phldrT="[Texto]"/>
      <dgm:spPr/>
      <dgm:t>
        <a:bodyPr/>
        <a:lstStyle/>
        <a:p>
          <a:r>
            <a:rPr lang="es-ES" dirty="0">
              <a:solidFill>
                <a:schemeClr val="tx1"/>
              </a:solidFill>
            </a:rPr>
            <a:t>BENEFICIENCIA</a:t>
          </a:r>
          <a:endParaRPr lang="en-US" dirty="0">
            <a:solidFill>
              <a:schemeClr val="tx1"/>
            </a:solidFill>
          </a:endParaRPr>
        </a:p>
      </dgm:t>
    </dgm:pt>
    <dgm:pt modelId="{726499A3-369F-46BB-8E98-427C8A4CA592}" type="parTrans" cxnId="{DD715924-B0A3-4613-8E03-A60F8ADED8B1}">
      <dgm:prSet/>
      <dgm:spPr/>
      <dgm:t>
        <a:bodyPr/>
        <a:lstStyle/>
        <a:p>
          <a:endParaRPr lang="en-US">
            <a:solidFill>
              <a:schemeClr val="tx1"/>
            </a:solidFill>
          </a:endParaRPr>
        </a:p>
      </dgm:t>
    </dgm:pt>
    <dgm:pt modelId="{E5670290-72BC-4863-9D64-CAF9E2DA4747}" type="sibTrans" cxnId="{DD715924-B0A3-4613-8E03-A60F8ADED8B1}">
      <dgm:prSet/>
      <dgm:spPr/>
      <dgm:t>
        <a:bodyPr/>
        <a:lstStyle/>
        <a:p>
          <a:endParaRPr lang="en-US">
            <a:solidFill>
              <a:schemeClr val="tx1"/>
            </a:solidFill>
          </a:endParaRPr>
        </a:p>
      </dgm:t>
    </dgm:pt>
    <dgm:pt modelId="{E05906E6-2F23-4885-8089-E2FDB3440176}">
      <dgm:prSet phldrT="[Texto]"/>
      <dgm:spPr/>
      <dgm:t>
        <a:bodyPr/>
        <a:lstStyle/>
        <a:p>
          <a:r>
            <a:rPr lang="ca-ES" dirty="0">
              <a:solidFill>
                <a:schemeClr val="tx1"/>
              </a:solidFill>
            </a:rPr>
            <a:t>La </a:t>
          </a:r>
          <a:r>
            <a:rPr lang="ca-ES" dirty="0" err="1">
              <a:solidFill>
                <a:schemeClr val="tx1"/>
              </a:solidFill>
            </a:rPr>
            <a:t>administración</a:t>
          </a:r>
          <a:r>
            <a:rPr lang="ca-ES" dirty="0">
              <a:solidFill>
                <a:schemeClr val="tx1"/>
              </a:solidFill>
            </a:rPr>
            <a:t> </a:t>
          </a:r>
          <a:r>
            <a:rPr lang="ca-ES" dirty="0" err="1">
              <a:solidFill>
                <a:schemeClr val="tx1"/>
              </a:solidFill>
            </a:rPr>
            <a:t>subcutánea</a:t>
          </a:r>
          <a:r>
            <a:rPr lang="ca-ES" dirty="0">
              <a:solidFill>
                <a:schemeClr val="tx1"/>
              </a:solidFill>
            </a:rPr>
            <a:t> de furosemida </a:t>
          </a:r>
          <a:r>
            <a:rPr lang="ca-ES" dirty="0" err="1">
              <a:solidFill>
                <a:schemeClr val="tx1"/>
              </a:solidFill>
            </a:rPr>
            <a:t>mejora</a:t>
          </a:r>
          <a:r>
            <a:rPr lang="ca-ES" dirty="0">
              <a:solidFill>
                <a:schemeClr val="tx1"/>
              </a:solidFill>
            </a:rPr>
            <a:t> la </a:t>
          </a:r>
          <a:r>
            <a:rPr lang="ca-ES" dirty="0" err="1">
              <a:solidFill>
                <a:schemeClr val="tx1"/>
              </a:solidFill>
            </a:rPr>
            <a:t>calidad</a:t>
          </a:r>
          <a:r>
            <a:rPr lang="ca-ES" dirty="0">
              <a:solidFill>
                <a:schemeClr val="tx1"/>
              </a:solidFill>
            </a:rPr>
            <a:t> de vida de un </a:t>
          </a:r>
          <a:r>
            <a:rPr lang="ca-ES" dirty="0" err="1">
              <a:solidFill>
                <a:schemeClr val="tx1"/>
              </a:solidFill>
            </a:rPr>
            <a:t>paciente</a:t>
          </a:r>
          <a:r>
            <a:rPr lang="ca-ES" dirty="0">
              <a:solidFill>
                <a:schemeClr val="tx1"/>
              </a:solidFill>
            </a:rPr>
            <a:t> con falla </a:t>
          </a:r>
          <a:r>
            <a:rPr lang="ca-ES" dirty="0" err="1">
              <a:solidFill>
                <a:schemeClr val="tx1"/>
              </a:solidFill>
            </a:rPr>
            <a:t>cardiaca</a:t>
          </a:r>
          <a:r>
            <a:rPr lang="ca-ES" dirty="0">
              <a:solidFill>
                <a:schemeClr val="tx1"/>
              </a:solidFill>
            </a:rPr>
            <a:t> </a:t>
          </a:r>
          <a:r>
            <a:rPr lang="ca-ES" dirty="0" err="1">
              <a:solidFill>
                <a:schemeClr val="tx1"/>
              </a:solidFill>
            </a:rPr>
            <a:t>avanzada</a:t>
          </a:r>
          <a:r>
            <a:rPr lang="ca-ES" dirty="0">
              <a:solidFill>
                <a:schemeClr val="tx1"/>
              </a:solidFill>
            </a:rPr>
            <a:t>, </a:t>
          </a:r>
          <a:r>
            <a:rPr lang="ca-ES" dirty="0" err="1">
              <a:solidFill>
                <a:schemeClr val="tx1"/>
              </a:solidFill>
            </a:rPr>
            <a:t>dado</a:t>
          </a:r>
          <a:r>
            <a:rPr lang="ca-ES" dirty="0">
              <a:solidFill>
                <a:schemeClr val="tx1"/>
              </a:solidFill>
            </a:rPr>
            <a:t> que controla un </a:t>
          </a:r>
          <a:r>
            <a:rPr lang="ca-ES" dirty="0" err="1">
              <a:solidFill>
                <a:schemeClr val="tx1"/>
              </a:solidFill>
            </a:rPr>
            <a:t>síntoma</a:t>
          </a:r>
          <a:r>
            <a:rPr lang="ca-ES" dirty="0">
              <a:solidFill>
                <a:schemeClr val="tx1"/>
              </a:solidFill>
            </a:rPr>
            <a:t> </a:t>
          </a:r>
          <a:r>
            <a:rPr lang="ca-ES" dirty="0" err="1">
              <a:solidFill>
                <a:schemeClr val="tx1"/>
              </a:solidFill>
            </a:rPr>
            <a:t>prevalente</a:t>
          </a:r>
          <a:r>
            <a:rPr lang="ca-ES" dirty="0">
              <a:solidFill>
                <a:schemeClr val="tx1"/>
              </a:solidFill>
            </a:rPr>
            <a:t> en esta </a:t>
          </a:r>
          <a:r>
            <a:rPr lang="ca-ES" dirty="0" err="1">
              <a:solidFill>
                <a:schemeClr val="tx1"/>
              </a:solidFill>
            </a:rPr>
            <a:t>enfermedad</a:t>
          </a:r>
          <a:r>
            <a:rPr lang="ca-ES" dirty="0">
              <a:solidFill>
                <a:schemeClr val="tx1"/>
              </a:solidFill>
            </a:rPr>
            <a:t>, la </a:t>
          </a:r>
          <a:r>
            <a:rPr lang="ca-ES" dirty="0" err="1">
              <a:solidFill>
                <a:schemeClr val="tx1"/>
              </a:solidFill>
            </a:rPr>
            <a:t>disnea</a:t>
          </a:r>
          <a:r>
            <a:rPr lang="ca-ES" dirty="0">
              <a:solidFill>
                <a:schemeClr val="tx1"/>
              </a:solidFill>
            </a:rPr>
            <a:t>. </a:t>
          </a:r>
          <a:r>
            <a:rPr lang="ca-ES" dirty="0" err="1">
              <a:solidFill>
                <a:schemeClr val="tx1"/>
              </a:solidFill>
            </a:rPr>
            <a:t>Enfermería</a:t>
          </a:r>
          <a:r>
            <a:rPr lang="ca-ES" dirty="0">
              <a:solidFill>
                <a:schemeClr val="tx1"/>
              </a:solidFill>
            </a:rPr>
            <a:t> </a:t>
          </a:r>
          <a:r>
            <a:rPr lang="ca-ES" dirty="0" err="1">
              <a:solidFill>
                <a:schemeClr val="tx1"/>
              </a:solidFill>
            </a:rPr>
            <a:t>instala</a:t>
          </a:r>
          <a:r>
            <a:rPr lang="ca-ES" dirty="0">
              <a:solidFill>
                <a:schemeClr val="tx1"/>
              </a:solidFill>
            </a:rPr>
            <a:t> un </a:t>
          </a:r>
          <a:r>
            <a:rPr lang="ca-ES" dirty="0" err="1">
              <a:solidFill>
                <a:schemeClr val="tx1"/>
              </a:solidFill>
            </a:rPr>
            <a:t>catéter</a:t>
          </a:r>
          <a:r>
            <a:rPr lang="ca-ES" dirty="0">
              <a:solidFill>
                <a:schemeClr val="tx1"/>
              </a:solidFill>
            </a:rPr>
            <a:t> </a:t>
          </a:r>
          <a:r>
            <a:rPr lang="ca-ES" dirty="0" err="1">
              <a:solidFill>
                <a:schemeClr val="tx1"/>
              </a:solidFill>
            </a:rPr>
            <a:t>subcutáneo</a:t>
          </a:r>
          <a:r>
            <a:rPr lang="ca-ES" dirty="0">
              <a:solidFill>
                <a:schemeClr val="tx1"/>
              </a:solidFill>
            </a:rPr>
            <a:t> para tal </a:t>
          </a:r>
          <a:r>
            <a:rPr lang="ca-ES" dirty="0" err="1">
              <a:solidFill>
                <a:schemeClr val="tx1"/>
              </a:solidFill>
            </a:rPr>
            <a:t>fin</a:t>
          </a:r>
          <a:r>
            <a:rPr lang="ca-ES" dirty="0">
              <a:solidFill>
                <a:schemeClr val="tx1"/>
              </a:solidFill>
            </a:rPr>
            <a:t> y educa al </a:t>
          </a:r>
          <a:r>
            <a:rPr lang="ca-ES" dirty="0" err="1">
              <a:solidFill>
                <a:schemeClr val="tx1"/>
              </a:solidFill>
            </a:rPr>
            <a:t>paciente</a:t>
          </a:r>
          <a:r>
            <a:rPr lang="ca-ES" dirty="0">
              <a:solidFill>
                <a:schemeClr val="tx1"/>
              </a:solidFill>
            </a:rPr>
            <a:t> y </a:t>
          </a:r>
          <a:r>
            <a:rPr lang="ca-ES" dirty="0" err="1">
              <a:solidFill>
                <a:schemeClr val="tx1"/>
              </a:solidFill>
            </a:rPr>
            <a:t>sus</a:t>
          </a:r>
          <a:r>
            <a:rPr lang="ca-ES" dirty="0">
              <a:solidFill>
                <a:schemeClr val="tx1"/>
              </a:solidFill>
            </a:rPr>
            <a:t> cuidadores sobre </a:t>
          </a:r>
          <a:r>
            <a:rPr lang="ca-ES" dirty="0" err="1">
              <a:solidFill>
                <a:schemeClr val="tx1"/>
              </a:solidFill>
            </a:rPr>
            <a:t>su</a:t>
          </a:r>
          <a:r>
            <a:rPr lang="ca-ES" dirty="0">
              <a:solidFill>
                <a:schemeClr val="tx1"/>
              </a:solidFill>
            </a:rPr>
            <a:t> manejo </a:t>
          </a:r>
          <a:r>
            <a:rPr lang="ca-ES" dirty="0" err="1">
              <a:solidFill>
                <a:schemeClr val="tx1"/>
              </a:solidFill>
            </a:rPr>
            <a:t>favoreciendo</a:t>
          </a:r>
          <a:r>
            <a:rPr lang="ca-ES" dirty="0">
              <a:solidFill>
                <a:schemeClr val="tx1"/>
              </a:solidFill>
            </a:rPr>
            <a:t> un </a:t>
          </a:r>
          <a:r>
            <a:rPr lang="ca-ES" dirty="0" err="1">
              <a:solidFill>
                <a:schemeClr val="tx1"/>
              </a:solidFill>
            </a:rPr>
            <a:t>cuidado</a:t>
          </a:r>
          <a:r>
            <a:rPr lang="ca-ES" dirty="0">
              <a:solidFill>
                <a:schemeClr val="tx1"/>
              </a:solidFill>
            </a:rPr>
            <a:t> </a:t>
          </a:r>
          <a:r>
            <a:rPr lang="ca-ES" dirty="0" err="1">
              <a:solidFill>
                <a:schemeClr val="tx1"/>
              </a:solidFill>
            </a:rPr>
            <a:t>seguro</a:t>
          </a:r>
          <a:r>
            <a:rPr lang="ca-ES" dirty="0">
              <a:solidFill>
                <a:schemeClr val="tx1"/>
              </a:solidFill>
            </a:rPr>
            <a:t> en </a:t>
          </a:r>
          <a:r>
            <a:rPr lang="ca-ES" dirty="0" err="1">
              <a:solidFill>
                <a:schemeClr val="tx1"/>
              </a:solidFill>
            </a:rPr>
            <a:t>su</a:t>
          </a:r>
          <a:r>
            <a:rPr lang="ca-ES" dirty="0">
              <a:solidFill>
                <a:schemeClr val="tx1"/>
              </a:solidFill>
            </a:rPr>
            <a:t> domicilio.</a:t>
          </a:r>
          <a:endParaRPr lang="en-US" dirty="0">
            <a:solidFill>
              <a:schemeClr val="tx1"/>
            </a:solidFill>
          </a:endParaRPr>
        </a:p>
      </dgm:t>
    </dgm:pt>
    <dgm:pt modelId="{81A24DE0-452D-40A9-A9B8-3CE3964CB9EF}" type="parTrans" cxnId="{4885E644-58CB-424B-844F-B3EFABFD74BD}">
      <dgm:prSet/>
      <dgm:spPr/>
      <dgm:t>
        <a:bodyPr/>
        <a:lstStyle/>
        <a:p>
          <a:endParaRPr lang="en-US">
            <a:solidFill>
              <a:schemeClr val="tx1"/>
            </a:solidFill>
          </a:endParaRPr>
        </a:p>
      </dgm:t>
    </dgm:pt>
    <dgm:pt modelId="{7BA72D69-0269-4922-800D-33CEA7D434FA}" type="sibTrans" cxnId="{4885E644-58CB-424B-844F-B3EFABFD74BD}">
      <dgm:prSet/>
      <dgm:spPr/>
      <dgm:t>
        <a:bodyPr/>
        <a:lstStyle/>
        <a:p>
          <a:endParaRPr lang="en-US">
            <a:solidFill>
              <a:schemeClr val="tx1"/>
            </a:solidFill>
          </a:endParaRPr>
        </a:p>
      </dgm:t>
    </dgm:pt>
    <dgm:pt modelId="{A26165B7-FC9D-474F-B3E2-C2B748A5AA0E}">
      <dgm:prSet phldrT="[Texto]"/>
      <dgm:spPr/>
      <dgm:t>
        <a:bodyPr/>
        <a:lstStyle/>
        <a:p>
          <a:r>
            <a:rPr lang="es-ES" dirty="0">
              <a:solidFill>
                <a:schemeClr val="tx1"/>
              </a:solidFill>
            </a:rPr>
            <a:t>NO MALEFICIENCIA</a:t>
          </a:r>
          <a:endParaRPr lang="en-US" dirty="0">
            <a:solidFill>
              <a:schemeClr val="tx1"/>
            </a:solidFill>
          </a:endParaRPr>
        </a:p>
      </dgm:t>
    </dgm:pt>
    <dgm:pt modelId="{9398411C-FA3B-4971-B05E-1FE8124D67FE}" type="parTrans" cxnId="{50E272C4-4EC3-4536-84C7-DD5C55CB29CF}">
      <dgm:prSet/>
      <dgm:spPr/>
      <dgm:t>
        <a:bodyPr/>
        <a:lstStyle/>
        <a:p>
          <a:endParaRPr lang="en-US">
            <a:solidFill>
              <a:schemeClr val="tx1"/>
            </a:solidFill>
          </a:endParaRPr>
        </a:p>
      </dgm:t>
    </dgm:pt>
    <dgm:pt modelId="{A98D31F6-5580-4310-BCE6-0CD68678752C}" type="sibTrans" cxnId="{50E272C4-4EC3-4536-84C7-DD5C55CB29CF}">
      <dgm:prSet/>
      <dgm:spPr/>
      <dgm:t>
        <a:bodyPr/>
        <a:lstStyle/>
        <a:p>
          <a:endParaRPr lang="en-US">
            <a:solidFill>
              <a:schemeClr val="tx1"/>
            </a:solidFill>
          </a:endParaRPr>
        </a:p>
      </dgm:t>
    </dgm:pt>
    <dgm:pt modelId="{66042A7E-1F8E-48A8-A2CB-5C3852734C05}">
      <dgm:prSet phldrT="[Texto]"/>
      <dgm:spPr/>
      <dgm:t>
        <a:bodyPr/>
        <a:lstStyle/>
        <a:p>
          <a:r>
            <a:rPr lang="ca-ES" dirty="0">
              <a:solidFill>
                <a:schemeClr val="tx1"/>
              </a:solidFill>
            </a:rPr>
            <a:t>En el </a:t>
          </a:r>
          <a:r>
            <a:rPr lang="ca-ES" dirty="0" err="1">
              <a:solidFill>
                <a:schemeClr val="tx1"/>
              </a:solidFill>
            </a:rPr>
            <a:t>contexto</a:t>
          </a:r>
          <a:r>
            <a:rPr lang="ca-ES" dirty="0">
              <a:solidFill>
                <a:schemeClr val="tx1"/>
              </a:solidFill>
            </a:rPr>
            <a:t> de </a:t>
          </a:r>
          <a:r>
            <a:rPr lang="ca-ES" dirty="0" err="1">
              <a:solidFill>
                <a:schemeClr val="tx1"/>
              </a:solidFill>
            </a:rPr>
            <a:t>fin</a:t>
          </a:r>
          <a:r>
            <a:rPr lang="ca-ES" dirty="0">
              <a:solidFill>
                <a:schemeClr val="tx1"/>
              </a:solidFill>
            </a:rPr>
            <a:t> de vida </a:t>
          </a:r>
          <a:r>
            <a:rPr lang="ca-ES" dirty="0" err="1">
              <a:solidFill>
                <a:schemeClr val="tx1"/>
              </a:solidFill>
            </a:rPr>
            <a:t>debe</a:t>
          </a:r>
          <a:r>
            <a:rPr lang="ca-ES" dirty="0">
              <a:solidFill>
                <a:schemeClr val="tx1"/>
              </a:solidFill>
            </a:rPr>
            <a:t> </a:t>
          </a:r>
          <a:r>
            <a:rPr lang="ca-ES" dirty="0" err="1">
              <a:solidFill>
                <a:schemeClr val="tx1"/>
              </a:solidFill>
            </a:rPr>
            <a:t>primar</a:t>
          </a:r>
          <a:r>
            <a:rPr lang="ca-ES" dirty="0">
              <a:solidFill>
                <a:schemeClr val="tx1"/>
              </a:solidFill>
            </a:rPr>
            <a:t> el confort y el control de </a:t>
          </a:r>
          <a:r>
            <a:rPr lang="ca-ES" dirty="0" err="1">
              <a:solidFill>
                <a:schemeClr val="tx1"/>
              </a:solidFill>
            </a:rPr>
            <a:t>síntomas</a:t>
          </a:r>
          <a:r>
            <a:rPr lang="ca-ES" dirty="0">
              <a:solidFill>
                <a:schemeClr val="tx1"/>
              </a:solidFill>
            </a:rPr>
            <a:t> desagradables de la persona </a:t>
          </a:r>
          <a:r>
            <a:rPr lang="ca-ES" dirty="0" err="1">
              <a:solidFill>
                <a:schemeClr val="tx1"/>
              </a:solidFill>
            </a:rPr>
            <a:t>enferma</a:t>
          </a:r>
          <a:r>
            <a:rPr lang="ca-ES" dirty="0">
              <a:solidFill>
                <a:schemeClr val="tx1"/>
              </a:solidFill>
            </a:rPr>
            <a:t>, por lo que </a:t>
          </a:r>
          <a:r>
            <a:rPr lang="ca-ES" dirty="0" err="1">
              <a:solidFill>
                <a:schemeClr val="tx1"/>
              </a:solidFill>
            </a:rPr>
            <a:t>actividades</a:t>
          </a:r>
          <a:r>
            <a:rPr lang="ca-ES" dirty="0">
              <a:solidFill>
                <a:schemeClr val="tx1"/>
              </a:solidFill>
            </a:rPr>
            <a:t> que generen dolor o malestar como toma de </a:t>
          </a:r>
          <a:r>
            <a:rPr lang="ca-ES" dirty="0" err="1">
              <a:solidFill>
                <a:schemeClr val="tx1"/>
              </a:solidFill>
            </a:rPr>
            <a:t>laboratorios</a:t>
          </a:r>
          <a:r>
            <a:rPr lang="ca-ES" dirty="0">
              <a:solidFill>
                <a:schemeClr val="tx1"/>
              </a:solidFill>
            </a:rPr>
            <a:t> o </a:t>
          </a:r>
          <a:r>
            <a:rPr lang="ca-ES" dirty="0" err="1">
              <a:solidFill>
                <a:schemeClr val="tx1"/>
              </a:solidFill>
            </a:rPr>
            <a:t>paso</a:t>
          </a:r>
          <a:r>
            <a:rPr lang="ca-ES" dirty="0">
              <a:solidFill>
                <a:schemeClr val="tx1"/>
              </a:solidFill>
            </a:rPr>
            <a:t> de </a:t>
          </a:r>
          <a:r>
            <a:rPr lang="ca-ES" dirty="0" err="1">
              <a:solidFill>
                <a:schemeClr val="tx1"/>
              </a:solidFill>
            </a:rPr>
            <a:t>sondas</a:t>
          </a:r>
          <a:r>
            <a:rPr lang="ca-ES" dirty="0">
              <a:solidFill>
                <a:schemeClr val="tx1"/>
              </a:solidFill>
            </a:rPr>
            <a:t> para </a:t>
          </a:r>
          <a:r>
            <a:rPr lang="ca-ES" dirty="0" err="1">
              <a:solidFill>
                <a:schemeClr val="tx1"/>
              </a:solidFill>
            </a:rPr>
            <a:t>alimentación</a:t>
          </a:r>
          <a:r>
            <a:rPr lang="ca-ES" dirty="0">
              <a:solidFill>
                <a:schemeClr val="tx1"/>
              </a:solidFill>
            </a:rPr>
            <a:t> o </a:t>
          </a:r>
          <a:r>
            <a:rPr lang="ca-ES" dirty="0" err="1">
              <a:solidFill>
                <a:schemeClr val="tx1"/>
              </a:solidFill>
            </a:rPr>
            <a:t>drenaje</a:t>
          </a:r>
          <a:r>
            <a:rPr lang="ca-ES" dirty="0">
              <a:solidFill>
                <a:schemeClr val="tx1"/>
              </a:solidFill>
            </a:rPr>
            <a:t> </a:t>
          </a:r>
          <a:r>
            <a:rPr lang="ca-ES" dirty="0" err="1">
              <a:solidFill>
                <a:schemeClr val="tx1"/>
              </a:solidFill>
            </a:rPr>
            <a:t>deben</a:t>
          </a:r>
          <a:r>
            <a:rPr lang="ca-ES" dirty="0">
              <a:solidFill>
                <a:schemeClr val="tx1"/>
              </a:solidFill>
            </a:rPr>
            <a:t> </a:t>
          </a:r>
          <a:r>
            <a:rPr lang="ca-ES" dirty="0" err="1">
              <a:solidFill>
                <a:schemeClr val="tx1"/>
              </a:solidFill>
            </a:rPr>
            <a:t>analizarse</a:t>
          </a:r>
          <a:r>
            <a:rPr lang="ca-ES" dirty="0">
              <a:solidFill>
                <a:schemeClr val="tx1"/>
              </a:solidFill>
            </a:rPr>
            <a:t> en </a:t>
          </a:r>
          <a:r>
            <a:rPr lang="ca-ES" dirty="0" err="1">
              <a:solidFill>
                <a:schemeClr val="tx1"/>
              </a:solidFill>
            </a:rPr>
            <a:t>función</a:t>
          </a:r>
          <a:r>
            <a:rPr lang="ca-ES" dirty="0">
              <a:solidFill>
                <a:schemeClr val="tx1"/>
              </a:solidFill>
            </a:rPr>
            <a:t> al </a:t>
          </a:r>
          <a:r>
            <a:rPr lang="ca-ES" dirty="0" err="1">
              <a:solidFill>
                <a:schemeClr val="tx1"/>
              </a:solidFill>
            </a:rPr>
            <a:t>balance</a:t>
          </a:r>
          <a:r>
            <a:rPr lang="ca-ES" dirty="0">
              <a:solidFill>
                <a:schemeClr val="tx1"/>
              </a:solidFill>
            </a:rPr>
            <a:t> </a:t>
          </a:r>
          <a:r>
            <a:rPr lang="ca-ES" dirty="0" err="1">
              <a:solidFill>
                <a:schemeClr val="tx1"/>
              </a:solidFill>
            </a:rPr>
            <a:t>riesgo</a:t>
          </a:r>
          <a:r>
            <a:rPr lang="ca-ES" dirty="0">
              <a:solidFill>
                <a:schemeClr val="tx1"/>
              </a:solidFill>
            </a:rPr>
            <a:t>/beneficio.</a:t>
          </a:r>
          <a:endParaRPr lang="en-US" dirty="0">
            <a:solidFill>
              <a:schemeClr val="tx1"/>
            </a:solidFill>
          </a:endParaRPr>
        </a:p>
      </dgm:t>
    </dgm:pt>
    <dgm:pt modelId="{732EB94B-7833-4887-A130-751AEE6097C8}" type="parTrans" cxnId="{9A0CC271-7244-4574-94C3-043F0083E39C}">
      <dgm:prSet/>
      <dgm:spPr/>
      <dgm:t>
        <a:bodyPr/>
        <a:lstStyle/>
        <a:p>
          <a:endParaRPr lang="en-US">
            <a:solidFill>
              <a:schemeClr val="tx1"/>
            </a:solidFill>
          </a:endParaRPr>
        </a:p>
      </dgm:t>
    </dgm:pt>
    <dgm:pt modelId="{004E5AB9-09AB-4992-ABAD-63077971763E}" type="sibTrans" cxnId="{9A0CC271-7244-4574-94C3-043F0083E39C}">
      <dgm:prSet/>
      <dgm:spPr/>
      <dgm:t>
        <a:bodyPr/>
        <a:lstStyle/>
        <a:p>
          <a:endParaRPr lang="en-US">
            <a:solidFill>
              <a:schemeClr val="tx1"/>
            </a:solidFill>
          </a:endParaRPr>
        </a:p>
      </dgm:t>
    </dgm:pt>
    <dgm:pt modelId="{A12ACC21-F783-406E-A700-A7A658A4BDD5}">
      <dgm:prSet phldrT="[Texto]"/>
      <dgm:spPr/>
      <dgm:t>
        <a:bodyPr/>
        <a:lstStyle/>
        <a:p>
          <a:r>
            <a:rPr lang="es-ES" dirty="0">
              <a:solidFill>
                <a:schemeClr val="tx1"/>
              </a:solidFill>
            </a:rPr>
            <a:t>JUSTICIA</a:t>
          </a:r>
          <a:endParaRPr lang="en-US" dirty="0">
            <a:solidFill>
              <a:schemeClr val="tx1"/>
            </a:solidFill>
          </a:endParaRPr>
        </a:p>
      </dgm:t>
    </dgm:pt>
    <dgm:pt modelId="{4F06902A-79DD-43D1-A8FA-95C1C9CDC931}" type="parTrans" cxnId="{BCDA5A6E-F2D0-453D-AF91-D4784B4765C1}">
      <dgm:prSet/>
      <dgm:spPr/>
      <dgm:t>
        <a:bodyPr/>
        <a:lstStyle/>
        <a:p>
          <a:endParaRPr lang="en-US">
            <a:solidFill>
              <a:schemeClr val="tx1"/>
            </a:solidFill>
          </a:endParaRPr>
        </a:p>
      </dgm:t>
    </dgm:pt>
    <dgm:pt modelId="{9602E3D2-796A-4B1D-8AC3-0F4B5DBDA505}" type="sibTrans" cxnId="{BCDA5A6E-F2D0-453D-AF91-D4784B4765C1}">
      <dgm:prSet/>
      <dgm:spPr/>
      <dgm:t>
        <a:bodyPr/>
        <a:lstStyle/>
        <a:p>
          <a:endParaRPr lang="en-US">
            <a:solidFill>
              <a:schemeClr val="tx1"/>
            </a:solidFill>
          </a:endParaRPr>
        </a:p>
      </dgm:t>
    </dgm:pt>
    <dgm:pt modelId="{1555838F-55DC-4B9B-84DA-BAE74EC957AA}">
      <dgm:prSet/>
      <dgm:spPr/>
      <dgm:t>
        <a:bodyPr/>
        <a:lstStyle/>
        <a:p>
          <a:r>
            <a:rPr lang="ca-ES">
              <a:solidFill>
                <a:schemeClr val="tx1"/>
              </a:solidFill>
            </a:rPr>
            <a:t>Una persona con dolor neuropático cuya intensidad va en ascenso tiene derecho al acceso a atención especializada en control de dolor y a todos los medicamentos necesarios para controlar este síntoma hasta que este sea tolerable y le permita realizar sus actividades diarias.</a:t>
          </a:r>
          <a:endParaRPr lang="en-US">
            <a:solidFill>
              <a:schemeClr val="tx1"/>
            </a:solidFill>
          </a:endParaRPr>
        </a:p>
      </dgm:t>
    </dgm:pt>
    <dgm:pt modelId="{558449AF-B9B5-423E-85B9-B068CBDEE2EE}" type="parTrans" cxnId="{98A1652A-E732-4A79-A843-353845E74D08}">
      <dgm:prSet/>
      <dgm:spPr/>
      <dgm:t>
        <a:bodyPr/>
        <a:lstStyle/>
        <a:p>
          <a:endParaRPr lang="en-US">
            <a:solidFill>
              <a:schemeClr val="tx1"/>
            </a:solidFill>
          </a:endParaRPr>
        </a:p>
      </dgm:t>
    </dgm:pt>
    <dgm:pt modelId="{F7D4A47A-0A63-44DB-BFE3-4CC98E27AFDB}" type="sibTrans" cxnId="{98A1652A-E732-4A79-A843-353845E74D08}">
      <dgm:prSet/>
      <dgm:spPr/>
      <dgm:t>
        <a:bodyPr/>
        <a:lstStyle/>
        <a:p>
          <a:endParaRPr lang="en-US">
            <a:solidFill>
              <a:schemeClr val="tx1"/>
            </a:solidFill>
          </a:endParaRPr>
        </a:p>
      </dgm:t>
    </dgm:pt>
    <dgm:pt modelId="{79167CDA-73EB-4AB3-AF17-DE584BB8F31D}" type="pres">
      <dgm:prSet presAssocID="{43280D05-7C5E-43B1-8B5D-18FC34488231}" presName="linearFlow" presStyleCnt="0">
        <dgm:presLayoutVars>
          <dgm:dir/>
          <dgm:animLvl val="lvl"/>
          <dgm:resizeHandles val="exact"/>
        </dgm:presLayoutVars>
      </dgm:prSet>
      <dgm:spPr/>
      <dgm:t>
        <a:bodyPr/>
        <a:lstStyle/>
        <a:p>
          <a:endParaRPr lang="es-EC"/>
        </a:p>
      </dgm:t>
    </dgm:pt>
    <dgm:pt modelId="{987C5CA2-23AF-4532-A6F6-E5B888AA885A}" type="pres">
      <dgm:prSet presAssocID="{4AD2DB8A-E6A9-4518-A68A-3D27F6DCD536}" presName="composite" presStyleCnt="0"/>
      <dgm:spPr/>
    </dgm:pt>
    <dgm:pt modelId="{B709334C-F74B-4557-9AD9-6ED7E7EFAC3C}" type="pres">
      <dgm:prSet presAssocID="{4AD2DB8A-E6A9-4518-A68A-3D27F6DCD536}" presName="parentText" presStyleLbl="alignNode1" presStyleIdx="0" presStyleCnt="4">
        <dgm:presLayoutVars>
          <dgm:chMax val="1"/>
          <dgm:bulletEnabled val="1"/>
        </dgm:presLayoutVars>
      </dgm:prSet>
      <dgm:spPr/>
      <dgm:t>
        <a:bodyPr/>
        <a:lstStyle/>
        <a:p>
          <a:endParaRPr lang="es-EC"/>
        </a:p>
      </dgm:t>
    </dgm:pt>
    <dgm:pt modelId="{BE234495-DC4B-44BA-B2FF-35D6E02D220C}" type="pres">
      <dgm:prSet presAssocID="{4AD2DB8A-E6A9-4518-A68A-3D27F6DCD536}" presName="descendantText" presStyleLbl="alignAcc1" presStyleIdx="0" presStyleCnt="4">
        <dgm:presLayoutVars>
          <dgm:bulletEnabled val="1"/>
        </dgm:presLayoutVars>
      </dgm:prSet>
      <dgm:spPr/>
      <dgm:t>
        <a:bodyPr/>
        <a:lstStyle/>
        <a:p>
          <a:endParaRPr lang="es-EC"/>
        </a:p>
      </dgm:t>
    </dgm:pt>
    <dgm:pt modelId="{E3B7A8EE-6907-4933-BF7D-3E76DBAA6E43}" type="pres">
      <dgm:prSet presAssocID="{86BFF27B-DD91-4CC6-B7E2-DEE1F77CF111}" presName="sp" presStyleCnt="0"/>
      <dgm:spPr/>
    </dgm:pt>
    <dgm:pt modelId="{9DE7624B-FA3A-4CC3-84BB-63DE13751FC4}" type="pres">
      <dgm:prSet presAssocID="{5EB64E1B-4E76-40B4-A454-16AD4D54B87D}" presName="composite" presStyleCnt="0"/>
      <dgm:spPr/>
    </dgm:pt>
    <dgm:pt modelId="{CEC92664-53FD-43F7-8E77-C4000211EB15}" type="pres">
      <dgm:prSet presAssocID="{5EB64E1B-4E76-40B4-A454-16AD4D54B87D}" presName="parentText" presStyleLbl="alignNode1" presStyleIdx="1" presStyleCnt="4">
        <dgm:presLayoutVars>
          <dgm:chMax val="1"/>
          <dgm:bulletEnabled val="1"/>
        </dgm:presLayoutVars>
      </dgm:prSet>
      <dgm:spPr/>
      <dgm:t>
        <a:bodyPr/>
        <a:lstStyle/>
        <a:p>
          <a:endParaRPr lang="es-EC"/>
        </a:p>
      </dgm:t>
    </dgm:pt>
    <dgm:pt modelId="{B35064DB-C996-4116-88D5-B48E672603CE}" type="pres">
      <dgm:prSet presAssocID="{5EB64E1B-4E76-40B4-A454-16AD4D54B87D}" presName="descendantText" presStyleLbl="alignAcc1" presStyleIdx="1" presStyleCnt="4">
        <dgm:presLayoutVars>
          <dgm:bulletEnabled val="1"/>
        </dgm:presLayoutVars>
      </dgm:prSet>
      <dgm:spPr/>
      <dgm:t>
        <a:bodyPr/>
        <a:lstStyle/>
        <a:p>
          <a:endParaRPr lang="es-EC"/>
        </a:p>
      </dgm:t>
    </dgm:pt>
    <dgm:pt modelId="{991169D8-7AD3-4A0F-AB6C-767F527BEEBA}" type="pres">
      <dgm:prSet presAssocID="{E5670290-72BC-4863-9D64-CAF9E2DA4747}" presName="sp" presStyleCnt="0"/>
      <dgm:spPr/>
    </dgm:pt>
    <dgm:pt modelId="{0D407F51-2794-4030-8A90-1938954FA4DC}" type="pres">
      <dgm:prSet presAssocID="{A26165B7-FC9D-474F-B3E2-C2B748A5AA0E}" presName="composite" presStyleCnt="0"/>
      <dgm:spPr/>
    </dgm:pt>
    <dgm:pt modelId="{19D8055D-75D9-4A63-AF8D-29E4C82637CC}" type="pres">
      <dgm:prSet presAssocID="{A26165B7-FC9D-474F-B3E2-C2B748A5AA0E}" presName="parentText" presStyleLbl="alignNode1" presStyleIdx="2" presStyleCnt="4">
        <dgm:presLayoutVars>
          <dgm:chMax val="1"/>
          <dgm:bulletEnabled val="1"/>
        </dgm:presLayoutVars>
      </dgm:prSet>
      <dgm:spPr/>
      <dgm:t>
        <a:bodyPr/>
        <a:lstStyle/>
        <a:p>
          <a:endParaRPr lang="es-EC"/>
        </a:p>
      </dgm:t>
    </dgm:pt>
    <dgm:pt modelId="{DD58C8F5-4259-4839-A7CE-1AC9C971F6EF}" type="pres">
      <dgm:prSet presAssocID="{A26165B7-FC9D-474F-B3E2-C2B748A5AA0E}" presName="descendantText" presStyleLbl="alignAcc1" presStyleIdx="2" presStyleCnt="4">
        <dgm:presLayoutVars>
          <dgm:bulletEnabled val="1"/>
        </dgm:presLayoutVars>
      </dgm:prSet>
      <dgm:spPr/>
      <dgm:t>
        <a:bodyPr/>
        <a:lstStyle/>
        <a:p>
          <a:endParaRPr lang="es-EC"/>
        </a:p>
      </dgm:t>
    </dgm:pt>
    <dgm:pt modelId="{EF4749CE-3BE5-48F2-8D15-C73C10BA1769}" type="pres">
      <dgm:prSet presAssocID="{A98D31F6-5580-4310-BCE6-0CD68678752C}" presName="sp" presStyleCnt="0"/>
      <dgm:spPr/>
    </dgm:pt>
    <dgm:pt modelId="{774021C6-D1EF-43F8-A690-96F986C82590}" type="pres">
      <dgm:prSet presAssocID="{A12ACC21-F783-406E-A700-A7A658A4BDD5}" presName="composite" presStyleCnt="0"/>
      <dgm:spPr/>
    </dgm:pt>
    <dgm:pt modelId="{AF2A6C07-2B82-4BA4-9BCA-0427D121F273}" type="pres">
      <dgm:prSet presAssocID="{A12ACC21-F783-406E-A700-A7A658A4BDD5}" presName="parentText" presStyleLbl="alignNode1" presStyleIdx="3" presStyleCnt="4">
        <dgm:presLayoutVars>
          <dgm:chMax val="1"/>
          <dgm:bulletEnabled val="1"/>
        </dgm:presLayoutVars>
      </dgm:prSet>
      <dgm:spPr/>
      <dgm:t>
        <a:bodyPr/>
        <a:lstStyle/>
        <a:p>
          <a:endParaRPr lang="es-EC"/>
        </a:p>
      </dgm:t>
    </dgm:pt>
    <dgm:pt modelId="{859AD964-F598-4848-BD16-20228DBCD457}" type="pres">
      <dgm:prSet presAssocID="{A12ACC21-F783-406E-A700-A7A658A4BDD5}" presName="descendantText" presStyleLbl="alignAcc1" presStyleIdx="3" presStyleCnt="4">
        <dgm:presLayoutVars>
          <dgm:bulletEnabled val="1"/>
        </dgm:presLayoutVars>
      </dgm:prSet>
      <dgm:spPr/>
      <dgm:t>
        <a:bodyPr/>
        <a:lstStyle/>
        <a:p>
          <a:endParaRPr lang="es-EC"/>
        </a:p>
      </dgm:t>
    </dgm:pt>
  </dgm:ptLst>
  <dgm:cxnLst>
    <dgm:cxn modelId="{9A0CC271-7244-4574-94C3-043F0083E39C}" srcId="{A26165B7-FC9D-474F-B3E2-C2B748A5AA0E}" destId="{66042A7E-1F8E-48A8-A2CB-5C3852734C05}" srcOrd="0" destOrd="0" parTransId="{732EB94B-7833-4887-A130-751AEE6097C8}" sibTransId="{004E5AB9-09AB-4992-ABAD-63077971763E}"/>
    <dgm:cxn modelId="{A9F187BD-1AA6-458B-B5D0-31C4834EBB04}" type="presOf" srcId="{43280D05-7C5E-43B1-8B5D-18FC34488231}" destId="{79167CDA-73EB-4AB3-AF17-DE584BB8F31D}" srcOrd="0" destOrd="0" presId="urn:microsoft.com/office/officeart/2005/8/layout/chevron2"/>
    <dgm:cxn modelId="{DD715924-B0A3-4613-8E03-A60F8ADED8B1}" srcId="{43280D05-7C5E-43B1-8B5D-18FC34488231}" destId="{5EB64E1B-4E76-40B4-A454-16AD4D54B87D}" srcOrd="1" destOrd="0" parTransId="{726499A3-369F-46BB-8E98-427C8A4CA592}" sibTransId="{E5670290-72BC-4863-9D64-CAF9E2DA4747}"/>
    <dgm:cxn modelId="{C08FA60D-E30C-45B7-8791-BDDDFAF3E840}" type="presOf" srcId="{5EB64E1B-4E76-40B4-A454-16AD4D54B87D}" destId="{CEC92664-53FD-43F7-8E77-C4000211EB15}" srcOrd="0" destOrd="0" presId="urn:microsoft.com/office/officeart/2005/8/layout/chevron2"/>
    <dgm:cxn modelId="{36B52A41-FADE-484D-A83A-0223888CA2B4}" type="presOf" srcId="{A26165B7-FC9D-474F-B3E2-C2B748A5AA0E}" destId="{19D8055D-75D9-4A63-AF8D-29E4C82637CC}" srcOrd="0" destOrd="0" presId="urn:microsoft.com/office/officeart/2005/8/layout/chevron2"/>
    <dgm:cxn modelId="{50E272C4-4EC3-4536-84C7-DD5C55CB29CF}" srcId="{43280D05-7C5E-43B1-8B5D-18FC34488231}" destId="{A26165B7-FC9D-474F-B3E2-C2B748A5AA0E}" srcOrd="2" destOrd="0" parTransId="{9398411C-FA3B-4971-B05E-1FE8124D67FE}" sibTransId="{A98D31F6-5580-4310-BCE6-0CD68678752C}"/>
    <dgm:cxn modelId="{2CF5E6EE-8ECB-4F1A-8CD9-6A2009ABB850}" type="presOf" srcId="{FE521D44-5A3F-4946-8616-FBEF46A7DA60}" destId="{BE234495-DC4B-44BA-B2FF-35D6E02D220C}" srcOrd="0" destOrd="0" presId="urn:microsoft.com/office/officeart/2005/8/layout/chevron2"/>
    <dgm:cxn modelId="{3FB6066E-900A-4E92-A5A6-B742113A075B}" type="presOf" srcId="{A12ACC21-F783-406E-A700-A7A658A4BDD5}" destId="{AF2A6C07-2B82-4BA4-9BCA-0427D121F273}" srcOrd="0" destOrd="0" presId="urn:microsoft.com/office/officeart/2005/8/layout/chevron2"/>
    <dgm:cxn modelId="{28A8CF81-C6AD-47B9-9061-A4B2099354CC}" type="presOf" srcId="{4AD2DB8A-E6A9-4518-A68A-3D27F6DCD536}" destId="{B709334C-F74B-4557-9AD9-6ED7E7EFAC3C}" srcOrd="0" destOrd="0" presId="urn:microsoft.com/office/officeart/2005/8/layout/chevron2"/>
    <dgm:cxn modelId="{C4B1ACF1-F861-4C62-8860-9769CE5FE16A}" type="presOf" srcId="{66042A7E-1F8E-48A8-A2CB-5C3852734C05}" destId="{DD58C8F5-4259-4839-A7CE-1AC9C971F6EF}" srcOrd="0" destOrd="0" presId="urn:microsoft.com/office/officeart/2005/8/layout/chevron2"/>
    <dgm:cxn modelId="{A5C729A0-4E32-46A9-8EB0-BC4D52B98799}" type="presOf" srcId="{E05906E6-2F23-4885-8089-E2FDB3440176}" destId="{B35064DB-C996-4116-88D5-B48E672603CE}" srcOrd="0" destOrd="0" presId="urn:microsoft.com/office/officeart/2005/8/layout/chevron2"/>
    <dgm:cxn modelId="{BCDA5A6E-F2D0-453D-AF91-D4784B4765C1}" srcId="{43280D05-7C5E-43B1-8B5D-18FC34488231}" destId="{A12ACC21-F783-406E-A700-A7A658A4BDD5}" srcOrd="3" destOrd="0" parTransId="{4F06902A-79DD-43D1-A8FA-95C1C9CDC931}" sibTransId="{9602E3D2-796A-4B1D-8AC3-0F4B5DBDA505}"/>
    <dgm:cxn modelId="{4885E644-58CB-424B-844F-B3EFABFD74BD}" srcId="{5EB64E1B-4E76-40B4-A454-16AD4D54B87D}" destId="{E05906E6-2F23-4885-8089-E2FDB3440176}" srcOrd="0" destOrd="0" parTransId="{81A24DE0-452D-40A9-A9B8-3CE3964CB9EF}" sibTransId="{7BA72D69-0269-4922-800D-33CEA7D434FA}"/>
    <dgm:cxn modelId="{53640306-EB23-4579-906C-EDC389D30C96}" srcId="{4AD2DB8A-E6A9-4518-A68A-3D27F6DCD536}" destId="{FE521D44-5A3F-4946-8616-FBEF46A7DA60}" srcOrd="0" destOrd="0" parTransId="{6CA54A9B-D6B8-49AB-B7DD-E084090D9EFA}" sibTransId="{BE8F4669-E172-402D-A0A8-A0CA86A313D0}"/>
    <dgm:cxn modelId="{0A76BE1A-1765-42C7-A872-8ABD39141247}" srcId="{43280D05-7C5E-43B1-8B5D-18FC34488231}" destId="{4AD2DB8A-E6A9-4518-A68A-3D27F6DCD536}" srcOrd="0" destOrd="0" parTransId="{59FBAE2E-A7E8-4358-A236-8A15AC778048}" sibTransId="{86BFF27B-DD91-4CC6-B7E2-DEE1F77CF111}"/>
    <dgm:cxn modelId="{98A1652A-E732-4A79-A843-353845E74D08}" srcId="{A12ACC21-F783-406E-A700-A7A658A4BDD5}" destId="{1555838F-55DC-4B9B-84DA-BAE74EC957AA}" srcOrd="0" destOrd="0" parTransId="{558449AF-B9B5-423E-85B9-B068CBDEE2EE}" sibTransId="{F7D4A47A-0A63-44DB-BFE3-4CC98E27AFDB}"/>
    <dgm:cxn modelId="{D41FAF1D-3D3B-46E8-8695-B178A87C38EE}" type="presOf" srcId="{1555838F-55DC-4B9B-84DA-BAE74EC957AA}" destId="{859AD964-F598-4848-BD16-20228DBCD457}" srcOrd="0" destOrd="0" presId="urn:microsoft.com/office/officeart/2005/8/layout/chevron2"/>
    <dgm:cxn modelId="{5B514A7C-7AD3-4D20-BD5E-D1C13DE56CEF}" type="presParOf" srcId="{79167CDA-73EB-4AB3-AF17-DE584BB8F31D}" destId="{987C5CA2-23AF-4532-A6F6-E5B888AA885A}" srcOrd="0" destOrd="0" presId="urn:microsoft.com/office/officeart/2005/8/layout/chevron2"/>
    <dgm:cxn modelId="{965972CC-FB3B-49B0-9BE7-F819BF3CA70E}" type="presParOf" srcId="{987C5CA2-23AF-4532-A6F6-E5B888AA885A}" destId="{B709334C-F74B-4557-9AD9-6ED7E7EFAC3C}" srcOrd="0" destOrd="0" presId="urn:microsoft.com/office/officeart/2005/8/layout/chevron2"/>
    <dgm:cxn modelId="{9B37C642-3A3E-481F-9043-C17C23543E2D}" type="presParOf" srcId="{987C5CA2-23AF-4532-A6F6-E5B888AA885A}" destId="{BE234495-DC4B-44BA-B2FF-35D6E02D220C}" srcOrd="1" destOrd="0" presId="urn:microsoft.com/office/officeart/2005/8/layout/chevron2"/>
    <dgm:cxn modelId="{DE1FF891-3C4A-4354-80E0-A748F800C166}" type="presParOf" srcId="{79167CDA-73EB-4AB3-AF17-DE584BB8F31D}" destId="{E3B7A8EE-6907-4933-BF7D-3E76DBAA6E43}" srcOrd="1" destOrd="0" presId="urn:microsoft.com/office/officeart/2005/8/layout/chevron2"/>
    <dgm:cxn modelId="{8BFF254E-AAEE-4AF8-8BD0-B6FB25655C32}" type="presParOf" srcId="{79167CDA-73EB-4AB3-AF17-DE584BB8F31D}" destId="{9DE7624B-FA3A-4CC3-84BB-63DE13751FC4}" srcOrd="2" destOrd="0" presId="urn:microsoft.com/office/officeart/2005/8/layout/chevron2"/>
    <dgm:cxn modelId="{BCCDC8F6-3A05-4F40-A47B-2F18BDEAF9B7}" type="presParOf" srcId="{9DE7624B-FA3A-4CC3-84BB-63DE13751FC4}" destId="{CEC92664-53FD-43F7-8E77-C4000211EB15}" srcOrd="0" destOrd="0" presId="urn:microsoft.com/office/officeart/2005/8/layout/chevron2"/>
    <dgm:cxn modelId="{9E9490A3-78CB-4C8B-9741-907257A35438}" type="presParOf" srcId="{9DE7624B-FA3A-4CC3-84BB-63DE13751FC4}" destId="{B35064DB-C996-4116-88D5-B48E672603CE}" srcOrd="1" destOrd="0" presId="urn:microsoft.com/office/officeart/2005/8/layout/chevron2"/>
    <dgm:cxn modelId="{951E794F-FA76-4EC8-8C20-83C270120016}" type="presParOf" srcId="{79167CDA-73EB-4AB3-AF17-DE584BB8F31D}" destId="{991169D8-7AD3-4A0F-AB6C-767F527BEEBA}" srcOrd="3" destOrd="0" presId="urn:microsoft.com/office/officeart/2005/8/layout/chevron2"/>
    <dgm:cxn modelId="{5CDA1977-21E9-4B3B-B05A-198DA91C246C}" type="presParOf" srcId="{79167CDA-73EB-4AB3-AF17-DE584BB8F31D}" destId="{0D407F51-2794-4030-8A90-1938954FA4DC}" srcOrd="4" destOrd="0" presId="urn:microsoft.com/office/officeart/2005/8/layout/chevron2"/>
    <dgm:cxn modelId="{2D173CAB-38E2-4DE5-A5A9-3429200D362B}" type="presParOf" srcId="{0D407F51-2794-4030-8A90-1938954FA4DC}" destId="{19D8055D-75D9-4A63-AF8D-29E4C82637CC}" srcOrd="0" destOrd="0" presId="urn:microsoft.com/office/officeart/2005/8/layout/chevron2"/>
    <dgm:cxn modelId="{08DA3F69-AA0D-4501-A9CC-0D9CC6A85D20}" type="presParOf" srcId="{0D407F51-2794-4030-8A90-1938954FA4DC}" destId="{DD58C8F5-4259-4839-A7CE-1AC9C971F6EF}" srcOrd="1" destOrd="0" presId="urn:microsoft.com/office/officeart/2005/8/layout/chevron2"/>
    <dgm:cxn modelId="{176FB415-B061-4781-B01C-F1C04613C286}" type="presParOf" srcId="{79167CDA-73EB-4AB3-AF17-DE584BB8F31D}" destId="{EF4749CE-3BE5-48F2-8D15-C73C10BA1769}" srcOrd="5" destOrd="0" presId="urn:microsoft.com/office/officeart/2005/8/layout/chevron2"/>
    <dgm:cxn modelId="{EE03C78A-7B05-4A9F-BC3F-9EF736AC6C63}" type="presParOf" srcId="{79167CDA-73EB-4AB3-AF17-DE584BB8F31D}" destId="{774021C6-D1EF-43F8-A690-96F986C82590}" srcOrd="6" destOrd="0" presId="urn:microsoft.com/office/officeart/2005/8/layout/chevron2"/>
    <dgm:cxn modelId="{81EF9388-BC68-419B-B707-E2334EFDDF0D}" type="presParOf" srcId="{774021C6-D1EF-43F8-A690-96F986C82590}" destId="{AF2A6C07-2B82-4BA4-9BCA-0427D121F273}" srcOrd="0" destOrd="0" presId="urn:microsoft.com/office/officeart/2005/8/layout/chevron2"/>
    <dgm:cxn modelId="{BF3EF32D-57C0-493B-9A35-2859D3AFDC24}" type="presParOf" srcId="{774021C6-D1EF-43F8-A690-96F986C82590}" destId="{859AD964-F598-4848-BD16-20228DBCD457}"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325C190-D99E-4EB9-B82B-AEAB8C1BBD1E}" type="doc">
      <dgm:prSet loTypeId="urn:microsoft.com/office/officeart/2005/8/layout/bProcess4" loCatId="process" qsTypeId="urn:microsoft.com/office/officeart/2005/8/quickstyle/simple1" qsCatId="simple" csTypeId="urn:microsoft.com/office/officeart/2005/8/colors/colorful5" csCatId="colorful" phldr="1"/>
      <dgm:spPr/>
      <dgm:t>
        <a:bodyPr/>
        <a:lstStyle/>
        <a:p>
          <a:endParaRPr lang="en-US"/>
        </a:p>
      </dgm:t>
    </dgm:pt>
    <dgm:pt modelId="{3B3DDC25-D9B1-40C7-BFEC-815112EBE271}">
      <dgm:prSet phldrT="[Texto]"/>
      <dgm:spPr/>
      <dgm:t>
        <a:bodyPr/>
        <a:lstStyle/>
        <a:p>
          <a:r>
            <a:rPr lang="es-ES" b="0" dirty="0">
              <a:solidFill>
                <a:schemeClr val="tx1"/>
              </a:solidFill>
            </a:rPr>
            <a:t>VENTAJAS</a:t>
          </a:r>
          <a:endParaRPr lang="en-US" b="0" dirty="0">
            <a:solidFill>
              <a:schemeClr val="tx1"/>
            </a:solidFill>
          </a:endParaRPr>
        </a:p>
      </dgm:t>
    </dgm:pt>
    <dgm:pt modelId="{1492D7C9-20F3-44F1-98A8-CDDB3682FBBD}" type="parTrans" cxnId="{60109B3E-68AD-4C0C-B109-0294E94E0652}">
      <dgm:prSet/>
      <dgm:spPr/>
      <dgm:t>
        <a:bodyPr/>
        <a:lstStyle/>
        <a:p>
          <a:endParaRPr lang="en-US" b="0">
            <a:solidFill>
              <a:schemeClr val="tx1"/>
            </a:solidFill>
          </a:endParaRPr>
        </a:p>
      </dgm:t>
    </dgm:pt>
    <dgm:pt modelId="{D7304228-F704-4927-90F9-F3F86DC1E03C}" type="sibTrans" cxnId="{60109B3E-68AD-4C0C-B109-0294E94E0652}">
      <dgm:prSet/>
      <dgm:spPr/>
      <dgm:t>
        <a:bodyPr/>
        <a:lstStyle/>
        <a:p>
          <a:endParaRPr lang="en-US" b="0">
            <a:solidFill>
              <a:schemeClr val="tx1"/>
            </a:solidFill>
          </a:endParaRPr>
        </a:p>
      </dgm:t>
    </dgm:pt>
    <dgm:pt modelId="{8E28405F-7C27-4254-9A9E-CB4163B34A71}">
      <dgm:prSet phldrT="[Texto]"/>
      <dgm:spPr/>
      <dgm:t>
        <a:bodyPr/>
        <a:lstStyle/>
        <a:p>
          <a:r>
            <a:rPr lang="es-ES" b="0" dirty="0">
              <a:solidFill>
                <a:schemeClr val="tx1"/>
              </a:solidFill>
            </a:rPr>
            <a:t>Brinda herramientas a los profesionales en la toma de decisiones para que puedan garantizar unos cuidados y una atención sanitaria individualizada y guiada por los valores, objetivos y preferencias de las personas atendidas </a:t>
          </a:r>
          <a:endParaRPr lang="en-US" b="0" dirty="0">
            <a:solidFill>
              <a:schemeClr val="tx1"/>
            </a:solidFill>
          </a:endParaRPr>
        </a:p>
      </dgm:t>
    </dgm:pt>
    <dgm:pt modelId="{8127A9B0-FC4D-4188-BFDC-ACC7827CA1ED}" type="parTrans" cxnId="{82E7BF19-E97F-47D7-A0EB-4F9F9CD4ABBE}">
      <dgm:prSet/>
      <dgm:spPr/>
      <dgm:t>
        <a:bodyPr/>
        <a:lstStyle/>
        <a:p>
          <a:endParaRPr lang="en-US" b="0">
            <a:solidFill>
              <a:schemeClr val="tx1"/>
            </a:solidFill>
          </a:endParaRPr>
        </a:p>
      </dgm:t>
    </dgm:pt>
    <dgm:pt modelId="{0DE80BD6-12BC-4D85-A46D-36B76C61FA7A}" type="sibTrans" cxnId="{82E7BF19-E97F-47D7-A0EB-4F9F9CD4ABBE}">
      <dgm:prSet/>
      <dgm:spPr/>
      <dgm:t>
        <a:bodyPr/>
        <a:lstStyle/>
        <a:p>
          <a:endParaRPr lang="en-US" b="0">
            <a:solidFill>
              <a:schemeClr val="tx1"/>
            </a:solidFill>
          </a:endParaRPr>
        </a:p>
      </dgm:t>
    </dgm:pt>
    <dgm:pt modelId="{791C13A7-ABE6-4E8E-B4F0-E2FB56D2964D}">
      <dgm:prSet phldrT="[Texto]"/>
      <dgm:spPr/>
      <dgm:t>
        <a:bodyPr/>
        <a:lstStyle/>
        <a:p>
          <a:r>
            <a:rPr lang="es-ES" b="0" dirty="0">
              <a:solidFill>
                <a:schemeClr val="tx1"/>
              </a:solidFill>
            </a:rPr>
            <a:t>Ayuda a garantizar que cada paciente tenga la atención que realmente desea </a:t>
          </a:r>
          <a:endParaRPr lang="en-US" b="0" dirty="0">
            <a:solidFill>
              <a:schemeClr val="tx1"/>
            </a:solidFill>
          </a:endParaRPr>
        </a:p>
      </dgm:t>
    </dgm:pt>
    <dgm:pt modelId="{5557ED1B-E7B9-4B2A-8B14-4C03EEF35277}" type="parTrans" cxnId="{37CD64D5-478F-4F8D-8D93-4E97DEFFF29A}">
      <dgm:prSet/>
      <dgm:spPr/>
      <dgm:t>
        <a:bodyPr/>
        <a:lstStyle/>
        <a:p>
          <a:endParaRPr lang="en-US" b="0">
            <a:solidFill>
              <a:schemeClr val="tx1"/>
            </a:solidFill>
          </a:endParaRPr>
        </a:p>
      </dgm:t>
    </dgm:pt>
    <dgm:pt modelId="{A0FAB785-855B-42F9-A308-24DA5C8C0F23}" type="sibTrans" cxnId="{37CD64D5-478F-4F8D-8D93-4E97DEFFF29A}">
      <dgm:prSet/>
      <dgm:spPr/>
      <dgm:t>
        <a:bodyPr/>
        <a:lstStyle/>
        <a:p>
          <a:endParaRPr lang="en-US" b="0">
            <a:solidFill>
              <a:schemeClr val="tx1"/>
            </a:solidFill>
          </a:endParaRPr>
        </a:p>
      </dgm:t>
    </dgm:pt>
    <dgm:pt modelId="{D64FB3C1-6793-487A-9B83-6AA004DEA8A1}">
      <dgm:prSet/>
      <dgm:spPr/>
      <dgm:t>
        <a:bodyPr/>
        <a:lstStyle/>
        <a:p>
          <a:r>
            <a:rPr lang="es-ES" b="0">
              <a:solidFill>
                <a:schemeClr val="tx1"/>
              </a:solidFill>
            </a:rPr>
            <a:t>Mejora la atención continua y al final de la vida junto con la satisfacción personal y familiar </a:t>
          </a:r>
          <a:endParaRPr lang="en-US" b="0" dirty="0">
            <a:solidFill>
              <a:schemeClr val="tx1"/>
            </a:solidFill>
          </a:endParaRPr>
        </a:p>
      </dgm:t>
    </dgm:pt>
    <dgm:pt modelId="{BDFA750E-8202-441C-A5AB-1DF622FAAF6F}" type="parTrans" cxnId="{201E6D61-26B6-453F-AF70-E8931C072223}">
      <dgm:prSet/>
      <dgm:spPr/>
      <dgm:t>
        <a:bodyPr/>
        <a:lstStyle/>
        <a:p>
          <a:endParaRPr lang="en-US" b="0">
            <a:solidFill>
              <a:schemeClr val="tx1"/>
            </a:solidFill>
          </a:endParaRPr>
        </a:p>
      </dgm:t>
    </dgm:pt>
    <dgm:pt modelId="{3E099117-1619-4ED7-B2A5-F28732E7689B}" type="sibTrans" cxnId="{201E6D61-26B6-453F-AF70-E8931C072223}">
      <dgm:prSet/>
      <dgm:spPr/>
      <dgm:t>
        <a:bodyPr/>
        <a:lstStyle/>
        <a:p>
          <a:endParaRPr lang="en-US" b="0">
            <a:solidFill>
              <a:schemeClr val="tx1"/>
            </a:solidFill>
          </a:endParaRPr>
        </a:p>
      </dgm:t>
    </dgm:pt>
    <dgm:pt modelId="{63AB6FE6-72D8-4CA1-837E-19670F3DF504}">
      <dgm:prSet/>
      <dgm:spPr/>
      <dgm:t>
        <a:bodyPr/>
        <a:lstStyle/>
        <a:p>
          <a:r>
            <a:rPr lang="es-ES" b="0" dirty="0">
              <a:solidFill>
                <a:schemeClr val="tx1"/>
              </a:solidFill>
            </a:rPr>
            <a:t>Para los profesionales de la salud y las organizaciones, reduce los traslados innecesarios a cuidados intensivos y tratamientos no deseados </a:t>
          </a:r>
          <a:endParaRPr lang="en-US" b="0" dirty="0">
            <a:solidFill>
              <a:schemeClr val="tx1"/>
            </a:solidFill>
          </a:endParaRPr>
        </a:p>
      </dgm:t>
    </dgm:pt>
    <dgm:pt modelId="{35CE46C6-6B71-4E21-AA4E-7D3F1BB55BAC}" type="parTrans" cxnId="{C2C5F04A-AA09-47D1-AE78-86946D9646DD}">
      <dgm:prSet/>
      <dgm:spPr/>
      <dgm:t>
        <a:bodyPr/>
        <a:lstStyle/>
        <a:p>
          <a:endParaRPr lang="en-US" b="0">
            <a:solidFill>
              <a:schemeClr val="tx1"/>
            </a:solidFill>
          </a:endParaRPr>
        </a:p>
      </dgm:t>
    </dgm:pt>
    <dgm:pt modelId="{73778E46-80BD-483D-9E6B-969900AB836E}" type="sibTrans" cxnId="{C2C5F04A-AA09-47D1-AE78-86946D9646DD}">
      <dgm:prSet/>
      <dgm:spPr/>
      <dgm:t>
        <a:bodyPr/>
        <a:lstStyle/>
        <a:p>
          <a:endParaRPr lang="en-US" b="0">
            <a:solidFill>
              <a:schemeClr val="tx1"/>
            </a:solidFill>
          </a:endParaRPr>
        </a:p>
      </dgm:t>
    </dgm:pt>
    <dgm:pt modelId="{1C27C680-A9D0-4C71-A17C-4D3026D2C5AF}">
      <dgm:prSet/>
      <dgm:spPr/>
      <dgm:t>
        <a:bodyPr/>
        <a:lstStyle/>
        <a:p>
          <a:r>
            <a:rPr lang="es-ES" b="0" dirty="0">
              <a:solidFill>
                <a:schemeClr val="tx1"/>
              </a:solidFill>
            </a:rPr>
            <a:t>Las familias de las personas que han emprendido la planificación anticipada de la atención tienen menos ansiedad, depresión, estrés y están más satisfechas con la atención </a:t>
          </a:r>
          <a:endParaRPr lang="en-US" b="0" dirty="0">
            <a:solidFill>
              <a:schemeClr val="tx1"/>
            </a:solidFill>
          </a:endParaRPr>
        </a:p>
      </dgm:t>
    </dgm:pt>
    <dgm:pt modelId="{93393B71-C5D5-476D-BB05-8D29960D18CD}" type="parTrans" cxnId="{D026C115-B365-4F8B-A4F7-82A99465B816}">
      <dgm:prSet/>
      <dgm:spPr/>
      <dgm:t>
        <a:bodyPr/>
        <a:lstStyle/>
        <a:p>
          <a:endParaRPr lang="en-US" b="0">
            <a:solidFill>
              <a:schemeClr val="tx1"/>
            </a:solidFill>
          </a:endParaRPr>
        </a:p>
      </dgm:t>
    </dgm:pt>
    <dgm:pt modelId="{B5669EB1-16E4-41AE-81D3-CCB7C09CB546}" type="sibTrans" cxnId="{D026C115-B365-4F8B-A4F7-82A99465B816}">
      <dgm:prSet/>
      <dgm:spPr/>
      <dgm:t>
        <a:bodyPr/>
        <a:lstStyle/>
        <a:p>
          <a:endParaRPr lang="en-US" b="0">
            <a:solidFill>
              <a:schemeClr val="tx1"/>
            </a:solidFill>
          </a:endParaRPr>
        </a:p>
      </dgm:t>
    </dgm:pt>
    <dgm:pt modelId="{CCF4CB69-B0AE-4398-AB97-FC5979DC40E1}" type="pres">
      <dgm:prSet presAssocID="{7325C190-D99E-4EB9-B82B-AEAB8C1BBD1E}" presName="Name0" presStyleCnt="0">
        <dgm:presLayoutVars>
          <dgm:dir/>
          <dgm:resizeHandles/>
        </dgm:presLayoutVars>
      </dgm:prSet>
      <dgm:spPr/>
      <dgm:t>
        <a:bodyPr/>
        <a:lstStyle/>
        <a:p>
          <a:endParaRPr lang="es-EC"/>
        </a:p>
      </dgm:t>
    </dgm:pt>
    <dgm:pt modelId="{76C75A8C-E5B3-4F7F-8BEF-8F2B29C39D17}" type="pres">
      <dgm:prSet presAssocID="{3B3DDC25-D9B1-40C7-BFEC-815112EBE271}" presName="compNode" presStyleCnt="0"/>
      <dgm:spPr/>
    </dgm:pt>
    <dgm:pt modelId="{381DB599-6762-4CD1-A76F-17082F534114}" type="pres">
      <dgm:prSet presAssocID="{3B3DDC25-D9B1-40C7-BFEC-815112EBE271}" presName="dummyConnPt" presStyleCnt="0"/>
      <dgm:spPr/>
    </dgm:pt>
    <dgm:pt modelId="{4AA78788-14DD-495B-A69D-E71659677D13}" type="pres">
      <dgm:prSet presAssocID="{3B3DDC25-D9B1-40C7-BFEC-815112EBE271}" presName="node" presStyleLbl="node1" presStyleIdx="0" presStyleCnt="6">
        <dgm:presLayoutVars>
          <dgm:bulletEnabled val="1"/>
        </dgm:presLayoutVars>
      </dgm:prSet>
      <dgm:spPr/>
      <dgm:t>
        <a:bodyPr/>
        <a:lstStyle/>
        <a:p>
          <a:endParaRPr lang="es-EC"/>
        </a:p>
      </dgm:t>
    </dgm:pt>
    <dgm:pt modelId="{492620F3-82E7-44E5-8FA6-9C77D08F2B89}" type="pres">
      <dgm:prSet presAssocID="{D7304228-F704-4927-90F9-F3F86DC1E03C}" presName="sibTrans" presStyleLbl="bgSibTrans2D1" presStyleIdx="0" presStyleCnt="5"/>
      <dgm:spPr/>
      <dgm:t>
        <a:bodyPr/>
        <a:lstStyle/>
        <a:p>
          <a:endParaRPr lang="es-EC"/>
        </a:p>
      </dgm:t>
    </dgm:pt>
    <dgm:pt modelId="{A4250608-7402-4723-B8A0-C9B3FD63ECF4}" type="pres">
      <dgm:prSet presAssocID="{8E28405F-7C27-4254-9A9E-CB4163B34A71}" presName="compNode" presStyleCnt="0"/>
      <dgm:spPr/>
    </dgm:pt>
    <dgm:pt modelId="{83D64022-20C5-4EB6-BE52-0E1599147C46}" type="pres">
      <dgm:prSet presAssocID="{8E28405F-7C27-4254-9A9E-CB4163B34A71}" presName="dummyConnPt" presStyleCnt="0"/>
      <dgm:spPr/>
    </dgm:pt>
    <dgm:pt modelId="{E970C5C4-C29D-48FD-A427-C5824C0FB31B}" type="pres">
      <dgm:prSet presAssocID="{8E28405F-7C27-4254-9A9E-CB4163B34A71}" presName="node" presStyleLbl="node1" presStyleIdx="1" presStyleCnt="6">
        <dgm:presLayoutVars>
          <dgm:bulletEnabled val="1"/>
        </dgm:presLayoutVars>
      </dgm:prSet>
      <dgm:spPr/>
      <dgm:t>
        <a:bodyPr/>
        <a:lstStyle/>
        <a:p>
          <a:endParaRPr lang="es-EC"/>
        </a:p>
      </dgm:t>
    </dgm:pt>
    <dgm:pt modelId="{A6A54B2C-07C3-4D5D-822B-948C9DB0A10F}" type="pres">
      <dgm:prSet presAssocID="{0DE80BD6-12BC-4D85-A46D-36B76C61FA7A}" presName="sibTrans" presStyleLbl="bgSibTrans2D1" presStyleIdx="1" presStyleCnt="5"/>
      <dgm:spPr/>
      <dgm:t>
        <a:bodyPr/>
        <a:lstStyle/>
        <a:p>
          <a:endParaRPr lang="es-EC"/>
        </a:p>
      </dgm:t>
    </dgm:pt>
    <dgm:pt modelId="{B907EA84-8B47-4280-9378-7ACA666D3C78}" type="pres">
      <dgm:prSet presAssocID="{791C13A7-ABE6-4E8E-B4F0-E2FB56D2964D}" presName="compNode" presStyleCnt="0"/>
      <dgm:spPr/>
    </dgm:pt>
    <dgm:pt modelId="{3CC304B4-0E69-47FA-9117-32FD25B2CB40}" type="pres">
      <dgm:prSet presAssocID="{791C13A7-ABE6-4E8E-B4F0-E2FB56D2964D}" presName="dummyConnPt" presStyleCnt="0"/>
      <dgm:spPr/>
    </dgm:pt>
    <dgm:pt modelId="{18F95C45-ED2C-41FF-AE54-3F54B0D7148F}" type="pres">
      <dgm:prSet presAssocID="{791C13A7-ABE6-4E8E-B4F0-E2FB56D2964D}" presName="node" presStyleLbl="node1" presStyleIdx="2" presStyleCnt="6">
        <dgm:presLayoutVars>
          <dgm:bulletEnabled val="1"/>
        </dgm:presLayoutVars>
      </dgm:prSet>
      <dgm:spPr/>
      <dgm:t>
        <a:bodyPr/>
        <a:lstStyle/>
        <a:p>
          <a:endParaRPr lang="es-EC"/>
        </a:p>
      </dgm:t>
    </dgm:pt>
    <dgm:pt modelId="{624908B5-D24D-4D65-B244-F2FD4BFABF64}" type="pres">
      <dgm:prSet presAssocID="{A0FAB785-855B-42F9-A308-24DA5C8C0F23}" presName="sibTrans" presStyleLbl="bgSibTrans2D1" presStyleIdx="2" presStyleCnt="5"/>
      <dgm:spPr/>
      <dgm:t>
        <a:bodyPr/>
        <a:lstStyle/>
        <a:p>
          <a:endParaRPr lang="es-EC"/>
        </a:p>
      </dgm:t>
    </dgm:pt>
    <dgm:pt modelId="{58201702-4B1E-4477-93D5-1D7F27843DC1}" type="pres">
      <dgm:prSet presAssocID="{D64FB3C1-6793-487A-9B83-6AA004DEA8A1}" presName="compNode" presStyleCnt="0"/>
      <dgm:spPr/>
    </dgm:pt>
    <dgm:pt modelId="{A4A0DE0A-CB3C-445E-BB2B-478B47C73FAA}" type="pres">
      <dgm:prSet presAssocID="{D64FB3C1-6793-487A-9B83-6AA004DEA8A1}" presName="dummyConnPt" presStyleCnt="0"/>
      <dgm:spPr/>
    </dgm:pt>
    <dgm:pt modelId="{5C449F2C-22EF-4417-91F0-A7506B2E2201}" type="pres">
      <dgm:prSet presAssocID="{D64FB3C1-6793-487A-9B83-6AA004DEA8A1}" presName="node" presStyleLbl="node1" presStyleIdx="3" presStyleCnt="6">
        <dgm:presLayoutVars>
          <dgm:bulletEnabled val="1"/>
        </dgm:presLayoutVars>
      </dgm:prSet>
      <dgm:spPr/>
      <dgm:t>
        <a:bodyPr/>
        <a:lstStyle/>
        <a:p>
          <a:endParaRPr lang="es-EC"/>
        </a:p>
      </dgm:t>
    </dgm:pt>
    <dgm:pt modelId="{53506AE1-9E36-478A-A6FE-4510E72BA365}" type="pres">
      <dgm:prSet presAssocID="{3E099117-1619-4ED7-B2A5-F28732E7689B}" presName="sibTrans" presStyleLbl="bgSibTrans2D1" presStyleIdx="3" presStyleCnt="5"/>
      <dgm:spPr/>
      <dgm:t>
        <a:bodyPr/>
        <a:lstStyle/>
        <a:p>
          <a:endParaRPr lang="es-EC"/>
        </a:p>
      </dgm:t>
    </dgm:pt>
    <dgm:pt modelId="{9D3F0517-7D55-4743-A5B1-E6AD0F6B9FBE}" type="pres">
      <dgm:prSet presAssocID="{63AB6FE6-72D8-4CA1-837E-19670F3DF504}" presName="compNode" presStyleCnt="0"/>
      <dgm:spPr/>
    </dgm:pt>
    <dgm:pt modelId="{36715194-EBC5-4AFF-BDFE-371EA7856BBF}" type="pres">
      <dgm:prSet presAssocID="{63AB6FE6-72D8-4CA1-837E-19670F3DF504}" presName="dummyConnPt" presStyleCnt="0"/>
      <dgm:spPr/>
    </dgm:pt>
    <dgm:pt modelId="{512B5D70-56FB-466D-8738-3EACB57516F2}" type="pres">
      <dgm:prSet presAssocID="{63AB6FE6-72D8-4CA1-837E-19670F3DF504}" presName="node" presStyleLbl="node1" presStyleIdx="4" presStyleCnt="6">
        <dgm:presLayoutVars>
          <dgm:bulletEnabled val="1"/>
        </dgm:presLayoutVars>
      </dgm:prSet>
      <dgm:spPr/>
      <dgm:t>
        <a:bodyPr/>
        <a:lstStyle/>
        <a:p>
          <a:endParaRPr lang="es-EC"/>
        </a:p>
      </dgm:t>
    </dgm:pt>
    <dgm:pt modelId="{B4D820CC-FCE3-40E0-BEBC-1ECC1F332C64}" type="pres">
      <dgm:prSet presAssocID="{73778E46-80BD-483D-9E6B-969900AB836E}" presName="sibTrans" presStyleLbl="bgSibTrans2D1" presStyleIdx="4" presStyleCnt="5"/>
      <dgm:spPr/>
      <dgm:t>
        <a:bodyPr/>
        <a:lstStyle/>
        <a:p>
          <a:endParaRPr lang="es-EC"/>
        </a:p>
      </dgm:t>
    </dgm:pt>
    <dgm:pt modelId="{7DD178B8-C58A-4724-A29C-C67D95A7EEFC}" type="pres">
      <dgm:prSet presAssocID="{1C27C680-A9D0-4C71-A17C-4D3026D2C5AF}" presName="compNode" presStyleCnt="0"/>
      <dgm:spPr/>
    </dgm:pt>
    <dgm:pt modelId="{623A57A4-67BA-4D18-9148-3D046220FAE3}" type="pres">
      <dgm:prSet presAssocID="{1C27C680-A9D0-4C71-A17C-4D3026D2C5AF}" presName="dummyConnPt" presStyleCnt="0"/>
      <dgm:spPr/>
    </dgm:pt>
    <dgm:pt modelId="{CCD916B9-CD60-43BF-A7FB-4CB95D6C7925}" type="pres">
      <dgm:prSet presAssocID="{1C27C680-A9D0-4C71-A17C-4D3026D2C5AF}" presName="node" presStyleLbl="node1" presStyleIdx="5" presStyleCnt="6">
        <dgm:presLayoutVars>
          <dgm:bulletEnabled val="1"/>
        </dgm:presLayoutVars>
      </dgm:prSet>
      <dgm:spPr/>
      <dgm:t>
        <a:bodyPr/>
        <a:lstStyle/>
        <a:p>
          <a:endParaRPr lang="es-EC"/>
        </a:p>
      </dgm:t>
    </dgm:pt>
  </dgm:ptLst>
  <dgm:cxnLst>
    <dgm:cxn modelId="{82E7BF19-E97F-47D7-A0EB-4F9F9CD4ABBE}" srcId="{7325C190-D99E-4EB9-B82B-AEAB8C1BBD1E}" destId="{8E28405F-7C27-4254-9A9E-CB4163B34A71}" srcOrd="1" destOrd="0" parTransId="{8127A9B0-FC4D-4188-BFDC-ACC7827CA1ED}" sibTransId="{0DE80BD6-12BC-4D85-A46D-36B76C61FA7A}"/>
    <dgm:cxn modelId="{860BD82A-AFAE-47B7-89D0-31901B0CEE02}" type="presOf" srcId="{1C27C680-A9D0-4C71-A17C-4D3026D2C5AF}" destId="{CCD916B9-CD60-43BF-A7FB-4CB95D6C7925}" srcOrd="0" destOrd="0" presId="urn:microsoft.com/office/officeart/2005/8/layout/bProcess4"/>
    <dgm:cxn modelId="{CD63CEC3-0AA7-4DCB-9E44-6BD889395A0E}" type="presOf" srcId="{8E28405F-7C27-4254-9A9E-CB4163B34A71}" destId="{E970C5C4-C29D-48FD-A427-C5824C0FB31B}" srcOrd="0" destOrd="0" presId="urn:microsoft.com/office/officeart/2005/8/layout/bProcess4"/>
    <dgm:cxn modelId="{201E6D61-26B6-453F-AF70-E8931C072223}" srcId="{7325C190-D99E-4EB9-B82B-AEAB8C1BBD1E}" destId="{D64FB3C1-6793-487A-9B83-6AA004DEA8A1}" srcOrd="3" destOrd="0" parTransId="{BDFA750E-8202-441C-A5AB-1DF622FAAF6F}" sibTransId="{3E099117-1619-4ED7-B2A5-F28732E7689B}"/>
    <dgm:cxn modelId="{A22F964E-9AC2-42BE-BF72-84CB745607BF}" type="presOf" srcId="{3E099117-1619-4ED7-B2A5-F28732E7689B}" destId="{53506AE1-9E36-478A-A6FE-4510E72BA365}" srcOrd="0" destOrd="0" presId="urn:microsoft.com/office/officeart/2005/8/layout/bProcess4"/>
    <dgm:cxn modelId="{937CF6BD-F3EB-414E-8854-462F99E43F3B}" type="presOf" srcId="{A0FAB785-855B-42F9-A308-24DA5C8C0F23}" destId="{624908B5-D24D-4D65-B244-F2FD4BFABF64}" srcOrd="0" destOrd="0" presId="urn:microsoft.com/office/officeart/2005/8/layout/bProcess4"/>
    <dgm:cxn modelId="{37CD64D5-478F-4F8D-8D93-4E97DEFFF29A}" srcId="{7325C190-D99E-4EB9-B82B-AEAB8C1BBD1E}" destId="{791C13A7-ABE6-4E8E-B4F0-E2FB56D2964D}" srcOrd="2" destOrd="0" parTransId="{5557ED1B-E7B9-4B2A-8B14-4C03EEF35277}" sibTransId="{A0FAB785-855B-42F9-A308-24DA5C8C0F23}"/>
    <dgm:cxn modelId="{69EAE6F5-ECCE-4627-910E-9FDE3697FE50}" type="presOf" srcId="{D64FB3C1-6793-487A-9B83-6AA004DEA8A1}" destId="{5C449F2C-22EF-4417-91F0-A7506B2E2201}" srcOrd="0" destOrd="0" presId="urn:microsoft.com/office/officeart/2005/8/layout/bProcess4"/>
    <dgm:cxn modelId="{D026C115-B365-4F8B-A4F7-82A99465B816}" srcId="{7325C190-D99E-4EB9-B82B-AEAB8C1BBD1E}" destId="{1C27C680-A9D0-4C71-A17C-4D3026D2C5AF}" srcOrd="5" destOrd="0" parTransId="{93393B71-C5D5-476D-BB05-8D29960D18CD}" sibTransId="{B5669EB1-16E4-41AE-81D3-CCB7C09CB546}"/>
    <dgm:cxn modelId="{D5B0103C-90EB-4ABE-A214-872436A1A4F1}" type="presOf" srcId="{73778E46-80BD-483D-9E6B-969900AB836E}" destId="{B4D820CC-FCE3-40E0-BEBC-1ECC1F332C64}" srcOrd="0" destOrd="0" presId="urn:microsoft.com/office/officeart/2005/8/layout/bProcess4"/>
    <dgm:cxn modelId="{0BEF568B-5D63-4F4C-B5B1-9B4FBAB9116D}" type="presOf" srcId="{3B3DDC25-D9B1-40C7-BFEC-815112EBE271}" destId="{4AA78788-14DD-495B-A69D-E71659677D13}" srcOrd="0" destOrd="0" presId="urn:microsoft.com/office/officeart/2005/8/layout/bProcess4"/>
    <dgm:cxn modelId="{BE10D10A-397F-48FA-BE06-8E512D7898C8}" type="presOf" srcId="{63AB6FE6-72D8-4CA1-837E-19670F3DF504}" destId="{512B5D70-56FB-466D-8738-3EACB57516F2}" srcOrd="0" destOrd="0" presId="urn:microsoft.com/office/officeart/2005/8/layout/bProcess4"/>
    <dgm:cxn modelId="{79CD6A2C-2CCE-4969-862B-99A6C245E7CA}" type="presOf" srcId="{0DE80BD6-12BC-4D85-A46D-36B76C61FA7A}" destId="{A6A54B2C-07C3-4D5D-822B-948C9DB0A10F}" srcOrd="0" destOrd="0" presId="urn:microsoft.com/office/officeart/2005/8/layout/bProcess4"/>
    <dgm:cxn modelId="{37F49EEF-A142-4EC9-BE1E-FE36614068EB}" type="presOf" srcId="{D7304228-F704-4927-90F9-F3F86DC1E03C}" destId="{492620F3-82E7-44E5-8FA6-9C77D08F2B89}" srcOrd="0" destOrd="0" presId="urn:microsoft.com/office/officeart/2005/8/layout/bProcess4"/>
    <dgm:cxn modelId="{FBF2391A-7AB6-4ACD-9727-98C5ADAECDFA}" type="presOf" srcId="{7325C190-D99E-4EB9-B82B-AEAB8C1BBD1E}" destId="{CCF4CB69-B0AE-4398-AB97-FC5979DC40E1}" srcOrd="0" destOrd="0" presId="urn:microsoft.com/office/officeart/2005/8/layout/bProcess4"/>
    <dgm:cxn modelId="{C2C5F04A-AA09-47D1-AE78-86946D9646DD}" srcId="{7325C190-D99E-4EB9-B82B-AEAB8C1BBD1E}" destId="{63AB6FE6-72D8-4CA1-837E-19670F3DF504}" srcOrd="4" destOrd="0" parTransId="{35CE46C6-6B71-4E21-AA4E-7D3F1BB55BAC}" sibTransId="{73778E46-80BD-483D-9E6B-969900AB836E}"/>
    <dgm:cxn modelId="{60109B3E-68AD-4C0C-B109-0294E94E0652}" srcId="{7325C190-D99E-4EB9-B82B-AEAB8C1BBD1E}" destId="{3B3DDC25-D9B1-40C7-BFEC-815112EBE271}" srcOrd="0" destOrd="0" parTransId="{1492D7C9-20F3-44F1-98A8-CDDB3682FBBD}" sibTransId="{D7304228-F704-4927-90F9-F3F86DC1E03C}"/>
    <dgm:cxn modelId="{8EA6BA6B-4D88-46FE-8F72-98D601BEC21E}" type="presOf" srcId="{791C13A7-ABE6-4E8E-B4F0-E2FB56D2964D}" destId="{18F95C45-ED2C-41FF-AE54-3F54B0D7148F}" srcOrd="0" destOrd="0" presId="urn:microsoft.com/office/officeart/2005/8/layout/bProcess4"/>
    <dgm:cxn modelId="{EF2EEE9B-C740-495B-BCE2-DCDE71EA04B9}" type="presParOf" srcId="{CCF4CB69-B0AE-4398-AB97-FC5979DC40E1}" destId="{76C75A8C-E5B3-4F7F-8BEF-8F2B29C39D17}" srcOrd="0" destOrd="0" presId="urn:microsoft.com/office/officeart/2005/8/layout/bProcess4"/>
    <dgm:cxn modelId="{8F0C180F-B5D6-43FF-BE59-5696CF5B6D8D}" type="presParOf" srcId="{76C75A8C-E5B3-4F7F-8BEF-8F2B29C39D17}" destId="{381DB599-6762-4CD1-A76F-17082F534114}" srcOrd="0" destOrd="0" presId="urn:microsoft.com/office/officeart/2005/8/layout/bProcess4"/>
    <dgm:cxn modelId="{CF281C4A-A69C-4906-A4EA-FE76051B3279}" type="presParOf" srcId="{76C75A8C-E5B3-4F7F-8BEF-8F2B29C39D17}" destId="{4AA78788-14DD-495B-A69D-E71659677D13}" srcOrd="1" destOrd="0" presId="urn:microsoft.com/office/officeart/2005/8/layout/bProcess4"/>
    <dgm:cxn modelId="{65815957-EB9B-4BB6-9526-851C809133E1}" type="presParOf" srcId="{CCF4CB69-B0AE-4398-AB97-FC5979DC40E1}" destId="{492620F3-82E7-44E5-8FA6-9C77D08F2B89}" srcOrd="1" destOrd="0" presId="urn:microsoft.com/office/officeart/2005/8/layout/bProcess4"/>
    <dgm:cxn modelId="{5BD0C278-3375-4A5B-AC2A-B6E49923C004}" type="presParOf" srcId="{CCF4CB69-B0AE-4398-AB97-FC5979DC40E1}" destId="{A4250608-7402-4723-B8A0-C9B3FD63ECF4}" srcOrd="2" destOrd="0" presId="urn:microsoft.com/office/officeart/2005/8/layout/bProcess4"/>
    <dgm:cxn modelId="{4174A239-7A7C-4DBE-A31B-DB455A657B69}" type="presParOf" srcId="{A4250608-7402-4723-B8A0-C9B3FD63ECF4}" destId="{83D64022-20C5-4EB6-BE52-0E1599147C46}" srcOrd="0" destOrd="0" presId="urn:microsoft.com/office/officeart/2005/8/layout/bProcess4"/>
    <dgm:cxn modelId="{49EACF73-3A25-47DE-A78C-673A006F87E9}" type="presParOf" srcId="{A4250608-7402-4723-B8A0-C9B3FD63ECF4}" destId="{E970C5C4-C29D-48FD-A427-C5824C0FB31B}" srcOrd="1" destOrd="0" presId="urn:microsoft.com/office/officeart/2005/8/layout/bProcess4"/>
    <dgm:cxn modelId="{F89C2660-50C2-4935-9799-E020641D8F2D}" type="presParOf" srcId="{CCF4CB69-B0AE-4398-AB97-FC5979DC40E1}" destId="{A6A54B2C-07C3-4D5D-822B-948C9DB0A10F}" srcOrd="3" destOrd="0" presId="urn:microsoft.com/office/officeart/2005/8/layout/bProcess4"/>
    <dgm:cxn modelId="{43A800EC-2803-45C0-8BB2-FF87D9EC5350}" type="presParOf" srcId="{CCF4CB69-B0AE-4398-AB97-FC5979DC40E1}" destId="{B907EA84-8B47-4280-9378-7ACA666D3C78}" srcOrd="4" destOrd="0" presId="urn:microsoft.com/office/officeart/2005/8/layout/bProcess4"/>
    <dgm:cxn modelId="{1F351C2B-E67D-4800-9834-050714A5ED63}" type="presParOf" srcId="{B907EA84-8B47-4280-9378-7ACA666D3C78}" destId="{3CC304B4-0E69-47FA-9117-32FD25B2CB40}" srcOrd="0" destOrd="0" presId="urn:microsoft.com/office/officeart/2005/8/layout/bProcess4"/>
    <dgm:cxn modelId="{75CBBDE8-FDAD-44F9-9D35-62D4E6B17891}" type="presParOf" srcId="{B907EA84-8B47-4280-9378-7ACA666D3C78}" destId="{18F95C45-ED2C-41FF-AE54-3F54B0D7148F}" srcOrd="1" destOrd="0" presId="urn:microsoft.com/office/officeart/2005/8/layout/bProcess4"/>
    <dgm:cxn modelId="{298EB3AF-6838-4077-B35C-318955134898}" type="presParOf" srcId="{CCF4CB69-B0AE-4398-AB97-FC5979DC40E1}" destId="{624908B5-D24D-4D65-B244-F2FD4BFABF64}" srcOrd="5" destOrd="0" presId="urn:microsoft.com/office/officeart/2005/8/layout/bProcess4"/>
    <dgm:cxn modelId="{9F3E99BC-2A03-4F56-977B-3339581CF553}" type="presParOf" srcId="{CCF4CB69-B0AE-4398-AB97-FC5979DC40E1}" destId="{58201702-4B1E-4477-93D5-1D7F27843DC1}" srcOrd="6" destOrd="0" presId="urn:microsoft.com/office/officeart/2005/8/layout/bProcess4"/>
    <dgm:cxn modelId="{97C3BF55-BCB5-4D2B-B96F-211258A17EC0}" type="presParOf" srcId="{58201702-4B1E-4477-93D5-1D7F27843DC1}" destId="{A4A0DE0A-CB3C-445E-BB2B-478B47C73FAA}" srcOrd="0" destOrd="0" presId="urn:microsoft.com/office/officeart/2005/8/layout/bProcess4"/>
    <dgm:cxn modelId="{D88F7D52-AB92-4654-99F1-79171A42F251}" type="presParOf" srcId="{58201702-4B1E-4477-93D5-1D7F27843DC1}" destId="{5C449F2C-22EF-4417-91F0-A7506B2E2201}" srcOrd="1" destOrd="0" presId="urn:microsoft.com/office/officeart/2005/8/layout/bProcess4"/>
    <dgm:cxn modelId="{103A516A-73A6-4F59-8179-E14599B997E1}" type="presParOf" srcId="{CCF4CB69-B0AE-4398-AB97-FC5979DC40E1}" destId="{53506AE1-9E36-478A-A6FE-4510E72BA365}" srcOrd="7" destOrd="0" presId="urn:microsoft.com/office/officeart/2005/8/layout/bProcess4"/>
    <dgm:cxn modelId="{B40C9173-43DD-4B9E-A039-7F38A063911C}" type="presParOf" srcId="{CCF4CB69-B0AE-4398-AB97-FC5979DC40E1}" destId="{9D3F0517-7D55-4743-A5B1-E6AD0F6B9FBE}" srcOrd="8" destOrd="0" presId="urn:microsoft.com/office/officeart/2005/8/layout/bProcess4"/>
    <dgm:cxn modelId="{B1D1825E-16BC-424E-854D-CD051EE7D3B7}" type="presParOf" srcId="{9D3F0517-7D55-4743-A5B1-E6AD0F6B9FBE}" destId="{36715194-EBC5-4AFF-BDFE-371EA7856BBF}" srcOrd="0" destOrd="0" presId="urn:microsoft.com/office/officeart/2005/8/layout/bProcess4"/>
    <dgm:cxn modelId="{50366D8A-9AE0-497D-B4E5-84808AE32AD0}" type="presParOf" srcId="{9D3F0517-7D55-4743-A5B1-E6AD0F6B9FBE}" destId="{512B5D70-56FB-466D-8738-3EACB57516F2}" srcOrd="1" destOrd="0" presId="urn:microsoft.com/office/officeart/2005/8/layout/bProcess4"/>
    <dgm:cxn modelId="{FF39E001-4C42-4E83-8C51-2A32A57D5B78}" type="presParOf" srcId="{CCF4CB69-B0AE-4398-AB97-FC5979DC40E1}" destId="{B4D820CC-FCE3-40E0-BEBC-1ECC1F332C64}" srcOrd="9" destOrd="0" presId="urn:microsoft.com/office/officeart/2005/8/layout/bProcess4"/>
    <dgm:cxn modelId="{D50AB6B3-3A27-41CF-B46D-CCF1CE2769CA}" type="presParOf" srcId="{CCF4CB69-B0AE-4398-AB97-FC5979DC40E1}" destId="{7DD178B8-C58A-4724-A29C-C67D95A7EEFC}" srcOrd="10" destOrd="0" presId="urn:microsoft.com/office/officeart/2005/8/layout/bProcess4"/>
    <dgm:cxn modelId="{61D91EA6-E287-4F8B-AB07-9C126FE69095}" type="presParOf" srcId="{7DD178B8-C58A-4724-A29C-C67D95A7EEFC}" destId="{623A57A4-67BA-4D18-9148-3D046220FAE3}" srcOrd="0" destOrd="0" presId="urn:microsoft.com/office/officeart/2005/8/layout/bProcess4"/>
    <dgm:cxn modelId="{815978C8-5097-4899-8E6D-D894A4746BAF}" type="presParOf" srcId="{7DD178B8-C58A-4724-A29C-C67D95A7EEFC}" destId="{CCD916B9-CD60-43BF-A7FB-4CB95D6C7925}" srcOrd="1" destOrd="0" presId="urn:microsoft.com/office/officeart/2005/8/layout/b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0CB248-A27E-42F0-A39D-491068382411}" type="doc">
      <dgm:prSet loTypeId="urn:microsoft.com/office/officeart/2005/8/layout/hProcess3" loCatId="process" qsTypeId="urn:microsoft.com/office/officeart/2005/8/quickstyle/simple1" qsCatId="simple" csTypeId="urn:microsoft.com/office/officeart/2005/8/colors/colorful5" csCatId="colorful" phldr="1"/>
      <dgm:spPr/>
    </dgm:pt>
    <dgm:pt modelId="{58907F1E-8576-4740-86FF-BE44E58B6762}">
      <dgm:prSet phldrT="[Texto]"/>
      <dgm:spPr/>
      <dgm:t>
        <a:bodyPr/>
        <a:lstStyle/>
        <a:p>
          <a:r>
            <a:rPr lang="es-EC" dirty="0"/>
            <a:t>1. Alivio del dolor y otros síntomas</a:t>
          </a:r>
          <a:endParaRPr lang="en-US" dirty="0"/>
        </a:p>
      </dgm:t>
    </dgm:pt>
    <dgm:pt modelId="{2AD9D42B-68F3-4507-BB80-C4F791322709}" type="parTrans" cxnId="{821BE390-7C2F-4924-AAA4-283CEF1BC6EC}">
      <dgm:prSet/>
      <dgm:spPr/>
      <dgm:t>
        <a:bodyPr/>
        <a:lstStyle/>
        <a:p>
          <a:endParaRPr lang="en-US"/>
        </a:p>
      </dgm:t>
    </dgm:pt>
    <dgm:pt modelId="{7F6895D3-75E9-49C2-B1BA-EA0E63A6C030}" type="sibTrans" cxnId="{821BE390-7C2F-4924-AAA4-283CEF1BC6EC}">
      <dgm:prSet/>
      <dgm:spPr/>
      <dgm:t>
        <a:bodyPr/>
        <a:lstStyle/>
        <a:p>
          <a:endParaRPr lang="en-US"/>
        </a:p>
      </dgm:t>
    </dgm:pt>
    <dgm:pt modelId="{B089344E-6F1B-4089-8657-319133D10603}">
      <dgm:prSet phldrT="[Texto]"/>
      <dgm:spPr/>
      <dgm:t>
        <a:bodyPr/>
        <a:lstStyle/>
        <a:p>
          <a:r>
            <a:rPr lang="es-EC" dirty="0"/>
            <a:t>2.No alargar ni acorta la vida</a:t>
          </a:r>
          <a:endParaRPr lang="en-US" dirty="0"/>
        </a:p>
      </dgm:t>
    </dgm:pt>
    <dgm:pt modelId="{36BE26BC-3F29-475D-A9D7-3FC50FDBE07D}" type="parTrans" cxnId="{DFA64EB3-ECB8-45A5-A02E-10668D8272D4}">
      <dgm:prSet/>
      <dgm:spPr/>
      <dgm:t>
        <a:bodyPr/>
        <a:lstStyle/>
        <a:p>
          <a:endParaRPr lang="en-US"/>
        </a:p>
      </dgm:t>
    </dgm:pt>
    <dgm:pt modelId="{E6B1950D-6784-41B9-A7FE-316B089EB95C}" type="sibTrans" cxnId="{DFA64EB3-ECB8-45A5-A02E-10668D8272D4}">
      <dgm:prSet/>
      <dgm:spPr/>
      <dgm:t>
        <a:bodyPr/>
        <a:lstStyle/>
        <a:p>
          <a:endParaRPr lang="en-US"/>
        </a:p>
      </dgm:t>
    </dgm:pt>
    <dgm:pt modelId="{3255A3A0-D123-440F-B295-CE6D3D9B07BC}">
      <dgm:prSet phldrT="[Texto]"/>
      <dgm:spPr/>
      <dgm:t>
        <a:bodyPr/>
        <a:lstStyle/>
        <a:p>
          <a:r>
            <a:rPr lang="es-EC" dirty="0"/>
            <a:t>3.Dar apoyo psicológico, social y espiritual</a:t>
          </a:r>
          <a:endParaRPr lang="en-US" dirty="0"/>
        </a:p>
      </dgm:t>
    </dgm:pt>
    <dgm:pt modelId="{8E064F2B-5DEC-4949-A0C9-0596AD8B7DAC}" type="parTrans" cxnId="{6555B3EC-4ABD-4F9A-99F6-5B2AE79C8D1C}">
      <dgm:prSet/>
      <dgm:spPr/>
      <dgm:t>
        <a:bodyPr/>
        <a:lstStyle/>
        <a:p>
          <a:endParaRPr lang="en-US"/>
        </a:p>
      </dgm:t>
    </dgm:pt>
    <dgm:pt modelId="{9444C4DE-21CE-4388-857E-F670F8E8F72B}" type="sibTrans" cxnId="{6555B3EC-4ABD-4F9A-99F6-5B2AE79C8D1C}">
      <dgm:prSet/>
      <dgm:spPr/>
      <dgm:t>
        <a:bodyPr/>
        <a:lstStyle/>
        <a:p>
          <a:endParaRPr lang="en-US"/>
        </a:p>
      </dgm:t>
    </dgm:pt>
    <dgm:pt modelId="{77CADD41-54DE-4D8C-8051-097EF9C52B63}">
      <dgm:prSet phldrT="[Texto]"/>
      <dgm:spPr/>
      <dgm:t>
        <a:bodyPr/>
        <a:lstStyle/>
        <a:p>
          <a:r>
            <a:rPr lang="es-EC" dirty="0"/>
            <a:t>4.Reafirmar la importancia a la vida</a:t>
          </a:r>
          <a:endParaRPr lang="en-US" dirty="0"/>
        </a:p>
      </dgm:t>
    </dgm:pt>
    <dgm:pt modelId="{68981888-0CD0-4E53-9342-EE74E22A370C}" type="parTrans" cxnId="{48562C31-0E97-4092-8F65-F8BB9F41DC9E}">
      <dgm:prSet/>
      <dgm:spPr/>
      <dgm:t>
        <a:bodyPr/>
        <a:lstStyle/>
        <a:p>
          <a:endParaRPr lang="en-US"/>
        </a:p>
      </dgm:t>
    </dgm:pt>
    <dgm:pt modelId="{8DF9EBBD-E66F-46D5-AA8F-5B563953049B}" type="sibTrans" cxnId="{48562C31-0E97-4092-8F65-F8BB9F41DC9E}">
      <dgm:prSet/>
      <dgm:spPr/>
      <dgm:t>
        <a:bodyPr/>
        <a:lstStyle/>
        <a:p>
          <a:endParaRPr lang="en-US"/>
        </a:p>
      </dgm:t>
    </dgm:pt>
    <dgm:pt modelId="{9F6F653B-7EBB-4DEF-ABEC-2931CBED573D}">
      <dgm:prSet phldrT="[Texto]"/>
      <dgm:spPr/>
      <dgm:t>
        <a:bodyPr/>
        <a:lstStyle/>
        <a:p>
          <a:r>
            <a:rPr lang="es-EC" dirty="0"/>
            <a:t>5.Considerar la muerte como algo natural</a:t>
          </a:r>
          <a:endParaRPr lang="en-US" dirty="0"/>
        </a:p>
      </dgm:t>
    </dgm:pt>
    <dgm:pt modelId="{952EC920-3FA0-4616-8900-592BC1D61E4D}" type="parTrans" cxnId="{23AD8A9D-B463-4CEB-B54B-71392779C110}">
      <dgm:prSet/>
      <dgm:spPr/>
      <dgm:t>
        <a:bodyPr/>
        <a:lstStyle/>
        <a:p>
          <a:endParaRPr lang="en-US"/>
        </a:p>
      </dgm:t>
    </dgm:pt>
    <dgm:pt modelId="{B2134ACC-C604-4375-A69D-9422BB124336}" type="sibTrans" cxnId="{23AD8A9D-B463-4CEB-B54B-71392779C110}">
      <dgm:prSet/>
      <dgm:spPr/>
      <dgm:t>
        <a:bodyPr/>
        <a:lstStyle/>
        <a:p>
          <a:endParaRPr lang="en-US"/>
        </a:p>
      </dgm:t>
    </dgm:pt>
    <dgm:pt modelId="{FDA66B7A-2E0B-4287-A489-333A84F327B3}">
      <dgm:prSet phldrT="[Texto]"/>
      <dgm:spPr/>
      <dgm:t>
        <a:bodyPr/>
        <a:lstStyle/>
        <a:p>
          <a:r>
            <a:rPr lang="es-EC" dirty="0"/>
            <a:t>6.Proporcionar sistemas de apoyo para que la vida sea lo mas activa posible</a:t>
          </a:r>
          <a:endParaRPr lang="en-US" dirty="0"/>
        </a:p>
      </dgm:t>
    </dgm:pt>
    <dgm:pt modelId="{633C1732-746F-44F2-BA4D-FF492B17D8B8}" type="parTrans" cxnId="{49CE439F-AD55-425A-BE6C-AEB56A26BA16}">
      <dgm:prSet/>
      <dgm:spPr/>
      <dgm:t>
        <a:bodyPr/>
        <a:lstStyle/>
        <a:p>
          <a:endParaRPr lang="en-US"/>
        </a:p>
      </dgm:t>
    </dgm:pt>
    <dgm:pt modelId="{559ACB10-E5A2-4EA0-A2EF-A7027B0F30AB}" type="sibTrans" cxnId="{49CE439F-AD55-425A-BE6C-AEB56A26BA16}">
      <dgm:prSet/>
      <dgm:spPr/>
      <dgm:t>
        <a:bodyPr/>
        <a:lstStyle/>
        <a:p>
          <a:endParaRPr lang="en-US"/>
        </a:p>
      </dgm:t>
    </dgm:pt>
    <dgm:pt modelId="{9BB56621-972E-4C6A-9A4D-05B9B74A96ED}">
      <dgm:prSet phldrT="[Texto]"/>
      <dgm:spPr/>
      <dgm:t>
        <a:bodyPr/>
        <a:lstStyle/>
        <a:p>
          <a:r>
            <a:rPr lang="es-EC" dirty="0"/>
            <a:t>7.Dar apoyo a la familia durante la enfermedad y el duelo</a:t>
          </a:r>
          <a:endParaRPr lang="en-US" dirty="0"/>
        </a:p>
      </dgm:t>
    </dgm:pt>
    <dgm:pt modelId="{D23AC8B3-F6F1-4AF4-9FD3-9EC4E1A47065}" type="parTrans" cxnId="{DB4F45AD-38D3-4DEE-87E8-9A01F1B3592C}">
      <dgm:prSet/>
      <dgm:spPr/>
      <dgm:t>
        <a:bodyPr/>
        <a:lstStyle/>
        <a:p>
          <a:endParaRPr lang="en-US"/>
        </a:p>
      </dgm:t>
    </dgm:pt>
    <dgm:pt modelId="{FE74C102-0CA9-49CC-B71E-D482CA6D5076}" type="sibTrans" cxnId="{DB4F45AD-38D3-4DEE-87E8-9A01F1B3592C}">
      <dgm:prSet/>
      <dgm:spPr/>
      <dgm:t>
        <a:bodyPr/>
        <a:lstStyle/>
        <a:p>
          <a:endParaRPr lang="en-US"/>
        </a:p>
      </dgm:t>
    </dgm:pt>
    <dgm:pt modelId="{FAC55157-A6F5-43B0-B380-96CA7FD52DA9}" type="pres">
      <dgm:prSet presAssocID="{E00CB248-A27E-42F0-A39D-491068382411}" presName="Name0" presStyleCnt="0">
        <dgm:presLayoutVars>
          <dgm:dir/>
          <dgm:animLvl val="lvl"/>
          <dgm:resizeHandles val="exact"/>
        </dgm:presLayoutVars>
      </dgm:prSet>
      <dgm:spPr/>
    </dgm:pt>
    <dgm:pt modelId="{23EEC35E-E51A-492A-9EAD-361E34A06953}" type="pres">
      <dgm:prSet presAssocID="{E00CB248-A27E-42F0-A39D-491068382411}" presName="dummy" presStyleCnt="0"/>
      <dgm:spPr/>
    </dgm:pt>
    <dgm:pt modelId="{8244CB0A-8D47-4C98-87EF-A32C260BA027}" type="pres">
      <dgm:prSet presAssocID="{E00CB248-A27E-42F0-A39D-491068382411}" presName="linH" presStyleCnt="0"/>
      <dgm:spPr/>
    </dgm:pt>
    <dgm:pt modelId="{42F3D141-3958-4310-8E37-027DBF192695}" type="pres">
      <dgm:prSet presAssocID="{E00CB248-A27E-42F0-A39D-491068382411}" presName="padding1" presStyleCnt="0"/>
      <dgm:spPr/>
    </dgm:pt>
    <dgm:pt modelId="{DE473E28-69E3-4502-BEA9-885A5AD5BD95}" type="pres">
      <dgm:prSet presAssocID="{58907F1E-8576-4740-86FF-BE44E58B6762}" presName="linV" presStyleCnt="0"/>
      <dgm:spPr/>
    </dgm:pt>
    <dgm:pt modelId="{C98AD4FF-39EF-402E-B818-D077B6518CE1}" type="pres">
      <dgm:prSet presAssocID="{58907F1E-8576-4740-86FF-BE44E58B6762}" presName="spVertical1" presStyleCnt="0"/>
      <dgm:spPr/>
    </dgm:pt>
    <dgm:pt modelId="{14DEC933-BE62-4568-9E04-D59EE5550C63}" type="pres">
      <dgm:prSet presAssocID="{58907F1E-8576-4740-86FF-BE44E58B6762}" presName="parTx" presStyleLbl="revTx" presStyleIdx="0" presStyleCnt="7">
        <dgm:presLayoutVars>
          <dgm:chMax val="0"/>
          <dgm:chPref val="0"/>
          <dgm:bulletEnabled val="1"/>
        </dgm:presLayoutVars>
      </dgm:prSet>
      <dgm:spPr/>
      <dgm:t>
        <a:bodyPr/>
        <a:lstStyle/>
        <a:p>
          <a:endParaRPr lang="es-EC"/>
        </a:p>
      </dgm:t>
    </dgm:pt>
    <dgm:pt modelId="{06BE8AE7-430D-4BB4-912A-A91C23476577}" type="pres">
      <dgm:prSet presAssocID="{58907F1E-8576-4740-86FF-BE44E58B6762}" presName="spVertical2" presStyleCnt="0"/>
      <dgm:spPr/>
    </dgm:pt>
    <dgm:pt modelId="{5CED363F-9BC6-45ED-90E0-2E72829F97F0}" type="pres">
      <dgm:prSet presAssocID="{58907F1E-8576-4740-86FF-BE44E58B6762}" presName="spVertical3" presStyleCnt="0"/>
      <dgm:spPr/>
    </dgm:pt>
    <dgm:pt modelId="{F3E8E75C-48AE-4285-ABCB-2DF53E6F626F}" type="pres">
      <dgm:prSet presAssocID="{7F6895D3-75E9-49C2-B1BA-EA0E63A6C030}" presName="space" presStyleCnt="0"/>
      <dgm:spPr/>
    </dgm:pt>
    <dgm:pt modelId="{EBEE0949-59A4-46F3-BBB3-86331A9BDED6}" type="pres">
      <dgm:prSet presAssocID="{B089344E-6F1B-4089-8657-319133D10603}" presName="linV" presStyleCnt="0"/>
      <dgm:spPr/>
    </dgm:pt>
    <dgm:pt modelId="{057FE59F-FAA2-43FC-BD88-5B90CF116ADE}" type="pres">
      <dgm:prSet presAssocID="{B089344E-6F1B-4089-8657-319133D10603}" presName="spVertical1" presStyleCnt="0"/>
      <dgm:spPr/>
    </dgm:pt>
    <dgm:pt modelId="{DBABD449-3734-49CC-BD96-7BBB6EBDA211}" type="pres">
      <dgm:prSet presAssocID="{B089344E-6F1B-4089-8657-319133D10603}" presName="parTx" presStyleLbl="revTx" presStyleIdx="1" presStyleCnt="7">
        <dgm:presLayoutVars>
          <dgm:chMax val="0"/>
          <dgm:chPref val="0"/>
          <dgm:bulletEnabled val="1"/>
        </dgm:presLayoutVars>
      </dgm:prSet>
      <dgm:spPr/>
      <dgm:t>
        <a:bodyPr/>
        <a:lstStyle/>
        <a:p>
          <a:endParaRPr lang="es-EC"/>
        </a:p>
      </dgm:t>
    </dgm:pt>
    <dgm:pt modelId="{C1BA5D0D-6550-47A2-824F-6FB25743242D}" type="pres">
      <dgm:prSet presAssocID="{B089344E-6F1B-4089-8657-319133D10603}" presName="spVertical2" presStyleCnt="0"/>
      <dgm:spPr/>
    </dgm:pt>
    <dgm:pt modelId="{35D85119-FAC0-4BD2-8EC5-C7449DC14846}" type="pres">
      <dgm:prSet presAssocID="{B089344E-6F1B-4089-8657-319133D10603}" presName="spVertical3" presStyleCnt="0"/>
      <dgm:spPr/>
    </dgm:pt>
    <dgm:pt modelId="{A074344E-7D46-4B35-B8D2-3961326B3030}" type="pres">
      <dgm:prSet presAssocID="{E6B1950D-6784-41B9-A7FE-316B089EB95C}" presName="space" presStyleCnt="0"/>
      <dgm:spPr/>
    </dgm:pt>
    <dgm:pt modelId="{553DF1F5-321F-4D29-B3C4-75BECAB5CE15}" type="pres">
      <dgm:prSet presAssocID="{3255A3A0-D123-440F-B295-CE6D3D9B07BC}" presName="linV" presStyleCnt="0"/>
      <dgm:spPr/>
    </dgm:pt>
    <dgm:pt modelId="{21D202FE-120A-4F87-8A34-F00B145A9B3E}" type="pres">
      <dgm:prSet presAssocID="{3255A3A0-D123-440F-B295-CE6D3D9B07BC}" presName="spVertical1" presStyleCnt="0"/>
      <dgm:spPr/>
    </dgm:pt>
    <dgm:pt modelId="{70EB80D8-E073-43A0-A02D-C6CEB7F3A04E}" type="pres">
      <dgm:prSet presAssocID="{3255A3A0-D123-440F-B295-CE6D3D9B07BC}" presName="parTx" presStyleLbl="revTx" presStyleIdx="2" presStyleCnt="7">
        <dgm:presLayoutVars>
          <dgm:chMax val="0"/>
          <dgm:chPref val="0"/>
          <dgm:bulletEnabled val="1"/>
        </dgm:presLayoutVars>
      </dgm:prSet>
      <dgm:spPr/>
      <dgm:t>
        <a:bodyPr/>
        <a:lstStyle/>
        <a:p>
          <a:endParaRPr lang="es-EC"/>
        </a:p>
      </dgm:t>
    </dgm:pt>
    <dgm:pt modelId="{73B60D24-9C2E-4A77-9EB9-61C116BBCD4B}" type="pres">
      <dgm:prSet presAssocID="{3255A3A0-D123-440F-B295-CE6D3D9B07BC}" presName="spVertical2" presStyleCnt="0"/>
      <dgm:spPr/>
    </dgm:pt>
    <dgm:pt modelId="{7D8F05EC-70D7-46F2-853C-950474CE0B3A}" type="pres">
      <dgm:prSet presAssocID="{3255A3A0-D123-440F-B295-CE6D3D9B07BC}" presName="spVertical3" presStyleCnt="0"/>
      <dgm:spPr/>
    </dgm:pt>
    <dgm:pt modelId="{C4F127F2-445D-4561-8D87-4F3C7FB25445}" type="pres">
      <dgm:prSet presAssocID="{9444C4DE-21CE-4388-857E-F670F8E8F72B}" presName="space" presStyleCnt="0"/>
      <dgm:spPr/>
    </dgm:pt>
    <dgm:pt modelId="{2E87AFC4-6EEE-4C9F-B334-75B822BDA000}" type="pres">
      <dgm:prSet presAssocID="{77CADD41-54DE-4D8C-8051-097EF9C52B63}" presName="linV" presStyleCnt="0"/>
      <dgm:spPr/>
    </dgm:pt>
    <dgm:pt modelId="{7F448F66-D61D-44C6-BC90-DDD42CC72A37}" type="pres">
      <dgm:prSet presAssocID="{77CADD41-54DE-4D8C-8051-097EF9C52B63}" presName="spVertical1" presStyleCnt="0"/>
      <dgm:spPr/>
    </dgm:pt>
    <dgm:pt modelId="{6258A6C6-1316-4A64-B490-A3E941B217E2}" type="pres">
      <dgm:prSet presAssocID="{77CADD41-54DE-4D8C-8051-097EF9C52B63}" presName="parTx" presStyleLbl="revTx" presStyleIdx="3" presStyleCnt="7">
        <dgm:presLayoutVars>
          <dgm:chMax val="0"/>
          <dgm:chPref val="0"/>
          <dgm:bulletEnabled val="1"/>
        </dgm:presLayoutVars>
      </dgm:prSet>
      <dgm:spPr/>
      <dgm:t>
        <a:bodyPr/>
        <a:lstStyle/>
        <a:p>
          <a:endParaRPr lang="es-EC"/>
        </a:p>
      </dgm:t>
    </dgm:pt>
    <dgm:pt modelId="{ADB7C324-D96F-41A7-B9E0-1C925FB4D3A6}" type="pres">
      <dgm:prSet presAssocID="{77CADD41-54DE-4D8C-8051-097EF9C52B63}" presName="spVertical2" presStyleCnt="0"/>
      <dgm:spPr/>
    </dgm:pt>
    <dgm:pt modelId="{9B82678B-1B07-421F-9A83-3B6EB9BBD30A}" type="pres">
      <dgm:prSet presAssocID="{77CADD41-54DE-4D8C-8051-097EF9C52B63}" presName="spVertical3" presStyleCnt="0"/>
      <dgm:spPr/>
    </dgm:pt>
    <dgm:pt modelId="{D656E95A-A554-40E4-A7A1-A5A64D5AFC37}" type="pres">
      <dgm:prSet presAssocID="{8DF9EBBD-E66F-46D5-AA8F-5B563953049B}" presName="space" presStyleCnt="0"/>
      <dgm:spPr/>
    </dgm:pt>
    <dgm:pt modelId="{847227E5-B8EF-44C6-A62E-8FE982B15E53}" type="pres">
      <dgm:prSet presAssocID="{9F6F653B-7EBB-4DEF-ABEC-2931CBED573D}" presName="linV" presStyleCnt="0"/>
      <dgm:spPr/>
    </dgm:pt>
    <dgm:pt modelId="{16666082-79E3-4359-9A67-9CEF970E5842}" type="pres">
      <dgm:prSet presAssocID="{9F6F653B-7EBB-4DEF-ABEC-2931CBED573D}" presName="spVertical1" presStyleCnt="0"/>
      <dgm:spPr/>
    </dgm:pt>
    <dgm:pt modelId="{6CFCAB37-456A-47E5-9C7D-650AAB8E9071}" type="pres">
      <dgm:prSet presAssocID="{9F6F653B-7EBB-4DEF-ABEC-2931CBED573D}" presName="parTx" presStyleLbl="revTx" presStyleIdx="4" presStyleCnt="7">
        <dgm:presLayoutVars>
          <dgm:chMax val="0"/>
          <dgm:chPref val="0"/>
          <dgm:bulletEnabled val="1"/>
        </dgm:presLayoutVars>
      </dgm:prSet>
      <dgm:spPr/>
      <dgm:t>
        <a:bodyPr/>
        <a:lstStyle/>
        <a:p>
          <a:endParaRPr lang="es-EC"/>
        </a:p>
      </dgm:t>
    </dgm:pt>
    <dgm:pt modelId="{CF2B88FF-C86D-45B1-A14F-73E665D370CF}" type="pres">
      <dgm:prSet presAssocID="{9F6F653B-7EBB-4DEF-ABEC-2931CBED573D}" presName="spVertical2" presStyleCnt="0"/>
      <dgm:spPr/>
    </dgm:pt>
    <dgm:pt modelId="{B9B237A6-1DDF-4253-9C26-53C46ED69063}" type="pres">
      <dgm:prSet presAssocID="{9F6F653B-7EBB-4DEF-ABEC-2931CBED573D}" presName="spVertical3" presStyleCnt="0"/>
      <dgm:spPr/>
    </dgm:pt>
    <dgm:pt modelId="{940AEE39-8B6A-4597-8292-31D509DF5D7F}" type="pres">
      <dgm:prSet presAssocID="{B2134ACC-C604-4375-A69D-9422BB124336}" presName="space" presStyleCnt="0"/>
      <dgm:spPr/>
    </dgm:pt>
    <dgm:pt modelId="{E921D0CC-BFBB-41E2-AF6C-9C7178634BE0}" type="pres">
      <dgm:prSet presAssocID="{FDA66B7A-2E0B-4287-A489-333A84F327B3}" presName="linV" presStyleCnt="0"/>
      <dgm:spPr/>
    </dgm:pt>
    <dgm:pt modelId="{EC7A5117-AC90-4A9A-98BB-58E3971A58BE}" type="pres">
      <dgm:prSet presAssocID="{FDA66B7A-2E0B-4287-A489-333A84F327B3}" presName="spVertical1" presStyleCnt="0"/>
      <dgm:spPr/>
    </dgm:pt>
    <dgm:pt modelId="{E09F833B-B0C2-40A0-A957-23B9ED1EE4BC}" type="pres">
      <dgm:prSet presAssocID="{FDA66B7A-2E0B-4287-A489-333A84F327B3}" presName="parTx" presStyleLbl="revTx" presStyleIdx="5" presStyleCnt="7">
        <dgm:presLayoutVars>
          <dgm:chMax val="0"/>
          <dgm:chPref val="0"/>
          <dgm:bulletEnabled val="1"/>
        </dgm:presLayoutVars>
      </dgm:prSet>
      <dgm:spPr/>
      <dgm:t>
        <a:bodyPr/>
        <a:lstStyle/>
        <a:p>
          <a:endParaRPr lang="es-EC"/>
        </a:p>
      </dgm:t>
    </dgm:pt>
    <dgm:pt modelId="{37C14472-9472-4642-9CA6-0AC431ABD96D}" type="pres">
      <dgm:prSet presAssocID="{FDA66B7A-2E0B-4287-A489-333A84F327B3}" presName="spVertical2" presStyleCnt="0"/>
      <dgm:spPr/>
    </dgm:pt>
    <dgm:pt modelId="{0C6345D8-6415-40A6-82A9-23E5A4D43CD4}" type="pres">
      <dgm:prSet presAssocID="{FDA66B7A-2E0B-4287-A489-333A84F327B3}" presName="spVertical3" presStyleCnt="0"/>
      <dgm:spPr/>
    </dgm:pt>
    <dgm:pt modelId="{BF838B90-5E45-41E4-9942-C45AEA4BC566}" type="pres">
      <dgm:prSet presAssocID="{559ACB10-E5A2-4EA0-A2EF-A7027B0F30AB}" presName="space" presStyleCnt="0"/>
      <dgm:spPr/>
    </dgm:pt>
    <dgm:pt modelId="{92D6099C-4704-4957-8BF1-75A532E77F88}" type="pres">
      <dgm:prSet presAssocID="{9BB56621-972E-4C6A-9A4D-05B9B74A96ED}" presName="linV" presStyleCnt="0"/>
      <dgm:spPr/>
    </dgm:pt>
    <dgm:pt modelId="{74917B2C-E8B7-4F53-A234-773B8AF6BE9E}" type="pres">
      <dgm:prSet presAssocID="{9BB56621-972E-4C6A-9A4D-05B9B74A96ED}" presName="spVertical1" presStyleCnt="0"/>
      <dgm:spPr/>
    </dgm:pt>
    <dgm:pt modelId="{C2251590-C681-45ED-9DFE-53DD84D93976}" type="pres">
      <dgm:prSet presAssocID="{9BB56621-972E-4C6A-9A4D-05B9B74A96ED}" presName="parTx" presStyleLbl="revTx" presStyleIdx="6" presStyleCnt="7">
        <dgm:presLayoutVars>
          <dgm:chMax val="0"/>
          <dgm:chPref val="0"/>
          <dgm:bulletEnabled val="1"/>
        </dgm:presLayoutVars>
      </dgm:prSet>
      <dgm:spPr/>
      <dgm:t>
        <a:bodyPr/>
        <a:lstStyle/>
        <a:p>
          <a:endParaRPr lang="es-EC"/>
        </a:p>
      </dgm:t>
    </dgm:pt>
    <dgm:pt modelId="{294F4239-3CDD-43FB-A155-BC20252F21DD}" type="pres">
      <dgm:prSet presAssocID="{9BB56621-972E-4C6A-9A4D-05B9B74A96ED}" presName="spVertical2" presStyleCnt="0"/>
      <dgm:spPr/>
    </dgm:pt>
    <dgm:pt modelId="{B7C01481-2C58-4A88-BFEE-3AAFAA4A5AC7}" type="pres">
      <dgm:prSet presAssocID="{9BB56621-972E-4C6A-9A4D-05B9B74A96ED}" presName="spVertical3" presStyleCnt="0"/>
      <dgm:spPr/>
    </dgm:pt>
    <dgm:pt modelId="{035FA711-FE88-4E2F-A561-D5BA20D88D10}" type="pres">
      <dgm:prSet presAssocID="{E00CB248-A27E-42F0-A39D-491068382411}" presName="padding2" presStyleCnt="0"/>
      <dgm:spPr/>
    </dgm:pt>
    <dgm:pt modelId="{395F47F6-8FA3-4A38-8758-661088893CEA}" type="pres">
      <dgm:prSet presAssocID="{E00CB248-A27E-42F0-A39D-491068382411}" presName="negArrow" presStyleCnt="0"/>
      <dgm:spPr/>
    </dgm:pt>
    <dgm:pt modelId="{CDF75F7B-F2F0-4F09-9D88-4C2621C9A0B9}" type="pres">
      <dgm:prSet presAssocID="{E00CB248-A27E-42F0-A39D-491068382411}" presName="backgroundArrow" presStyleLbl="node1" presStyleIdx="0" presStyleCnt="1"/>
      <dgm:spPr/>
    </dgm:pt>
  </dgm:ptLst>
  <dgm:cxnLst>
    <dgm:cxn modelId="{DCFB26E6-D175-44CF-AF29-13CF1B8349C1}" type="presOf" srcId="{9BB56621-972E-4C6A-9A4D-05B9B74A96ED}" destId="{C2251590-C681-45ED-9DFE-53DD84D93976}" srcOrd="0" destOrd="0" presId="urn:microsoft.com/office/officeart/2005/8/layout/hProcess3"/>
    <dgm:cxn modelId="{DFA64EB3-ECB8-45A5-A02E-10668D8272D4}" srcId="{E00CB248-A27E-42F0-A39D-491068382411}" destId="{B089344E-6F1B-4089-8657-319133D10603}" srcOrd="1" destOrd="0" parTransId="{36BE26BC-3F29-475D-A9D7-3FC50FDBE07D}" sibTransId="{E6B1950D-6784-41B9-A7FE-316B089EB95C}"/>
    <dgm:cxn modelId="{6C4AB4A3-10C3-4D01-B8DA-C7AE219512F7}" type="presOf" srcId="{B089344E-6F1B-4089-8657-319133D10603}" destId="{DBABD449-3734-49CC-BD96-7BBB6EBDA211}" srcOrd="0" destOrd="0" presId="urn:microsoft.com/office/officeart/2005/8/layout/hProcess3"/>
    <dgm:cxn modelId="{5606694D-35B4-417C-9213-037267A01068}" type="presOf" srcId="{9F6F653B-7EBB-4DEF-ABEC-2931CBED573D}" destId="{6CFCAB37-456A-47E5-9C7D-650AAB8E9071}" srcOrd="0" destOrd="0" presId="urn:microsoft.com/office/officeart/2005/8/layout/hProcess3"/>
    <dgm:cxn modelId="{48562C31-0E97-4092-8F65-F8BB9F41DC9E}" srcId="{E00CB248-A27E-42F0-A39D-491068382411}" destId="{77CADD41-54DE-4D8C-8051-097EF9C52B63}" srcOrd="3" destOrd="0" parTransId="{68981888-0CD0-4E53-9342-EE74E22A370C}" sibTransId="{8DF9EBBD-E66F-46D5-AA8F-5B563953049B}"/>
    <dgm:cxn modelId="{23AD8A9D-B463-4CEB-B54B-71392779C110}" srcId="{E00CB248-A27E-42F0-A39D-491068382411}" destId="{9F6F653B-7EBB-4DEF-ABEC-2931CBED573D}" srcOrd="4" destOrd="0" parTransId="{952EC920-3FA0-4616-8900-592BC1D61E4D}" sibTransId="{B2134ACC-C604-4375-A69D-9422BB124336}"/>
    <dgm:cxn modelId="{49CE439F-AD55-425A-BE6C-AEB56A26BA16}" srcId="{E00CB248-A27E-42F0-A39D-491068382411}" destId="{FDA66B7A-2E0B-4287-A489-333A84F327B3}" srcOrd="5" destOrd="0" parTransId="{633C1732-746F-44F2-BA4D-FF492B17D8B8}" sibTransId="{559ACB10-E5A2-4EA0-A2EF-A7027B0F30AB}"/>
    <dgm:cxn modelId="{6555B3EC-4ABD-4F9A-99F6-5B2AE79C8D1C}" srcId="{E00CB248-A27E-42F0-A39D-491068382411}" destId="{3255A3A0-D123-440F-B295-CE6D3D9B07BC}" srcOrd="2" destOrd="0" parTransId="{8E064F2B-5DEC-4949-A0C9-0596AD8B7DAC}" sibTransId="{9444C4DE-21CE-4388-857E-F670F8E8F72B}"/>
    <dgm:cxn modelId="{AE76F33B-7A30-4B0B-808D-CFFE705D7EA5}" type="presOf" srcId="{58907F1E-8576-4740-86FF-BE44E58B6762}" destId="{14DEC933-BE62-4568-9E04-D59EE5550C63}" srcOrd="0" destOrd="0" presId="urn:microsoft.com/office/officeart/2005/8/layout/hProcess3"/>
    <dgm:cxn modelId="{4309C9ED-8E2F-46B6-B89B-4D14F4E3FABC}" type="presOf" srcId="{3255A3A0-D123-440F-B295-CE6D3D9B07BC}" destId="{70EB80D8-E073-43A0-A02D-C6CEB7F3A04E}" srcOrd="0" destOrd="0" presId="urn:microsoft.com/office/officeart/2005/8/layout/hProcess3"/>
    <dgm:cxn modelId="{98A2CFC9-B8F4-42F5-9E3C-0FC8D5C33984}" type="presOf" srcId="{E00CB248-A27E-42F0-A39D-491068382411}" destId="{FAC55157-A6F5-43B0-B380-96CA7FD52DA9}" srcOrd="0" destOrd="0" presId="urn:microsoft.com/office/officeart/2005/8/layout/hProcess3"/>
    <dgm:cxn modelId="{E2575364-ECF3-4959-8704-ED700752209D}" type="presOf" srcId="{77CADD41-54DE-4D8C-8051-097EF9C52B63}" destId="{6258A6C6-1316-4A64-B490-A3E941B217E2}" srcOrd="0" destOrd="0" presId="urn:microsoft.com/office/officeart/2005/8/layout/hProcess3"/>
    <dgm:cxn modelId="{70921432-D959-4553-B9EA-A6AE6637C53A}" type="presOf" srcId="{FDA66B7A-2E0B-4287-A489-333A84F327B3}" destId="{E09F833B-B0C2-40A0-A957-23B9ED1EE4BC}" srcOrd="0" destOrd="0" presId="urn:microsoft.com/office/officeart/2005/8/layout/hProcess3"/>
    <dgm:cxn modelId="{821BE390-7C2F-4924-AAA4-283CEF1BC6EC}" srcId="{E00CB248-A27E-42F0-A39D-491068382411}" destId="{58907F1E-8576-4740-86FF-BE44E58B6762}" srcOrd="0" destOrd="0" parTransId="{2AD9D42B-68F3-4507-BB80-C4F791322709}" sibTransId="{7F6895D3-75E9-49C2-B1BA-EA0E63A6C030}"/>
    <dgm:cxn modelId="{DB4F45AD-38D3-4DEE-87E8-9A01F1B3592C}" srcId="{E00CB248-A27E-42F0-A39D-491068382411}" destId="{9BB56621-972E-4C6A-9A4D-05B9B74A96ED}" srcOrd="6" destOrd="0" parTransId="{D23AC8B3-F6F1-4AF4-9FD3-9EC4E1A47065}" sibTransId="{FE74C102-0CA9-49CC-B71E-D482CA6D5076}"/>
    <dgm:cxn modelId="{39879364-B9EA-465B-A498-B97679EDA2C0}" type="presParOf" srcId="{FAC55157-A6F5-43B0-B380-96CA7FD52DA9}" destId="{23EEC35E-E51A-492A-9EAD-361E34A06953}" srcOrd="0" destOrd="0" presId="urn:microsoft.com/office/officeart/2005/8/layout/hProcess3"/>
    <dgm:cxn modelId="{8871C908-B8F8-4C75-BEE2-74C570EAA1B1}" type="presParOf" srcId="{FAC55157-A6F5-43B0-B380-96CA7FD52DA9}" destId="{8244CB0A-8D47-4C98-87EF-A32C260BA027}" srcOrd="1" destOrd="0" presId="urn:microsoft.com/office/officeart/2005/8/layout/hProcess3"/>
    <dgm:cxn modelId="{ACC75AD2-4594-4F54-B045-2BAFCC8B425E}" type="presParOf" srcId="{8244CB0A-8D47-4C98-87EF-A32C260BA027}" destId="{42F3D141-3958-4310-8E37-027DBF192695}" srcOrd="0" destOrd="0" presId="urn:microsoft.com/office/officeart/2005/8/layout/hProcess3"/>
    <dgm:cxn modelId="{8F93CAED-7E6D-4FB1-8A9E-EFAEAC5F125E}" type="presParOf" srcId="{8244CB0A-8D47-4C98-87EF-A32C260BA027}" destId="{DE473E28-69E3-4502-BEA9-885A5AD5BD95}" srcOrd="1" destOrd="0" presId="urn:microsoft.com/office/officeart/2005/8/layout/hProcess3"/>
    <dgm:cxn modelId="{8B65BBCC-849E-4574-B0EB-81CD95BFE7D1}" type="presParOf" srcId="{DE473E28-69E3-4502-BEA9-885A5AD5BD95}" destId="{C98AD4FF-39EF-402E-B818-D077B6518CE1}" srcOrd="0" destOrd="0" presId="urn:microsoft.com/office/officeart/2005/8/layout/hProcess3"/>
    <dgm:cxn modelId="{5EC64332-ADA3-4B3C-97AD-94864E4BC493}" type="presParOf" srcId="{DE473E28-69E3-4502-BEA9-885A5AD5BD95}" destId="{14DEC933-BE62-4568-9E04-D59EE5550C63}" srcOrd="1" destOrd="0" presId="urn:microsoft.com/office/officeart/2005/8/layout/hProcess3"/>
    <dgm:cxn modelId="{CF749D9B-640D-40B8-BA61-94C2AD01DA3C}" type="presParOf" srcId="{DE473E28-69E3-4502-BEA9-885A5AD5BD95}" destId="{06BE8AE7-430D-4BB4-912A-A91C23476577}" srcOrd="2" destOrd="0" presId="urn:microsoft.com/office/officeart/2005/8/layout/hProcess3"/>
    <dgm:cxn modelId="{9ACA1245-7BB7-4211-A790-BD6EBF54DEDE}" type="presParOf" srcId="{DE473E28-69E3-4502-BEA9-885A5AD5BD95}" destId="{5CED363F-9BC6-45ED-90E0-2E72829F97F0}" srcOrd="3" destOrd="0" presId="urn:microsoft.com/office/officeart/2005/8/layout/hProcess3"/>
    <dgm:cxn modelId="{85822AD0-934D-4A5D-8548-714A0F4AE59B}" type="presParOf" srcId="{8244CB0A-8D47-4C98-87EF-A32C260BA027}" destId="{F3E8E75C-48AE-4285-ABCB-2DF53E6F626F}" srcOrd="2" destOrd="0" presId="urn:microsoft.com/office/officeart/2005/8/layout/hProcess3"/>
    <dgm:cxn modelId="{014F73CC-9C3E-4710-8531-58334AFC563A}" type="presParOf" srcId="{8244CB0A-8D47-4C98-87EF-A32C260BA027}" destId="{EBEE0949-59A4-46F3-BBB3-86331A9BDED6}" srcOrd="3" destOrd="0" presId="urn:microsoft.com/office/officeart/2005/8/layout/hProcess3"/>
    <dgm:cxn modelId="{621A572E-1118-4BF3-9B06-D3A7095DA6D5}" type="presParOf" srcId="{EBEE0949-59A4-46F3-BBB3-86331A9BDED6}" destId="{057FE59F-FAA2-43FC-BD88-5B90CF116ADE}" srcOrd="0" destOrd="0" presId="urn:microsoft.com/office/officeart/2005/8/layout/hProcess3"/>
    <dgm:cxn modelId="{CF44B9B7-3FE1-428D-BAE8-FC7DAA1B2F97}" type="presParOf" srcId="{EBEE0949-59A4-46F3-BBB3-86331A9BDED6}" destId="{DBABD449-3734-49CC-BD96-7BBB6EBDA211}" srcOrd="1" destOrd="0" presId="urn:microsoft.com/office/officeart/2005/8/layout/hProcess3"/>
    <dgm:cxn modelId="{F8F6CFF8-5050-42F5-99CB-7BE89AB0ADDC}" type="presParOf" srcId="{EBEE0949-59A4-46F3-BBB3-86331A9BDED6}" destId="{C1BA5D0D-6550-47A2-824F-6FB25743242D}" srcOrd="2" destOrd="0" presId="urn:microsoft.com/office/officeart/2005/8/layout/hProcess3"/>
    <dgm:cxn modelId="{10C9B233-4BBC-430C-8A20-EC6F2B937EED}" type="presParOf" srcId="{EBEE0949-59A4-46F3-BBB3-86331A9BDED6}" destId="{35D85119-FAC0-4BD2-8EC5-C7449DC14846}" srcOrd="3" destOrd="0" presId="urn:microsoft.com/office/officeart/2005/8/layout/hProcess3"/>
    <dgm:cxn modelId="{0F272758-12BE-4BEA-95A7-75C99CA5FC30}" type="presParOf" srcId="{8244CB0A-8D47-4C98-87EF-A32C260BA027}" destId="{A074344E-7D46-4B35-B8D2-3961326B3030}" srcOrd="4" destOrd="0" presId="urn:microsoft.com/office/officeart/2005/8/layout/hProcess3"/>
    <dgm:cxn modelId="{82F554DA-D6E9-47AF-A1A4-EEF79B867158}" type="presParOf" srcId="{8244CB0A-8D47-4C98-87EF-A32C260BA027}" destId="{553DF1F5-321F-4D29-B3C4-75BECAB5CE15}" srcOrd="5" destOrd="0" presId="urn:microsoft.com/office/officeart/2005/8/layout/hProcess3"/>
    <dgm:cxn modelId="{CAF05FE4-619E-4DC9-89F0-92163C970C41}" type="presParOf" srcId="{553DF1F5-321F-4D29-B3C4-75BECAB5CE15}" destId="{21D202FE-120A-4F87-8A34-F00B145A9B3E}" srcOrd="0" destOrd="0" presId="urn:microsoft.com/office/officeart/2005/8/layout/hProcess3"/>
    <dgm:cxn modelId="{277507F8-51A7-4685-96F4-7CA93E6E96B3}" type="presParOf" srcId="{553DF1F5-321F-4D29-B3C4-75BECAB5CE15}" destId="{70EB80D8-E073-43A0-A02D-C6CEB7F3A04E}" srcOrd="1" destOrd="0" presId="urn:microsoft.com/office/officeart/2005/8/layout/hProcess3"/>
    <dgm:cxn modelId="{B6BFB4ED-81D5-4E53-B1B7-BEA961099542}" type="presParOf" srcId="{553DF1F5-321F-4D29-B3C4-75BECAB5CE15}" destId="{73B60D24-9C2E-4A77-9EB9-61C116BBCD4B}" srcOrd="2" destOrd="0" presId="urn:microsoft.com/office/officeart/2005/8/layout/hProcess3"/>
    <dgm:cxn modelId="{4F894A5C-4420-4DBE-8F2E-DBDED7CC97D6}" type="presParOf" srcId="{553DF1F5-321F-4D29-B3C4-75BECAB5CE15}" destId="{7D8F05EC-70D7-46F2-853C-950474CE0B3A}" srcOrd="3" destOrd="0" presId="urn:microsoft.com/office/officeart/2005/8/layout/hProcess3"/>
    <dgm:cxn modelId="{22A3DB89-7E65-4128-9BFD-88E02F3A5679}" type="presParOf" srcId="{8244CB0A-8D47-4C98-87EF-A32C260BA027}" destId="{C4F127F2-445D-4561-8D87-4F3C7FB25445}" srcOrd="6" destOrd="0" presId="urn:microsoft.com/office/officeart/2005/8/layout/hProcess3"/>
    <dgm:cxn modelId="{90C41543-40AB-4672-AE57-E8E43EB47DF1}" type="presParOf" srcId="{8244CB0A-8D47-4C98-87EF-A32C260BA027}" destId="{2E87AFC4-6EEE-4C9F-B334-75B822BDA000}" srcOrd="7" destOrd="0" presId="urn:microsoft.com/office/officeart/2005/8/layout/hProcess3"/>
    <dgm:cxn modelId="{2B4D14D8-6502-42E1-9E04-5DCA62EE4094}" type="presParOf" srcId="{2E87AFC4-6EEE-4C9F-B334-75B822BDA000}" destId="{7F448F66-D61D-44C6-BC90-DDD42CC72A37}" srcOrd="0" destOrd="0" presId="urn:microsoft.com/office/officeart/2005/8/layout/hProcess3"/>
    <dgm:cxn modelId="{52C91DCD-F91D-44D3-A88B-2FF3433699EA}" type="presParOf" srcId="{2E87AFC4-6EEE-4C9F-B334-75B822BDA000}" destId="{6258A6C6-1316-4A64-B490-A3E941B217E2}" srcOrd="1" destOrd="0" presId="urn:microsoft.com/office/officeart/2005/8/layout/hProcess3"/>
    <dgm:cxn modelId="{6D3B9A1B-619C-49D2-9283-04001B3C423B}" type="presParOf" srcId="{2E87AFC4-6EEE-4C9F-B334-75B822BDA000}" destId="{ADB7C324-D96F-41A7-B9E0-1C925FB4D3A6}" srcOrd="2" destOrd="0" presId="urn:microsoft.com/office/officeart/2005/8/layout/hProcess3"/>
    <dgm:cxn modelId="{4CB6CBFB-57A9-4826-9891-62A36BFABD78}" type="presParOf" srcId="{2E87AFC4-6EEE-4C9F-B334-75B822BDA000}" destId="{9B82678B-1B07-421F-9A83-3B6EB9BBD30A}" srcOrd="3" destOrd="0" presId="urn:microsoft.com/office/officeart/2005/8/layout/hProcess3"/>
    <dgm:cxn modelId="{33DC495B-A55D-4F2F-B69B-324038FA0B80}" type="presParOf" srcId="{8244CB0A-8D47-4C98-87EF-A32C260BA027}" destId="{D656E95A-A554-40E4-A7A1-A5A64D5AFC37}" srcOrd="8" destOrd="0" presId="urn:microsoft.com/office/officeart/2005/8/layout/hProcess3"/>
    <dgm:cxn modelId="{2762ED5F-55FF-499A-B79A-E94D6B353E6D}" type="presParOf" srcId="{8244CB0A-8D47-4C98-87EF-A32C260BA027}" destId="{847227E5-B8EF-44C6-A62E-8FE982B15E53}" srcOrd="9" destOrd="0" presId="urn:microsoft.com/office/officeart/2005/8/layout/hProcess3"/>
    <dgm:cxn modelId="{0DAB33CB-6A80-46C1-ABF1-3F431B41CF95}" type="presParOf" srcId="{847227E5-B8EF-44C6-A62E-8FE982B15E53}" destId="{16666082-79E3-4359-9A67-9CEF970E5842}" srcOrd="0" destOrd="0" presId="urn:microsoft.com/office/officeart/2005/8/layout/hProcess3"/>
    <dgm:cxn modelId="{BEA40097-6CE3-444C-93F4-31D6FD718F55}" type="presParOf" srcId="{847227E5-B8EF-44C6-A62E-8FE982B15E53}" destId="{6CFCAB37-456A-47E5-9C7D-650AAB8E9071}" srcOrd="1" destOrd="0" presId="urn:microsoft.com/office/officeart/2005/8/layout/hProcess3"/>
    <dgm:cxn modelId="{30F8C39D-D188-4C0B-B6E2-653E868B05EE}" type="presParOf" srcId="{847227E5-B8EF-44C6-A62E-8FE982B15E53}" destId="{CF2B88FF-C86D-45B1-A14F-73E665D370CF}" srcOrd="2" destOrd="0" presId="urn:microsoft.com/office/officeart/2005/8/layout/hProcess3"/>
    <dgm:cxn modelId="{0722CB22-B4F8-4347-896C-9B28CDEEB2B8}" type="presParOf" srcId="{847227E5-B8EF-44C6-A62E-8FE982B15E53}" destId="{B9B237A6-1DDF-4253-9C26-53C46ED69063}" srcOrd="3" destOrd="0" presId="urn:microsoft.com/office/officeart/2005/8/layout/hProcess3"/>
    <dgm:cxn modelId="{6F160F1B-A772-46BC-8ED0-2AFEC6A7F533}" type="presParOf" srcId="{8244CB0A-8D47-4C98-87EF-A32C260BA027}" destId="{940AEE39-8B6A-4597-8292-31D509DF5D7F}" srcOrd="10" destOrd="0" presId="urn:microsoft.com/office/officeart/2005/8/layout/hProcess3"/>
    <dgm:cxn modelId="{A2B6F88B-CEEC-4394-A98A-041A5EA9AFE8}" type="presParOf" srcId="{8244CB0A-8D47-4C98-87EF-A32C260BA027}" destId="{E921D0CC-BFBB-41E2-AF6C-9C7178634BE0}" srcOrd="11" destOrd="0" presId="urn:microsoft.com/office/officeart/2005/8/layout/hProcess3"/>
    <dgm:cxn modelId="{1B7B186D-5CE1-4946-897A-84175AA6ECCB}" type="presParOf" srcId="{E921D0CC-BFBB-41E2-AF6C-9C7178634BE0}" destId="{EC7A5117-AC90-4A9A-98BB-58E3971A58BE}" srcOrd="0" destOrd="0" presId="urn:microsoft.com/office/officeart/2005/8/layout/hProcess3"/>
    <dgm:cxn modelId="{300D1A57-0900-4B1F-A304-59F50BA5CC46}" type="presParOf" srcId="{E921D0CC-BFBB-41E2-AF6C-9C7178634BE0}" destId="{E09F833B-B0C2-40A0-A957-23B9ED1EE4BC}" srcOrd="1" destOrd="0" presId="urn:microsoft.com/office/officeart/2005/8/layout/hProcess3"/>
    <dgm:cxn modelId="{2FDCE543-B4C5-43B4-ACCA-65B7744CD57B}" type="presParOf" srcId="{E921D0CC-BFBB-41E2-AF6C-9C7178634BE0}" destId="{37C14472-9472-4642-9CA6-0AC431ABD96D}" srcOrd="2" destOrd="0" presId="urn:microsoft.com/office/officeart/2005/8/layout/hProcess3"/>
    <dgm:cxn modelId="{3D4DF2C7-ACAF-4462-87D3-58F0B8207E72}" type="presParOf" srcId="{E921D0CC-BFBB-41E2-AF6C-9C7178634BE0}" destId="{0C6345D8-6415-40A6-82A9-23E5A4D43CD4}" srcOrd="3" destOrd="0" presId="urn:microsoft.com/office/officeart/2005/8/layout/hProcess3"/>
    <dgm:cxn modelId="{E9E43F28-34DC-4B4D-9ABE-667AD78367C9}" type="presParOf" srcId="{8244CB0A-8D47-4C98-87EF-A32C260BA027}" destId="{BF838B90-5E45-41E4-9942-C45AEA4BC566}" srcOrd="12" destOrd="0" presId="urn:microsoft.com/office/officeart/2005/8/layout/hProcess3"/>
    <dgm:cxn modelId="{C963B52C-958B-44C1-B5AC-3455CBBEAC90}" type="presParOf" srcId="{8244CB0A-8D47-4C98-87EF-A32C260BA027}" destId="{92D6099C-4704-4957-8BF1-75A532E77F88}" srcOrd="13" destOrd="0" presId="urn:microsoft.com/office/officeart/2005/8/layout/hProcess3"/>
    <dgm:cxn modelId="{31F41618-60E3-41AB-B2A2-ADDE9DB7BAA6}" type="presParOf" srcId="{92D6099C-4704-4957-8BF1-75A532E77F88}" destId="{74917B2C-E8B7-4F53-A234-773B8AF6BE9E}" srcOrd="0" destOrd="0" presId="urn:microsoft.com/office/officeart/2005/8/layout/hProcess3"/>
    <dgm:cxn modelId="{F1F5288A-787D-4246-A2F3-F2716063ED26}" type="presParOf" srcId="{92D6099C-4704-4957-8BF1-75A532E77F88}" destId="{C2251590-C681-45ED-9DFE-53DD84D93976}" srcOrd="1" destOrd="0" presId="urn:microsoft.com/office/officeart/2005/8/layout/hProcess3"/>
    <dgm:cxn modelId="{C12FE4BF-7016-4527-9B3D-B31C415A11CF}" type="presParOf" srcId="{92D6099C-4704-4957-8BF1-75A532E77F88}" destId="{294F4239-3CDD-43FB-A155-BC20252F21DD}" srcOrd="2" destOrd="0" presId="urn:microsoft.com/office/officeart/2005/8/layout/hProcess3"/>
    <dgm:cxn modelId="{A7F27075-E788-40C5-87A8-127F7B1D0AB7}" type="presParOf" srcId="{92D6099C-4704-4957-8BF1-75A532E77F88}" destId="{B7C01481-2C58-4A88-BFEE-3AAFAA4A5AC7}" srcOrd="3" destOrd="0" presId="urn:microsoft.com/office/officeart/2005/8/layout/hProcess3"/>
    <dgm:cxn modelId="{2579FB9E-DDE6-41CE-95AC-EC59B5372081}" type="presParOf" srcId="{8244CB0A-8D47-4C98-87EF-A32C260BA027}" destId="{035FA711-FE88-4E2F-A561-D5BA20D88D10}" srcOrd="14" destOrd="0" presId="urn:microsoft.com/office/officeart/2005/8/layout/hProcess3"/>
    <dgm:cxn modelId="{9B2CF95D-1D14-4AE8-B57E-5FB3E1699486}" type="presParOf" srcId="{8244CB0A-8D47-4C98-87EF-A32C260BA027}" destId="{395F47F6-8FA3-4A38-8758-661088893CEA}" srcOrd="15" destOrd="0" presId="urn:microsoft.com/office/officeart/2005/8/layout/hProcess3"/>
    <dgm:cxn modelId="{4EAC8487-0C47-4FAD-BAF8-679D7BB4CAFA}" type="presParOf" srcId="{8244CB0A-8D47-4C98-87EF-A32C260BA027}" destId="{CDF75F7B-F2F0-4F09-9D88-4C2621C9A0B9}" srcOrd="16"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3563F3-C722-4103-A9F7-CC21B27E2091}"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27053C1B-D6BB-452E-B912-C5F01C0C5B30}">
      <dgm:prSet phldrT="[Texto]"/>
      <dgm:spPr/>
      <dgm:t>
        <a:bodyPr/>
        <a:lstStyle/>
        <a:p>
          <a:r>
            <a:rPr lang="es-ES" b="0" dirty="0">
              <a:solidFill>
                <a:schemeClr val="tx1"/>
              </a:solidFill>
            </a:rPr>
            <a:t>Los cuidados paliativos son un enfoque que mejora la calidad de vida de los pacientes y sus familias que se enfrentan a los problemas asociados a las enfermedades potencialmente mortales</a:t>
          </a:r>
          <a:endParaRPr lang="en-US" b="0" dirty="0">
            <a:solidFill>
              <a:schemeClr val="tx1"/>
            </a:solidFill>
          </a:endParaRPr>
        </a:p>
      </dgm:t>
    </dgm:pt>
    <dgm:pt modelId="{749403A9-C0A7-4F74-867C-BAD903136D4A}" type="parTrans" cxnId="{35BC286B-3CB5-4C51-AFCD-8B9FD3B94951}">
      <dgm:prSet/>
      <dgm:spPr/>
      <dgm:t>
        <a:bodyPr/>
        <a:lstStyle/>
        <a:p>
          <a:endParaRPr lang="en-US" b="0">
            <a:solidFill>
              <a:schemeClr val="tx1"/>
            </a:solidFill>
          </a:endParaRPr>
        </a:p>
      </dgm:t>
    </dgm:pt>
    <dgm:pt modelId="{51CFC9BC-595E-41AC-A37B-F7B3A00C8B55}" type="sibTrans" cxnId="{35BC286B-3CB5-4C51-AFCD-8B9FD3B94951}">
      <dgm:prSet/>
      <dgm:spPr/>
      <dgm:t>
        <a:bodyPr/>
        <a:lstStyle/>
        <a:p>
          <a:endParaRPr lang="en-US" b="0">
            <a:solidFill>
              <a:schemeClr val="tx1"/>
            </a:solidFill>
          </a:endParaRPr>
        </a:p>
      </dgm:t>
    </dgm:pt>
    <dgm:pt modelId="{30BEFABB-60F5-4F85-AD5A-782FCEE59DC1}">
      <dgm:prSet phldrT="[Texto]"/>
      <dgm:spPr/>
      <dgm:t>
        <a:bodyPr/>
        <a:lstStyle/>
        <a:p>
          <a:r>
            <a:rPr lang="es-ES" b="0" dirty="0">
              <a:solidFill>
                <a:schemeClr val="tx1"/>
              </a:solidFill>
            </a:rPr>
            <a:t>Cuando los recursos para curar o controlar la enfermedad han fracasado, nos queda la labor de cuidar al paciente hasta el momento de la muerte.</a:t>
          </a:r>
          <a:endParaRPr lang="en-US" b="0" dirty="0">
            <a:solidFill>
              <a:schemeClr val="tx1"/>
            </a:solidFill>
          </a:endParaRPr>
        </a:p>
      </dgm:t>
    </dgm:pt>
    <dgm:pt modelId="{8307756E-F45B-4007-B923-741CEF9EBB94}" type="parTrans" cxnId="{C6A11F7F-F9ED-45D6-8E78-953BCBBF410D}">
      <dgm:prSet/>
      <dgm:spPr/>
      <dgm:t>
        <a:bodyPr/>
        <a:lstStyle/>
        <a:p>
          <a:endParaRPr lang="en-US" b="0">
            <a:solidFill>
              <a:schemeClr val="tx1"/>
            </a:solidFill>
          </a:endParaRPr>
        </a:p>
      </dgm:t>
    </dgm:pt>
    <dgm:pt modelId="{6CEAFFB2-A112-4D7B-8602-D81DAE18AC6D}" type="sibTrans" cxnId="{C6A11F7F-F9ED-45D6-8E78-953BCBBF410D}">
      <dgm:prSet/>
      <dgm:spPr/>
      <dgm:t>
        <a:bodyPr/>
        <a:lstStyle/>
        <a:p>
          <a:endParaRPr lang="en-US" b="0">
            <a:solidFill>
              <a:schemeClr val="tx1"/>
            </a:solidFill>
          </a:endParaRPr>
        </a:p>
      </dgm:t>
    </dgm:pt>
    <dgm:pt modelId="{904D115E-5D4C-4FD7-8377-F5F8C6986D57}">
      <dgm:prSet phldrT="[Texto]"/>
      <dgm:spPr/>
      <dgm:t>
        <a:bodyPr/>
        <a:lstStyle/>
        <a:p>
          <a:r>
            <a:rPr lang="es-ES" b="0" dirty="0">
              <a:solidFill>
                <a:schemeClr val="tx1"/>
              </a:solidFill>
            </a:rPr>
            <a:t>Un </a:t>
          </a:r>
          <a:r>
            <a:rPr lang="es-ES" b="0" dirty="0" err="1">
              <a:solidFill>
                <a:schemeClr val="tx1"/>
              </a:solidFill>
            </a:rPr>
            <a:t>sintoma</a:t>
          </a:r>
          <a:r>
            <a:rPr lang="es-ES" b="0" dirty="0">
              <a:solidFill>
                <a:schemeClr val="tx1"/>
              </a:solidFill>
            </a:rPr>
            <a:t> en el enfermo terminal se puede controlar, además de con fármacos, con los cuidados integrales que son propios de la labor enfermera.</a:t>
          </a:r>
          <a:endParaRPr lang="en-US" b="0" dirty="0">
            <a:solidFill>
              <a:schemeClr val="tx1"/>
            </a:solidFill>
          </a:endParaRPr>
        </a:p>
      </dgm:t>
    </dgm:pt>
    <dgm:pt modelId="{95128F71-78DE-4D81-9BDE-ADCAE8EEDB5C}" type="parTrans" cxnId="{05F26603-9874-4206-A750-18604B951E48}">
      <dgm:prSet/>
      <dgm:spPr/>
      <dgm:t>
        <a:bodyPr/>
        <a:lstStyle/>
        <a:p>
          <a:endParaRPr lang="en-US" b="0">
            <a:solidFill>
              <a:schemeClr val="tx1"/>
            </a:solidFill>
          </a:endParaRPr>
        </a:p>
      </dgm:t>
    </dgm:pt>
    <dgm:pt modelId="{BBDEB78A-4E51-4356-A157-484CC40FC7AD}" type="sibTrans" cxnId="{05F26603-9874-4206-A750-18604B951E48}">
      <dgm:prSet/>
      <dgm:spPr/>
      <dgm:t>
        <a:bodyPr/>
        <a:lstStyle/>
        <a:p>
          <a:endParaRPr lang="en-US" b="0">
            <a:solidFill>
              <a:schemeClr val="tx1"/>
            </a:solidFill>
          </a:endParaRPr>
        </a:p>
      </dgm:t>
    </dgm:pt>
    <dgm:pt modelId="{6DA83BF2-6DD8-4E94-A0F8-AEFD18ADAE82}">
      <dgm:prSet phldrT="[Texto]"/>
      <dgm:spPr/>
      <dgm:t>
        <a:bodyPr/>
        <a:lstStyle/>
        <a:p>
          <a:r>
            <a:rPr lang="es-ES" b="0" dirty="0">
              <a:solidFill>
                <a:schemeClr val="tx1"/>
              </a:solidFill>
            </a:rPr>
            <a:t>Nuestra máxima será EVITAR en la medida de lo posible el problema y RESOLVER o PALIAR aquellos que </a:t>
          </a:r>
          <a:r>
            <a:rPr lang="es-ES" b="0" dirty="0" err="1">
              <a:solidFill>
                <a:schemeClr val="tx1"/>
              </a:solidFill>
            </a:rPr>
            <a:t>surgan</a:t>
          </a:r>
          <a:r>
            <a:rPr lang="es-ES" b="0" dirty="0">
              <a:solidFill>
                <a:schemeClr val="tx1"/>
              </a:solidFill>
            </a:rPr>
            <a:t> inevitablemente.</a:t>
          </a:r>
          <a:endParaRPr lang="en-US" b="0" dirty="0">
            <a:solidFill>
              <a:schemeClr val="tx1"/>
            </a:solidFill>
          </a:endParaRPr>
        </a:p>
      </dgm:t>
    </dgm:pt>
    <dgm:pt modelId="{42A118D5-AFE9-4685-AA87-F463B39D1C8F}" type="parTrans" cxnId="{C602A015-31CC-48A8-936A-926D560DA118}">
      <dgm:prSet/>
      <dgm:spPr/>
      <dgm:t>
        <a:bodyPr/>
        <a:lstStyle/>
        <a:p>
          <a:endParaRPr lang="en-US" b="0">
            <a:solidFill>
              <a:schemeClr val="tx1"/>
            </a:solidFill>
          </a:endParaRPr>
        </a:p>
      </dgm:t>
    </dgm:pt>
    <dgm:pt modelId="{CB4BD67C-7960-4CBD-99F9-177A1CF1B53D}" type="sibTrans" cxnId="{C602A015-31CC-48A8-936A-926D560DA118}">
      <dgm:prSet/>
      <dgm:spPr/>
      <dgm:t>
        <a:bodyPr/>
        <a:lstStyle/>
        <a:p>
          <a:endParaRPr lang="en-US" b="0">
            <a:solidFill>
              <a:schemeClr val="tx1"/>
            </a:solidFill>
          </a:endParaRPr>
        </a:p>
      </dgm:t>
    </dgm:pt>
    <dgm:pt modelId="{7315D0E0-729A-4C3E-8BB2-FB53B613BE6B}" type="pres">
      <dgm:prSet presAssocID="{033563F3-C722-4103-A9F7-CC21B27E2091}" presName="diagram" presStyleCnt="0">
        <dgm:presLayoutVars>
          <dgm:dir/>
          <dgm:resizeHandles val="exact"/>
        </dgm:presLayoutVars>
      </dgm:prSet>
      <dgm:spPr/>
      <dgm:t>
        <a:bodyPr/>
        <a:lstStyle/>
        <a:p>
          <a:endParaRPr lang="es-EC"/>
        </a:p>
      </dgm:t>
    </dgm:pt>
    <dgm:pt modelId="{E3E0236B-2776-49AE-A826-491B1ECC6195}" type="pres">
      <dgm:prSet presAssocID="{27053C1B-D6BB-452E-B912-C5F01C0C5B30}" presName="node" presStyleLbl="node1" presStyleIdx="0" presStyleCnt="4">
        <dgm:presLayoutVars>
          <dgm:bulletEnabled val="1"/>
        </dgm:presLayoutVars>
      </dgm:prSet>
      <dgm:spPr/>
      <dgm:t>
        <a:bodyPr/>
        <a:lstStyle/>
        <a:p>
          <a:endParaRPr lang="es-EC"/>
        </a:p>
      </dgm:t>
    </dgm:pt>
    <dgm:pt modelId="{AA0C7737-F869-40E6-8721-BA99F26EF74E}" type="pres">
      <dgm:prSet presAssocID="{51CFC9BC-595E-41AC-A37B-F7B3A00C8B55}" presName="sibTrans" presStyleCnt="0"/>
      <dgm:spPr/>
    </dgm:pt>
    <dgm:pt modelId="{291B1231-5030-4865-90A6-D4F6C61C0C00}" type="pres">
      <dgm:prSet presAssocID="{30BEFABB-60F5-4F85-AD5A-782FCEE59DC1}" presName="node" presStyleLbl="node1" presStyleIdx="1" presStyleCnt="4">
        <dgm:presLayoutVars>
          <dgm:bulletEnabled val="1"/>
        </dgm:presLayoutVars>
      </dgm:prSet>
      <dgm:spPr/>
      <dgm:t>
        <a:bodyPr/>
        <a:lstStyle/>
        <a:p>
          <a:endParaRPr lang="es-EC"/>
        </a:p>
      </dgm:t>
    </dgm:pt>
    <dgm:pt modelId="{D31C3DC9-6653-4A5C-9B55-4386B5AF8AF7}" type="pres">
      <dgm:prSet presAssocID="{6CEAFFB2-A112-4D7B-8602-D81DAE18AC6D}" presName="sibTrans" presStyleCnt="0"/>
      <dgm:spPr/>
    </dgm:pt>
    <dgm:pt modelId="{ACF414CA-C9A4-4095-B2BD-28FB46BBD1D8}" type="pres">
      <dgm:prSet presAssocID="{904D115E-5D4C-4FD7-8377-F5F8C6986D57}" presName="node" presStyleLbl="node1" presStyleIdx="2" presStyleCnt="4" custLinFactNeighborX="-52651" custLinFactNeighborY="2273">
        <dgm:presLayoutVars>
          <dgm:bulletEnabled val="1"/>
        </dgm:presLayoutVars>
      </dgm:prSet>
      <dgm:spPr/>
      <dgm:t>
        <a:bodyPr/>
        <a:lstStyle/>
        <a:p>
          <a:endParaRPr lang="es-EC"/>
        </a:p>
      </dgm:t>
    </dgm:pt>
    <dgm:pt modelId="{A9F6E843-F808-4FA6-801D-6DCEB3A76C20}" type="pres">
      <dgm:prSet presAssocID="{BBDEB78A-4E51-4356-A157-484CC40FC7AD}" presName="sibTrans" presStyleCnt="0"/>
      <dgm:spPr/>
    </dgm:pt>
    <dgm:pt modelId="{D53A5867-BAF5-4323-9001-345143290089}" type="pres">
      <dgm:prSet presAssocID="{6DA83BF2-6DD8-4E94-A0F8-AEFD18ADAE82}" presName="node" presStyleLbl="node1" presStyleIdx="3" presStyleCnt="4" custLinFactNeighborX="-20" custLinFactNeighborY="1147">
        <dgm:presLayoutVars>
          <dgm:bulletEnabled val="1"/>
        </dgm:presLayoutVars>
      </dgm:prSet>
      <dgm:spPr/>
      <dgm:t>
        <a:bodyPr/>
        <a:lstStyle/>
        <a:p>
          <a:endParaRPr lang="es-EC"/>
        </a:p>
      </dgm:t>
    </dgm:pt>
  </dgm:ptLst>
  <dgm:cxnLst>
    <dgm:cxn modelId="{13B87832-C77D-4ED5-B4BC-3687C1400937}" type="presOf" srcId="{904D115E-5D4C-4FD7-8377-F5F8C6986D57}" destId="{ACF414CA-C9A4-4095-B2BD-28FB46BBD1D8}" srcOrd="0" destOrd="0" presId="urn:microsoft.com/office/officeart/2005/8/layout/default"/>
    <dgm:cxn modelId="{35BC286B-3CB5-4C51-AFCD-8B9FD3B94951}" srcId="{033563F3-C722-4103-A9F7-CC21B27E2091}" destId="{27053C1B-D6BB-452E-B912-C5F01C0C5B30}" srcOrd="0" destOrd="0" parTransId="{749403A9-C0A7-4F74-867C-BAD903136D4A}" sibTransId="{51CFC9BC-595E-41AC-A37B-F7B3A00C8B55}"/>
    <dgm:cxn modelId="{BC03952B-F850-4AA5-8794-49D01013C40A}" type="presOf" srcId="{6DA83BF2-6DD8-4E94-A0F8-AEFD18ADAE82}" destId="{D53A5867-BAF5-4323-9001-345143290089}" srcOrd="0" destOrd="0" presId="urn:microsoft.com/office/officeart/2005/8/layout/default"/>
    <dgm:cxn modelId="{C602A015-31CC-48A8-936A-926D560DA118}" srcId="{033563F3-C722-4103-A9F7-CC21B27E2091}" destId="{6DA83BF2-6DD8-4E94-A0F8-AEFD18ADAE82}" srcOrd="3" destOrd="0" parTransId="{42A118D5-AFE9-4685-AA87-F463B39D1C8F}" sibTransId="{CB4BD67C-7960-4CBD-99F9-177A1CF1B53D}"/>
    <dgm:cxn modelId="{C6A11F7F-F9ED-45D6-8E78-953BCBBF410D}" srcId="{033563F3-C722-4103-A9F7-CC21B27E2091}" destId="{30BEFABB-60F5-4F85-AD5A-782FCEE59DC1}" srcOrd="1" destOrd="0" parTransId="{8307756E-F45B-4007-B923-741CEF9EBB94}" sibTransId="{6CEAFFB2-A112-4D7B-8602-D81DAE18AC6D}"/>
    <dgm:cxn modelId="{06062D3A-552B-43F1-AD98-FDF4D8BDE92C}" type="presOf" srcId="{033563F3-C722-4103-A9F7-CC21B27E2091}" destId="{7315D0E0-729A-4C3E-8BB2-FB53B613BE6B}" srcOrd="0" destOrd="0" presId="urn:microsoft.com/office/officeart/2005/8/layout/default"/>
    <dgm:cxn modelId="{66C55D76-BABC-46CE-8CAB-9C1E0D6058AC}" type="presOf" srcId="{27053C1B-D6BB-452E-B912-C5F01C0C5B30}" destId="{E3E0236B-2776-49AE-A826-491B1ECC6195}" srcOrd="0" destOrd="0" presId="urn:microsoft.com/office/officeart/2005/8/layout/default"/>
    <dgm:cxn modelId="{05F26603-9874-4206-A750-18604B951E48}" srcId="{033563F3-C722-4103-A9F7-CC21B27E2091}" destId="{904D115E-5D4C-4FD7-8377-F5F8C6986D57}" srcOrd="2" destOrd="0" parTransId="{95128F71-78DE-4D81-9BDE-ADCAE8EEDB5C}" sibTransId="{BBDEB78A-4E51-4356-A157-484CC40FC7AD}"/>
    <dgm:cxn modelId="{A959D65A-C978-4BA5-8856-473CD6CF850E}" type="presOf" srcId="{30BEFABB-60F5-4F85-AD5A-782FCEE59DC1}" destId="{291B1231-5030-4865-90A6-D4F6C61C0C00}" srcOrd="0" destOrd="0" presId="urn:microsoft.com/office/officeart/2005/8/layout/default"/>
    <dgm:cxn modelId="{10C0FC49-EC45-4399-97AC-4C5BE8D07755}" type="presParOf" srcId="{7315D0E0-729A-4C3E-8BB2-FB53B613BE6B}" destId="{E3E0236B-2776-49AE-A826-491B1ECC6195}" srcOrd="0" destOrd="0" presId="urn:microsoft.com/office/officeart/2005/8/layout/default"/>
    <dgm:cxn modelId="{EFFEB6C0-7530-45DC-8E7A-1231B3826112}" type="presParOf" srcId="{7315D0E0-729A-4C3E-8BB2-FB53B613BE6B}" destId="{AA0C7737-F869-40E6-8721-BA99F26EF74E}" srcOrd="1" destOrd="0" presId="urn:microsoft.com/office/officeart/2005/8/layout/default"/>
    <dgm:cxn modelId="{98A1DF99-8D76-4206-A1E1-53A0EE787E52}" type="presParOf" srcId="{7315D0E0-729A-4C3E-8BB2-FB53B613BE6B}" destId="{291B1231-5030-4865-90A6-D4F6C61C0C00}" srcOrd="2" destOrd="0" presId="urn:microsoft.com/office/officeart/2005/8/layout/default"/>
    <dgm:cxn modelId="{F6E702AF-FA78-482A-A5AC-EDA82F9AD96E}" type="presParOf" srcId="{7315D0E0-729A-4C3E-8BB2-FB53B613BE6B}" destId="{D31C3DC9-6653-4A5C-9B55-4386B5AF8AF7}" srcOrd="3" destOrd="0" presId="urn:microsoft.com/office/officeart/2005/8/layout/default"/>
    <dgm:cxn modelId="{E6EE5295-5552-4A58-801B-30DF0EBF7E5B}" type="presParOf" srcId="{7315D0E0-729A-4C3E-8BB2-FB53B613BE6B}" destId="{ACF414CA-C9A4-4095-B2BD-28FB46BBD1D8}" srcOrd="4" destOrd="0" presId="urn:microsoft.com/office/officeart/2005/8/layout/default"/>
    <dgm:cxn modelId="{8C29608D-B202-4E69-B7DD-42CF08F961B2}" type="presParOf" srcId="{7315D0E0-729A-4C3E-8BB2-FB53B613BE6B}" destId="{A9F6E843-F808-4FA6-801D-6DCEB3A76C20}" srcOrd="5" destOrd="0" presId="urn:microsoft.com/office/officeart/2005/8/layout/default"/>
    <dgm:cxn modelId="{95A5C5B5-26F1-4481-9A3C-F0DF6E80C98F}" type="presParOf" srcId="{7315D0E0-729A-4C3E-8BB2-FB53B613BE6B}" destId="{D53A5867-BAF5-4323-9001-345143290089}"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33563F3-C722-4103-A9F7-CC21B27E2091}"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27053C1B-D6BB-452E-B912-C5F01C0C5B30}">
      <dgm:prSet phldrT="[Texto]"/>
      <dgm:spPr/>
      <dgm:t>
        <a:bodyPr/>
        <a:lstStyle/>
        <a:p>
          <a:r>
            <a:rPr lang="es-EC" dirty="0">
              <a:solidFill>
                <a:schemeClr val="tx1"/>
              </a:solidFill>
            </a:rPr>
            <a:t>Proporcionar todos los cuidados y atenciones necesarias para que el enfermo viva estos últimos meses o días con la mejor calidad y el mayor bienestar posibles.</a:t>
          </a:r>
          <a:endParaRPr lang="en-US" b="0" dirty="0">
            <a:solidFill>
              <a:schemeClr val="tx1"/>
            </a:solidFill>
          </a:endParaRPr>
        </a:p>
      </dgm:t>
    </dgm:pt>
    <dgm:pt modelId="{749403A9-C0A7-4F74-867C-BAD903136D4A}" type="parTrans" cxnId="{35BC286B-3CB5-4C51-AFCD-8B9FD3B94951}">
      <dgm:prSet/>
      <dgm:spPr/>
      <dgm:t>
        <a:bodyPr/>
        <a:lstStyle/>
        <a:p>
          <a:endParaRPr lang="en-US" b="0">
            <a:solidFill>
              <a:schemeClr val="tx1"/>
            </a:solidFill>
          </a:endParaRPr>
        </a:p>
      </dgm:t>
    </dgm:pt>
    <dgm:pt modelId="{51CFC9BC-595E-41AC-A37B-F7B3A00C8B55}" type="sibTrans" cxnId="{35BC286B-3CB5-4C51-AFCD-8B9FD3B94951}">
      <dgm:prSet/>
      <dgm:spPr/>
      <dgm:t>
        <a:bodyPr/>
        <a:lstStyle/>
        <a:p>
          <a:endParaRPr lang="en-US" b="0">
            <a:solidFill>
              <a:schemeClr val="tx1"/>
            </a:solidFill>
          </a:endParaRPr>
        </a:p>
      </dgm:t>
    </dgm:pt>
    <dgm:pt modelId="{30BEFABB-60F5-4F85-AD5A-782FCEE59DC1}">
      <dgm:prSet phldrT="[Texto]"/>
      <dgm:spPr/>
      <dgm:t>
        <a:bodyPr/>
        <a:lstStyle/>
        <a:p>
          <a:r>
            <a:rPr lang="es-EC" dirty="0">
              <a:solidFill>
                <a:schemeClr val="tx1"/>
              </a:solidFill>
            </a:rPr>
            <a:t>Controlar y monitorizar cualquier cambio que se pueda producir en la enfermedad o en el estado de salud del enfermo</a:t>
          </a:r>
          <a:endParaRPr lang="en-US" b="0" dirty="0">
            <a:solidFill>
              <a:schemeClr val="tx1"/>
            </a:solidFill>
          </a:endParaRPr>
        </a:p>
      </dgm:t>
    </dgm:pt>
    <dgm:pt modelId="{8307756E-F45B-4007-B923-741CEF9EBB94}" type="parTrans" cxnId="{C6A11F7F-F9ED-45D6-8E78-953BCBBF410D}">
      <dgm:prSet/>
      <dgm:spPr/>
      <dgm:t>
        <a:bodyPr/>
        <a:lstStyle/>
        <a:p>
          <a:endParaRPr lang="en-US" b="0">
            <a:solidFill>
              <a:schemeClr val="tx1"/>
            </a:solidFill>
          </a:endParaRPr>
        </a:p>
      </dgm:t>
    </dgm:pt>
    <dgm:pt modelId="{6CEAFFB2-A112-4D7B-8602-D81DAE18AC6D}" type="sibTrans" cxnId="{C6A11F7F-F9ED-45D6-8E78-953BCBBF410D}">
      <dgm:prSet/>
      <dgm:spPr/>
      <dgm:t>
        <a:bodyPr/>
        <a:lstStyle/>
        <a:p>
          <a:endParaRPr lang="en-US" b="0">
            <a:solidFill>
              <a:schemeClr val="tx1"/>
            </a:solidFill>
          </a:endParaRPr>
        </a:p>
      </dgm:t>
    </dgm:pt>
    <dgm:pt modelId="{904D115E-5D4C-4FD7-8377-F5F8C6986D57}">
      <dgm:prSet phldrT="[Texto]"/>
      <dgm:spPr/>
      <dgm:t>
        <a:bodyPr/>
        <a:lstStyle/>
        <a:p>
          <a:r>
            <a:rPr lang="es-EC" dirty="0">
              <a:solidFill>
                <a:schemeClr val="tx1"/>
              </a:solidFill>
            </a:rPr>
            <a:t>Dar apoyo y guiar al propio paciente y a su familia sobre las recomendaciones en cuidados, alimentación, aseo personal, descanso, actividad física, </a:t>
          </a:r>
          <a:r>
            <a:rPr lang="es-EC" dirty="0">
              <a:solidFill>
                <a:schemeClr val="tx1"/>
              </a:solidFill>
              <a:hlinkClick xmlns:r="http://schemas.openxmlformats.org/officeDocument/2006/relationships" r:id="rId1">
                <a:extLst>
                  <a:ext uri="{A12FA001-AC4F-418D-AE19-62706E023703}">
                    <ahyp:hlinkClr xmlns:ahyp="http://schemas.microsoft.com/office/drawing/2018/hyperlinkcolor" xmlns="" val="tx"/>
                  </a:ext>
                </a:extLst>
              </a:hlinkClick>
            </a:rPr>
            <a:t>duelo</a:t>
          </a:r>
          <a:r>
            <a:rPr lang="es-EC" dirty="0">
              <a:solidFill>
                <a:schemeClr val="tx1"/>
              </a:solidFill>
            </a:rPr>
            <a:t>.</a:t>
          </a:r>
          <a:endParaRPr lang="en-US" b="0" dirty="0">
            <a:solidFill>
              <a:schemeClr val="tx1"/>
            </a:solidFill>
          </a:endParaRPr>
        </a:p>
      </dgm:t>
    </dgm:pt>
    <dgm:pt modelId="{95128F71-78DE-4D81-9BDE-ADCAE8EEDB5C}" type="parTrans" cxnId="{05F26603-9874-4206-A750-18604B951E48}">
      <dgm:prSet/>
      <dgm:spPr/>
      <dgm:t>
        <a:bodyPr/>
        <a:lstStyle/>
        <a:p>
          <a:endParaRPr lang="en-US" b="0">
            <a:solidFill>
              <a:schemeClr val="tx1"/>
            </a:solidFill>
          </a:endParaRPr>
        </a:p>
      </dgm:t>
    </dgm:pt>
    <dgm:pt modelId="{BBDEB78A-4E51-4356-A157-484CC40FC7AD}" type="sibTrans" cxnId="{05F26603-9874-4206-A750-18604B951E48}">
      <dgm:prSet/>
      <dgm:spPr/>
      <dgm:t>
        <a:bodyPr/>
        <a:lstStyle/>
        <a:p>
          <a:endParaRPr lang="en-US" b="0">
            <a:solidFill>
              <a:schemeClr val="tx1"/>
            </a:solidFill>
          </a:endParaRPr>
        </a:p>
      </dgm:t>
    </dgm:pt>
    <dgm:pt modelId="{7315D0E0-729A-4C3E-8BB2-FB53B613BE6B}" type="pres">
      <dgm:prSet presAssocID="{033563F3-C722-4103-A9F7-CC21B27E2091}" presName="diagram" presStyleCnt="0">
        <dgm:presLayoutVars>
          <dgm:dir/>
          <dgm:resizeHandles val="exact"/>
        </dgm:presLayoutVars>
      </dgm:prSet>
      <dgm:spPr/>
      <dgm:t>
        <a:bodyPr/>
        <a:lstStyle/>
        <a:p>
          <a:endParaRPr lang="es-EC"/>
        </a:p>
      </dgm:t>
    </dgm:pt>
    <dgm:pt modelId="{E3E0236B-2776-49AE-A826-491B1ECC6195}" type="pres">
      <dgm:prSet presAssocID="{27053C1B-D6BB-452E-B912-C5F01C0C5B30}" presName="node" presStyleLbl="node1" presStyleIdx="0" presStyleCnt="3">
        <dgm:presLayoutVars>
          <dgm:bulletEnabled val="1"/>
        </dgm:presLayoutVars>
      </dgm:prSet>
      <dgm:spPr/>
      <dgm:t>
        <a:bodyPr/>
        <a:lstStyle/>
        <a:p>
          <a:endParaRPr lang="es-EC"/>
        </a:p>
      </dgm:t>
    </dgm:pt>
    <dgm:pt modelId="{AA0C7737-F869-40E6-8721-BA99F26EF74E}" type="pres">
      <dgm:prSet presAssocID="{51CFC9BC-595E-41AC-A37B-F7B3A00C8B55}" presName="sibTrans" presStyleCnt="0"/>
      <dgm:spPr/>
    </dgm:pt>
    <dgm:pt modelId="{291B1231-5030-4865-90A6-D4F6C61C0C00}" type="pres">
      <dgm:prSet presAssocID="{30BEFABB-60F5-4F85-AD5A-782FCEE59DC1}" presName="node" presStyleLbl="node1" presStyleIdx="1" presStyleCnt="3">
        <dgm:presLayoutVars>
          <dgm:bulletEnabled val="1"/>
        </dgm:presLayoutVars>
      </dgm:prSet>
      <dgm:spPr/>
      <dgm:t>
        <a:bodyPr/>
        <a:lstStyle/>
        <a:p>
          <a:endParaRPr lang="es-EC"/>
        </a:p>
      </dgm:t>
    </dgm:pt>
    <dgm:pt modelId="{D31C3DC9-6653-4A5C-9B55-4386B5AF8AF7}" type="pres">
      <dgm:prSet presAssocID="{6CEAFFB2-A112-4D7B-8602-D81DAE18AC6D}" presName="sibTrans" presStyleCnt="0"/>
      <dgm:spPr/>
    </dgm:pt>
    <dgm:pt modelId="{ACF414CA-C9A4-4095-B2BD-28FB46BBD1D8}" type="pres">
      <dgm:prSet presAssocID="{904D115E-5D4C-4FD7-8377-F5F8C6986D57}" presName="node" presStyleLbl="node1" presStyleIdx="2" presStyleCnt="3" custLinFactNeighborX="-52651" custLinFactNeighborY="2273">
        <dgm:presLayoutVars>
          <dgm:bulletEnabled val="1"/>
        </dgm:presLayoutVars>
      </dgm:prSet>
      <dgm:spPr/>
      <dgm:t>
        <a:bodyPr/>
        <a:lstStyle/>
        <a:p>
          <a:endParaRPr lang="es-EC"/>
        </a:p>
      </dgm:t>
    </dgm:pt>
  </dgm:ptLst>
  <dgm:cxnLst>
    <dgm:cxn modelId="{13B87832-C77D-4ED5-B4BC-3687C1400937}" type="presOf" srcId="{904D115E-5D4C-4FD7-8377-F5F8C6986D57}" destId="{ACF414CA-C9A4-4095-B2BD-28FB46BBD1D8}" srcOrd="0" destOrd="0" presId="urn:microsoft.com/office/officeart/2005/8/layout/default"/>
    <dgm:cxn modelId="{C6A11F7F-F9ED-45D6-8E78-953BCBBF410D}" srcId="{033563F3-C722-4103-A9F7-CC21B27E2091}" destId="{30BEFABB-60F5-4F85-AD5A-782FCEE59DC1}" srcOrd="1" destOrd="0" parTransId="{8307756E-F45B-4007-B923-741CEF9EBB94}" sibTransId="{6CEAFFB2-A112-4D7B-8602-D81DAE18AC6D}"/>
    <dgm:cxn modelId="{35BC286B-3CB5-4C51-AFCD-8B9FD3B94951}" srcId="{033563F3-C722-4103-A9F7-CC21B27E2091}" destId="{27053C1B-D6BB-452E-B912-C5F01C0C5B30}" srcOrd="0" destOrd="0" parTransId="{749403A9-C0A7-4F74-867C-BAD903136D4A}" sibTransId="{51CFC9BC-595E-41AC-A37B-F7B3A00C8B55}"/>
    <dgm:cxn modelId="{05F26603-9874-4206-A750-18604B951E48}" srcId="{033563F3-C722-4103-A9F7-CC21B27E2091}" destId="{904D115E-5D4C-4FD7-8377-F5F8C6986D57}" srcOrd="2" destOrd="0" parTransId="{95128F71-78DE-4D81-9BDE-ADCAE8EEDB5C}" sibTransId="{BBDEB78A-4E51-4356-A157-484CC40FC7AD}"/>
    <dgm:cxn modelId="{06062D3A-552B-43F1-AD98-FDF4D8BDE92C}" type="presOf" srcId="{033563F3-C722-4103-A9F7-CC21B27E2091}" destId="{7315D0E0-729A-4C3E-8BB2-FB53B613BE6B}" srcOrd="0" destOrd="0" presId="urn:microsoft.com/office/officeart/2005/8/layout/default"/>
    <dgm:cxn modelId="{A959D65A-C978-4BA5-8856-473CD6CF850E}" type="presOf" srcId="{30BEFABB-60F5-4F85-AD5A-782FCEE59DC1}" destId="{291B1231-5030-4865-90A6-D4F6C61C0C00}" srcOrd="0" destOrd="0" presId="urn:microsoft.com/office/officeart/2005/8/layout/default"/>
    <dgm:cxn modelId="{66C55D76-BABC-46CE-8CAB-9C1E0D6058AC}" type="presOf" srcId="{27053C1B-D6BB-452E-B912-C5F01C0C5B30}" destId="{E3E0236B-2776-49AE-A826-491B1ECC6195}" srcOrd="0" destOrd="0" presId="urn:microsoft.com/office/officeart/2005/8/layout/default"/>
    <dgm:cxn modelId="{10C0FC49-EC45-4399-97AC-4C5BE8D07755}" type="presParOf" srcId="{7315D0E0-729A-4C3E-8BB2-FB53B613BE6B}" destId="{E3E0236B-2776-49AE-A826-491B1ECC6195}" srcOrd="0" destOrd="0" presId="urn:microsoft.com/office/officeart/2005/8/layout/default"/>
    <dgm:cxn modelId="{EFFEB6C0-7530-45DC-8E7A-1231B3826112}" type="presParOf" srcId="{7315D0E0-729A-4C3E-8BB2-FB53B613BE6B}" destId="{AA0C7737-F869-40E6-8721-BA99F26EF74E}" srcOrd="1" destOrd="0" presId="urn:microsoft.com/office/officeart/2005/8/layout/default"/>
    <dgm:cxn modelId="{98A1DF99-8D76-4206-A1E1-53A0EE787E52}" type="presParOf" srcId="{7315D0E0-729A-4C3E-8BB2-FB53B613BE6B}" destId="{291B1231-5030-4865-90A6-D4F6C61C0C00}" srcOrd="2" destOrd="0" presId="urn:microsoft.com/office/officeart/2005/8/layout/default"/>
    <dgm:cxn modelId="{F6E702AF-FA78-482A-A5AC-EDA82F9AD96E}" type="presParOf" srcId="{7315D0E0-729A-4C3E-8BB2-FB53B613BE6B}" destId="{D31C3DC9-6653-4A5C-9B55-4386B5AF8AF7}" srcOrd="3" destOrd="0" presId="urn:microsoft.com/office/officeart/2005/8/layout/default"/>
    <dgm:cxn modelId="{E6EE5295-5552-4A58-801B-30DF0EBF7E5B}" type="presParOf" srcId="{7315D0E0-729A-4C3E-8BB2-FB53B613BE6B}" destId="{ACF414CA-C9A4-4095-B2BD-28FB46BBD1D8}"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FBBB4C3-985D-4453-A258-6BC0EEC77C15}" type="doc">
      <dgm:prSet loTypeId="urn:microsoft.com/office/officeart/2005/8/layout/lProcess2" loCatId="list" qsTypeId="urn:microsoft.com/office/officeart/2005/8/quickstyle/simple1" qsCatId="simple" csTypeId="urn:microsoft.com/office/officeart/2005/8/colors/colorful1" csCatId="colorful" phldr="1"/>
      <dgm:spPr/>
      <dgm:t>
        <a:bodyPr/>
        <a:lstStyle/>
        <a:p>
          <a:endParaRPr lang="en-US"/>
        </a:p>
      </dgm:t>
    </dgm:pt>
    <dgm:pt modelId="{2CB9706E-6CA7-4997-A55F-329B37345729}">
      <dgm:prSet phldrT="[Texto]"/>
      <dgm:spPr/>
      <dgm:t>
        <a:bodyPr/>
        <a:lstStyle/>
        <a:p>
          <a:r>
            <a:rPr lang="es-ES" dirty="0">
              <a:solidFill>
                <a:schemeClr val="tx1"/>
              </a:solidFill>
            </a:rPr>
            <a:t>Integra los aspectos psicológicos y espirituales para una atención holística al paciente respetando sus creencias y cultura</a:t>
          </a:r>
          <a:endParaRPr lang="en-US" dirty="0">
            <a:solidFill>
              <a:schemeClr val="tx1"/>
            </a:solidFill>
          </a:endParaRPr>
        </a:p>
      </dgm:t>
    </dgm:pt>
    <dgm:pt modelId="{4815774F-EA43-4A8E-95A5-FEECB5B8BB84}" type="parTrans" cxnId="{C266E456-3D81-48DC-9461-DD661AA53B15}">
      <dgm:prSet/>
      <dgm:spPr/>
      <dgm:t>
        <a:bodyPr/>
        <a:lstStyle/>
        <a:p>
          <a:endParaRPr lang="en-US">
            <a:solidFill>
              <a:schemeClr val="tx1"/>
            </a:solidFill>
          </a:endParaRPr>
        </a:p>
      </dgm:t>
    </dgm:pt>
    <dgm:pt modelId="{0C2F6CE4-0D9B-4F8D-98D4-0C0D8BD820D2}" type="sibTrans" cxnId="{C266E456-3D81-48DC-9461-DD661AA53B15}">
      <dgm:prSet/>
      <dgm:spPr/>
      <dgm:t>
        <a:bodyPr/>
        <a:lstStyle/>
        <a:p>
          <a:endParaRPr lang="en-US">
            <a:solidFill>
              <a:schemeClr val="tx1"/>
            </a:solidFill>
          </a:endParaRPr>
        </a:p>
      </dgm:t>
    </dgm:pt>
    <dgm:pt modelId="{99704154-08E0-4748-B884-761734F4B6B8}">
      <dgm:prSet phldrT="[Texto]"/>
      <dgm:spPr/>
      <dgm:t>
        <a:bodyPr/>
        <a:lstStyle/>
        <a:p>
          <a:r>
            <a:rPr lang="es-ES" dirty="0">
              <a:solidFill>
                <a:schemeClr val="tx1"/>
              </a:solidFill>
            </a:rPr>
            <a:t>Ayudar al paciente a vivir lo más activamente posible hasta la muerte</a:t>
          </a:r>
          <a:endParaRPr lang="en-US" dirty="0">
            <a:solidFill>
              <a:schemeClr val="tx1"/>
            </a:solidFill>
          </a:endParaRPr>
        </a:p>
      </dgm:t>
    </dgm:pt>
    <dgm:pt modelId="{DE64F17C-46D0-4093-BCD9-A7B42694C9AD}" type="parTrans" cxnId="{FE2CD590-3E79-45CC-8705-CC4F3B8283E9}">
      <dgm:prSet/>
      <dgm:spPr/>
      <dgm:t>
        <a:bodyPr/>
        <a:lstStyle/>
        <a:p>
          <a:endParaRPr lang="en-US">
            <a:solidFill>
              <a:schemeClr val="tx1"/>
            </a:solidFill>
          </a:endParaRPr>
        </a:p>
      </dgm:t>
    </dgm:pt>
    <dgm:pt modelId="{E9B81BE5-135F-462A-962B-381E86E7DD75}" type="sibTrans" cxnId="{FE2CD590-3E79-45CC-8705-CC4F3B8283E9}">
      <dgm:prSet/>
      <dgm:spPr/>
      <dgm:t>
        <a:bodyPr/>
        <a:lstStyle/>
        <a:p>
          <a:endParaRPr lang="en-US">
            <a:solidFill>
              <a:schemeClr val="tx1"/>
            </a:solidFill>
          </a:endParaRPr>
        </a:p>
      </dgm:t>
    </dgm:pt>
    <dgm:pt modelId="{4F423380-DB30-4A31-AAAD-90D2486E872C}">
      <dgm:prSet phldrT="[Texto]"/>
      <dgm:spPr/>
      <dgm:t>
        <a:bodyPr/>
        <a:lstStyle/>
        <a:p>
          <a:r>
            <a:rPr lang="es-ES" dirty="0">
              <a:solidFill>
                <a:schemeClr val="tx1"/>
              </a:solidFill>
            </a:rPr>
            <a:t>Apoyo a la familia para sobrellevar la enfermedad del paciente y su propio duelo</a:t>
          </a:r>
          <a:endParaRPr lang="en-US" dirty="0">
            <a:solidFill>
              <a:schemeClr val="tx1"/>
            </a:solidFill>
          </a:endParaRPr>
        </a:p>
      </dgm:t>
    </dgm:pt>
    <dgm:pt modelId="{0726E8E7-1F07-406E-A2FE-063054104EBF}" type="parTrans" cxnId="{6DD300E8-BA5D-43D2-9D3A-0D650A10D447}">
      <dgm:prSet/>
      <dgm:spPr/>
      <dgm:t>
        <a:bodyPr/>
        <a:lstStyle/>
        <a:p>
          <a:endParaRPr lang="en-US">
            <a:solidFill>
              <a:schemeClr val="tx1"/>
            </a:solidFill>
          </a:endParaRPr>
        </a:p>
      </dgm:t>
    </dgm:pt>
    <dgm:pt modelId="{C13951A4-EE5F-497F-B2C3-A39DD3288BFB}" type="sibTrans" cxnId="{6DD300E8-BA5D-43D2-9D3A-0D650A10D447}">
      <dgm:prSet/>
      <dgm:spPr/>
      <dgm:t>
        <a:bodyPr/>
        <a:lstStyle/>
        <a:p>
          <a:endParaRPr lang="en-US">
            <a:solidFill>
              <a:schemeClr val="tx1"/>
            </a:solidFill>
          </a:endParaRPr>
        </a:p>
      </dgm:t>
    </dgm:pt>
    <dgm:pt modelId="{50F4A509-4942-4304-ABA8-A48167035CDF}">
      <dgm:prSet phldrT="[Texto]"/>
      <dgm:spPr/>
      <dgm:t>
        <a:bodyPr/>
        <a:lstStyle/>
        <a:p>
          <a:r>
            <a:rPr lang="es-ES" dirty="0">
              <a:solidFill>
                <a:schemeClr val="tx1"/>
              </a:solidFill>
            </a:rPr>
            <a:t>Mejorar la calidad de vida durante el transcurso de la enfermedad</a:t>
          </a:r>
          <a:endParaRPr lang="en-US" dirty="0">
            <a:solidFill>
              <a:schemeClr val="tx1"/>
            </a:solidFill>
          </a:endParaRPr>
        </a:p>
      </dgm:t>
    </dgm:pt>
    <dgm:pt modelId="{D91D3328-A6CE-4B09-81D2-C09757357B81}" type="parTrans" cxnId="{C40EC148-47B3-4D19-AB98-5B0E2F57DC7A}">
      <dgm:prSet/>
      <dgm:spPr/>
      <dgm:t>
        <a:bodyPr/>
        <a:lstStyle/>
        <a:p>
          <a:endParaRPr lang="en-US">
            <a:solidFill>
              <a:schemeClr val="tx1"/>
            </a:solidFill>
          </a:endParaRPr>
        </a:p>
      </dgm:t>
    </dgm:pt>
    <dgm:pt modelId="{B4B8E9F5-07B8-4A79-B37E-2AC0B164EBFA}" type="sibTrans" cxnId="{C40EC148-47B3-4D19-AB98-5B0E2F57DC7A}">
      <dgm:prSet/>
      <dgm:spPr/>
      <dgm:t>
        <a:bodyPr/>
        <a:lstStyle/>
        <a:p>
          <a:endParaRPr lang="en-US">
            <a:solidFill>
              <a:schemeClr val="tx1"/>
            </a:solidFill>
          </a:endParaRPr>
        </a:p>
      </dgm:t>
    </dgm:pt>
    <dgm:pt modelId="{21D875AC-8F1A-4266-A6F1-A43C15A29A2F}">
      <dgm:prSet phldrT="[Texto]"/>
      <dgm:spPr/>
      <dgm:t>
        <a:bodyPr/>
        <a:lstStyle/>
        <a:p>
          <a:r>
            <a:rPr lang="es-ES" dirty="0">
              <a:solidFill>
                <a:schemeClr val="tx1"/>
              </a:solidFill>
            </a:rPr>
            <a:t>Brindar cuidados especializados con un equipo multidisciplinar para la derivación de casos complejos</a:t>
          </a:r>
          <a:endParaRPr lang="en-US" dirty="0">
            <a:solidFill>
              <a:schemeClr val="tx1"/>
            </a:solidFill>
          </a:endParaRPr>
        </a:p>
      </dgm:t>
    </dgm:pt>
    <dgm:pt modelId="{F422C7F6-1072-4AF1-884F-98CA897FA829}" type="parTrans" cxnId="{55EFA79E-C31F-42A6-B676-AAD9B5A2BC14}">
      <dgm:prSet/>
      <dgm:spPr/>
      <dgm:t>
        <a:bodyPr/>
        <a:lstStyle/>
        <a:p>
          <a:endParaRPr lang="en-US">
            <a:solidFill>
              <a:schemeClr val="tx1"/>
            </a:solidFill>
          </a:endParaRPr>
        </a:p>
      </dgm:t>
    </dgm:pt>
    <dgm:pt modelId="{FE866F0A-6F47-4E79-B0D3-3C6C5353320A}" type="sibTrans" cxnId="{55EFA79E-C31F-42A6-B676-AAD9B5A2BC14}">
      <dgm:prSet/>
      <dgm:spPr/>
      <dgm:t>
        <a:bodyPr/>
        <a:lstStyle/>
        <a:p>
          <a:endParaRPr lang="en-US">
            <a:solidFill>
              <a:schemeClr val="tx1"/>
            </a:solidFill>
          </a:endParaRPr>
        </a:p>
      </dgm:t>
    </dgm:pt>
    <dgm:pt modelId="{B3BE507E-887E-49EB-B35E-A34CA20D8E6F}">
      <dgm:prSet phldrT="[Texto]"/>
      <dgm:spPr/>
      <dgm:t>
        <a:bodyPr/>
        <a:lstStyle/>
        <a:p>
          <a:r>
            <a:rPr lang="es-ES" dirty="0">
              <a:solidFill>
                <a:schemeClr val="tx1"/>
              </a:solidFill>
            </a:rPr>
            <a:t>Ofrecer tratamientos terapia coadyuvantes.</a:t>
          </a:r>
        </a:p>
        <a:p>
          <a:r>
            <a:rPr lang="es-ES" dirty="0">
              <a:solidFill>
                <a:schemeClr val="tx1"/>
              </a:solidFill>
            </a:rPr>
            <a:t>Afirmar la vida y considerar el morir como un proceso natural</a:t>
          </a:r>
        </a:p>
        <a:p>
          <a:endParaRPr lang="en-US" dirty="0">
            <a:solidFill>
              <a:schemeClr val="tx1"/>
            </a:solidFill>
          </a:endParaRPr>
        </a:p>
      </dgm:t>
    </dgm:pt>
    <dgm:pt modelId="{558CFA51-21D0-4B84-8C8E-9C2ADBA41B53}" type="parTrans" cxnId="{AC2BAC23-592A-4F72-87B5-B4B6E3B2834E}">
      <dgm:prSet/>
      <dgm:spPr/>
      <dgm:t>
        <a:bodyPr/>
        <a:lstStyle/>
        <a:p>
          <a:endParaRPr lang="en-US">
            <a:solidFill>
              <a:schemeClr val="tx1"/>
            </a:solidFill>
          </a:endParaRPr>
        </a:p>
      </dgm:t>
    </dgm:pt>
    <dgm:pt modelId="{9C64679E-2E27-418A-B327-6E6AB6279B86}" type="sibTrans" cxnId="{AC2BAC23-592A-4F72-87B5-B4B6E3B2834E}">
      <dgm:prSet/>
      <dgm:spPr/>
      <dgm:t>
        <a:bodyPr/>
        <a:lstStyle/>
        <a:p>
          <a:endParaRPr lang="en-US">
            <a:solidFill>
              <a:schemeClr val="tx1"/>
            </a:solidFill>
          </a:endParaRPr>
        </a:p>
      </dgm:t>
    </dgm:pt>
    <dgm:pt modelId="{D0930F10-C895-4131-A9C3-803F08536952}" type="pres">
      <dgm:prSet presAssocID="{4FBBB4C3-985D-4453-A258-6BC0EEC77C15}" presName="theList" presStyleCnt="0">
        <dgm:presLayoutVars>
          <dgm:dir/>
          <dgm:animLvl val="lvl"/>
          <dgm:resizeHandles val="exact"/>
        </dgm:presLayoutVars>
      </dgm:prSet>
      <dgm:spPr/>
      <dgm:t>
        <a:bodyPr/>
        <a:lstStyle/>
        <a:p>
          <a:endParaRPr lang="es-EC"/>
        </a:p>
      </dgm:t>
    </dgm:pt>
    <dgm:pt modelId="{DC20F13A-AA3A-434D-BA50-B8797025A23E}" type="pres">
      <dgm:prSet presAssocID="{2CB9706E-6CA7-4997-A55F-329B37345729}" presName="compNode" presStyleCnt="0"/>
      <dgm:spPr/>
    </dgm:pt>
    <dgm:pt modelId="{C7278742-371E-4ABC-9711-4AC995E77C6B}" type="pres">
      <dgm:prSet presAssocID="{2CB9706E-6CA7-4997-A55F-329B37345729}" presName="aNode" presStyleLbl="bgShp" presStyleIdx="0" presStyleCnt="2"/>
      <dgm:spPr/>
      <dgm:t>
        <a:bodyPr/>
        <a:lstStyle/>
        <a:p>
          <a:endParaRPr lang="es-EC"/>
        </a:p>
      </dgm:t>
    </dgm:pt>
    <dgm:pt modelId="{885F7A3A-E6E2-4163-AC29-1482F6C6A9C5}" type="pres">
      <dgm:prSet presAssocID="{2CB9706E-6CA7-4997-A55F-329B37345729}" presName="textNode" presStyleLbl="bgShp" presStyleIdx="0" presStyleCnt="2"/>
      <dgm:spPr/>
      <dgm:t>
        <a:bodyPr/>
        <a:lstStyle/>
        <a:p>
          <a:endParaRPr lang="es-EC"/>
        </a:p>
      </dgm:t>
    </dgm:pt>
    <dgm:pt modelId="{A5CEE199-C4F6-4E0D-94EF-6D8C793D63A5}" type="pres">
      <dgm:prSet presAssocID="{2CB9706E-6CA7-4997-A55F-329B37345729}" presName="compChildNode" presStyleCnt="0"/>
      <dgm:spPr/>
    </dgm:pt>
    <dgm:pt modelId="{14AD4F21-3F64-4047-943D-DB2C7A5C64C9}" type="pres">
      <dgm:prSet presAssocID="{2CB9706E-6CA7-4997-A55F-329B37345729}" presName="theInnerList" presStyleCnt="0"/>
      <dgm:spPr/>
    </dgm:pt>
    <dgm:pt modelId="{98856E48-DE12-46C9-BA8F-D03BA644B034}" type="pres">
      <dgm:prSet presAssocID="{99704154-08E0-4748-B884-761734F4B6B8}" presName="childNode" presStyleLbl="node1" presStyleIdx="0" presStyleCnt="4">
        <dgm:presLayoutVars>
          <dgm:bulletEnabled val="1"/>
        </dgm:presLayoutVars>
      </dgm:prSet>
      <dgm:spPr/>
      <dgm:t>
        <a:bodyPr/>
        <a:lstStyle/>
        <a:p>
          <a:endParaRPr lang="es-EC"/>
        </a:p>
      </dgm:t>
    </dgm:pt>
    <dgm:pt modelId="{8AC3DF74-7229-44EB-82DF-71D14E0BED98}" type="pres">
      <dgm:prSet presAssocID="{99704154-08E0-4748-B884-761734F4B6B8}" presName="aSpace2" presStyleCnt="0"/>
      <dgm:spPr/>
    </dgm:pt>
    <dgm:pt modelId="{2EB42DF0-0760-46C9-9B50-C85C762B7569}" type="pres">
      <dgm:prSet presAssocID="{4F423380-DB30-4A31-AAAD-90D2486E872C}" presName="childNode" presStyleLbl="node1" presStyleIdx="1" presStyleCnt="4">
        <dgm:presLayoutVars>
          <dgm:bulletEnabled val="1"/>
        </dgm:presLayoutVars>
      </dgm:prSet>
      <dgm:spPr/>
      <dgm:t>
        <a:bodyPr/>
        <a:lstStyle/>
        <a:p>
          <a:endParaRPr lang="es-EC"/>
        </a:p>
      </dgm:t>
    </dgm:pt>
    <dgm:pt modelId="{2E992E2E-89D1-447E-8185-E77DF95CA227}" type="pres">
      <dgm:prSet presAssocID="{2CB9706E-6CA7-4997-A55F-329B37345729}" presName="aSpace" presStyleCnt="0"/>
      <dgm:spPr/>
    </dgm:pt>
    <dgm:pt modelId="{0DE40E1F-5122-46A9-891C-AA781329E21A}" type="pres">
      <dgm:prSet presAssocID="{50F4A509-4942-4304-ABA8-A48167035CDF}" presName="compNode" presStyleCnt="0"/>
      <dgm:spPr/>
    </dgm:pt>
    <dgm:pt modelId="{BE839743-0381-4C80-ABE3-13F78DF0572C}" type="pres">
      <dgm:prSet presAssocID="{50F4A509-4942-4304-ABA8-A48167035CDF}" presName="aNode" presStyleLbl="bgShp" presStyleIdx="1" presStyleCnt="2"/>
      <dgm:spPr/>
      <dgm:t>
        <a:bodyPr/>
        <a:lstStyle/>
        <a:p>
          <a:endParaRPr lang="es-EC"/>
        </a:p>
      </dgm:t>
    </dgm:pt>
    <dgm:pt modelId="{2AC63C48-D37E-4E9A-A191-F9C8E96BFF0C}" type="pres">
      <dgm:prSet presAssocID="{50F4A509-4942-4304-ABA8-A48167035CDF}" presName="textNode" presStyleLbl="bgShp" presStyleIdx="1" presStyleCnt="2"/>
      <dgm:spPr/>
      <dgm:t>
        <a:bodyPr/>
        <a:lstStyle/>
        <a:p>
          <a:endParaRPr lang="es-EC"/>
        </a:p>
      </dgm:t>
    </dgm:pt>
    <dgm:pt modelId="{3789714D-D7DF-4FEC-B76F-9802AF7DEF90}" type="pres">
      <dgm:prSet presAssocID="{50F4A509-4942-4304-ABA8-A48167035CDF}" presName="compChildNode" presStyleCnt="0"/>
      <dgm:spPr/>
    </dgm:pt>
    <dgm:pt modelId="{368DD4C2-554A-47EA-B045-365C53178D3D}" type="pres">
      <dgm:prSet presAssocID="{50F4A509-4942-4304-ABA8-A48167035CDF}" presName="theInnerList" presStyleCnt="0"/>
      <dgm:spPr/>
    </dgm:pt>
    <dgm:pt modelId="{CE82AB01-CDD5-4095-9524-C9A0FDA24E22}" type="pres">
      <dgm:prSet presAssocID="{21D875AC-8F1A-4266-A6F1-A43C15A29A2F}" presName="childNode" presStyleLbl="node1" presStyleIdx="2" presStyleCnt="4">
        <dgm:presLayoutVars>
          <dgm:bulletEnabled val="1"/>
        </dgm:presLayoutVars>
      </dgm:prSet>
      <dgm:spPr/>
      <dgm:t>
        <a:bodyPr/>
        <a:lstStyle/>
        <a:p>
          <a:endParaRPr lang="es-EC"/>
        </a:p>
      </dgm:t>
    </dgm:pt>
    <dgm:pt modelId="{99369EB9-A833-439F-8C7E-B3BAB2DDF3E3}" type="pres">
      <dgm:prSet presAssocID="{21D875AC-8F1A-4266-A6F1-A43C15A29A2F}" presName="aSpace2" presStyleCnt="0"/>
      <dgm:spPr/>
    </dgm:pt>
    <dgm:pt modelId="{BFA2110C-B3E7-4A70-8282-84AC8F263D93}" type="pres">
      <dgm:prSet presAssocID="{B3BE507E-887E-49EB-B35E-A34CA20D8E6F}" presName="childNode" presStyleLbl="node1" presStyleIdx="3" presStyleCnt="4">
        <dgm:presLayoutVars>
          <dgm:bulletEnabled val="1"/>
        </dgm:presLayoutVars>
      </dgm:prSet>
      <dgm:spPr/>
      <dgm:t>
        <a:bodyPr/>
        <a:lstStyle/>
        <a:p>
          <a:endParaRPr lang="es-EC"/>
        </a:p>
      </dgm:t>
    </dgm:pt>
  </dgm:ptLst>
  <dgm:cxnLst>
    <dgm:cxn modelId="{19ED225E-367A-47A5-A6CF-58AA416722A8}" type="presOf" srcId="{99704154-08E0-4748-B884-761734F4B6B8}" destId="{98856E48-DE12-46C9-BA8F-D03BA644B034}" srcOrd="0" destOrd="0" presId="urn:microsoft.com/office/officeart/2005/8/layout/lProcess2"/>
    <dgm:cxn modelId="{9E2F2072-9786-4377-894D-EF627157B76F}" type="presOf" srcId="{50F4A509-4942-4304-ABA8-A48167035CDF}" destId="{BE839743-0381-4C80-ABE3-13F78DF0572C}" srcOrd="0" destOrd="0" presId="urn:microsoft.com/office/officeart/2005/8/layout/lProcess2"/>
    <dgm:cxn modelId="{60EFC022-52A7-4079-9EA3-9D9456398FB1}" type="presOf" srcId="{B3BE507E-887E-49EB-B35E-A34CA20D8E6F}" destId="{BFA2110C-B3E7-4A70-8282-84AC8F263D93}" srcOrd="0" destOrd="0" presId="urn:microsoft.com/office/officeart/2005/8/layout/lProcess2"/>
    <dgm:cxn modelId="{FE2CD590-3E79-45CC-8705-CC4F3B8283E9}" srcId="{2CB9706E-6CA7-4997-A55F-329B37345729}" destId="{99704154-08E0-4748-B884-761734F4B6B8}" srcOrd="0" destOrd="0" parTransId="{DE64F17C-46D0-4093-BCD9-A7B42694C9AD}" sibTransId="{E9B81BE5-135F-462A-962B-381E86E7DD75}"/>
    <dgm:cxn modelId="{55EFA79E-C31F-42A6-B676-AAD9B5A2BC14}" srcId="{50F4A509-4942-4304-ABA8-A48167035CDF}" destId="{21D875AC-8F1A-4266-A6F1-A43C15A29A2F}" srcOrd="0" destOrd="0" parTransId="{F422C7F6-1072-4AF1-884F-98CA897FA829}" sibTransId="{FE866F0A-6F47-4E79-B0D3-3C6C5353320A}"/>
    <dgm:cxn modelId="{823CFFFD-FBB5-49F0-AEB3-7A306B98ECAA}" type="presOf" srcId="{2CB9706E-6CA7-4997-A55F-329B37345729}" destId="{885F7A3A-E6E2-4163-AC29-1482F6C6A9C5}" srcOrd="1" destOrd="0" presId="urn:microsoft.com/office/officeart/2005/8/layout/lProcess2"/>
    <dgm:cxn modelId="{C40EC148-47B3-4D19-AB98-5B0E2F57DC7A}" srcId="{4FBBB4C3-985D-4453-A258-6BC0EEC77C15}" destId="{50F4A509-4942-4304-ABA8-A48167035CDF}" srcOrd="1" destOrd="0" parTransId="{D91D3328-A6CE-4B09-81D2-C09757357B81}" sibTransId="{B4B8E9F5-07B8-4A79-B37E-2AC0B164EBFA}"/>
    <dgm:cxn modelId="{C27C6ADA-9E71-4724-8ABD-87D4AB113B6D}" type="presOf" srcId="{4FBBB4C3-985D-4453-A258-6BC0EEC77C15}" destId="{D0930F10-C895-4131-A9C3-803F08536952}" srcOrd="0" destOrd="0" presId="urn:microsoft.com/office/officeart/2005/8/layout/lProcess2"/>
    <dgm:cxn modelId="{0F359694-F0D6-4E11-93A1-9CB7C6BABF7F}" type="presOf" srcId="{50F4A509-4942-4304-ABA8-A48167035CDF}" destId="{2AC63C48-D37E-4E9A-A191-F9C8E96BFF0C}" srcOrd="1" destOrd="0" presId="urn:microsoft.com/office/officeart/2005/8/layout/lProcess2"/>
    <dgm:cxn modelId="{8F24C6DE-E699-41E9-A316-D48CBF89A979}" type="presOf" srcId="{2CB9706E-6CA7-4997-A55F-329B37345729}" destId="{C7278742-371E-4ABC-9711-4AC995E77C6B}" srcOrd="0" destOrd="0" presId="urn:microsoft.com/office/officeart/2005/8/layout/lProcess2"/>
    <dgm:cxn modelId="{6DD300E8-BA5D-43D2-9D3A-0D650A10D447}" srcId="{2CB9706E-6CA7-4997-A55F-329B37345729}" destId="{4F423380-DB30-4A31-AAAD-90D2486E872C}" srcOrd="1" destOrd="0" parTransId="{0726E8E7-1F07-406E-A2FE-063054104EBF}" sibTransId="{C13951A4-EE5F-497F-B2C3-A39DD3288BFB}"/>
    <dgm:cxn modelId="{C266E456-3D81-48DC-9461-DD661AA53B15}" srcId="{4FBBB4C3-985D-4453-A258-6BC0EEC77C15}" destId="{2CB9706E-6CA7-4997-A55F-329B37345729}" srcOrd="0" destOrd="0" parTransId="{4815774F-EA43-4A8E-95A5-FEECB5B8BB84}" sibTransId="{0C2F6CE4-0D9B-4F8D-98D4-0C0D8BD820D2}"/>
    <dgm:cxn modelId="{AC2BAC23-592A-4F72-87B5-B4B6E3B2834E}" srcId="{50F4A509-4942-4304-ABA8-A48167035CDF}" destId="{B3BE507E-887E-49EB-B35E-A34CA20D8E6F}" srcOrd="1" destOrd="0" parTransId="{558CFA51-21D0-4B84-8C8E-9C2ADBA41B53}" sibTransId="{9C64679E-2E27-418A-B327-6E6AB6279B86}"/>
    <dgm:cxn modelId="{AB5CF7CA-9FEB-417B-9835-3B86C05564A6}" type="presOf" srcId="{21D875AC-8F1A-4266-A6F1-A43C15A29A2F}" destId="{CE82AB01-CDD5-4095-9524-C9A0FDA24E22}" srcOrd="0" destOrd="0" presId="urn:microsoft.com/office/officeart/2005/8/layout/lProcess2"/>
    <dgm:cxn modelId="{04720BC6-CF63-4147-9C14-D88D6EF35173}" type="presOf" srcId="{4F423380-DB30-4A31-AAAD-90D2486E872C}" destId="{2EB42DF0-0760-46C9-9B50-C85C762B7569}" srcOrd="0" destOrd="0" presId="urn:microsoft.com/office/officeart/2005/8/layout/lProcess2"/>
    <dgm:cxn modelId="{14A979E7-853B-4BE5-B8DF-7460D29AE3AF}" type="presParOf" srcId="{D0930F10-C895-4131-A9C3-803F08536952}" destId="{DC20F13A-AA3A-434D-BA50-B8797025A23E}" srcOrd="0" destOrd="0" presId="urn:microsoft.com/office/officeart/2005/8/layout/lProcess2"/>
    <dgm:cxn modelId="{D3EDDD17-D810-4A90-9DFF-56A1A210A54D}" type="presParOf" srcId="{DC20F13A-AA3A-434D-BA50-B8797025A23E}" destId="{C7278742-371E-4ABC-9711-4AC995E77C6B}" srcOrd="0" destOrd="0" presId="urn:microsoft.com/office/officeart/2005/8/layout/lProcess2"/>
    <dgm:cxn modelId="{13ABA7C0-29D7-43D6-825C-BE9D22C67D0D}" type="presParOf" srcId="{DC20F13A-AA3A-434D-BA50-B8797025A23E}" destId="{885F7A3A-E6E2-4163-AC29-1482F6C6A9C5}" srcOrd="1" destOrd="0" presId="urn:microsoft.com/office/officeart/2005/8/layout/lProcess2"/>
    <dgm:cxn modelId="{B7CAF143-1F9D-4974-856B-CCE1CB92C786}" type="presParOf" srcId="{DC20F13A-AA3A-434D-BA50-B8797025A23E}" destId="{A5CEE199-C4F6-4E0D-94EF-6D8C793D63A5}" srcOrd="2" destOrd="0" presId="urn:microsoft.com/office/officeart/2005/8/layout/lProcess2"/>
    <dgm:cxn modelId="{9CA45722-C2E7-40F4-8E64-FACA932F0EE5}" type="presParOf" srcId="{A5CEE199-C4F6-4E0D-94EF-6D8C793D63A5}" destId="{14AD4F21-3F64-4047-943D-DB2C7A5C64C9}" srcOrd="0" destOrd="0" presId="urn:microsoft.com/office/officeart/2005/8/layout/lProcess2"/>
    <dgm:cxn modelId="{1D3BDDA6-13A0-4436-90C5-7287A40E6D01}" type="presParOf" srcId="{14AD4F21-3F64-4047-943D-DB2C7A5C64C9}" destId="{98856E48-DE12-46C9-BA8F-D03BA644B034}" srcOrd="0" destOrd="0" presId="urn:microsoft.com/office/officeart/2005/8/layout/lProcess2"/>
    <dgm:cxn modelId="{6D2624B8-8823-42CC-B9EA-1D9AFF977789}" type="presParOf" srcId="{14AD4F21-3F64-4047-943D-DB2C7A5C64C9}" destId="{8AC3DF74-7229-44EB-82DF-71D14E0BED98}" srcOrd="1" destOrd="0" presId="urn:microsoft.com/office/officeart/2005/8/layout/lProcess2"/>
    <dgm:cxn modelId="{ED663CC2-5CD1-4141-8F45-46C46E7B94B9}" type="presParOf" srcId="{14AD4F21-3F64-4047-943D-DB2C7A5C64C9}" destId="{2EB42DF0-0760-46C9-9B50-C85C762B7569}" srcOrd="2" destOrd="0" presId="urn:microsoft.com/office/officeart/2005/8/layout/lProcess2"/>
    <dgm:cxn modelId="{8E4047DC-3ACD-42B8-A7FC-F6C658C6C387}" type="presParOf" srcId="{D0930F10-C895-4131-A9C3-803F08536952}" destId="{2E992E2E-89D1-447E-8185-E77DF95CA227}" srcOrd="1" destOrd="0" presId="urn:microsoft.com/office/officeart/2005/8/layout/lProcess2"/>
    <dgm:cxn modelId="{553C5A00-4669-499A-8260-F49CFF481277}" type="presParOf" srcId="{D0930F10-C895-4131-A9C3-803F08536952}" destId="{0DE40E1F-5122-46A9-891C-AA781329E21A}" srcOrd="2" destOrd="0" presId="urn:microsoft.com/office/officeart/2005/8/layout/lProcess2"/>
    <dgm:cxn modelId="{F4101BE7-387D-4EB9-AF09-709750EA10B1}" type="presParOf" srcId="{0DE40E1F-5122-46A9-891C-AA781329E21A}" destId="{BE839743-0381-4C80-ABE3-13F78DF0572C}" srcOrd="0" destOrd="0" presId="urn:microsoft.com/office/officeart/2005/8/layout/lProcess2"/>
    <dgm:cxn modelId="{AE732152-EC29-4889-A610-524D75D79C97}" type="presParOf" srcId="{0DE40E1F-5122-46A9-891C-AA781329E21A}" destId="{2AC63C48-D37E-4E9A-A191-F9C8E96BFF0C}" srcOrd="1" destOrd="0" presId="urn:microsoft.com/office/officeart/2005/8/layout/lProcess2"/>
    <dgm:cxn modelId="{D2C43086-1BDE-4F29-BB31-1F4F7C013885}" type="presParOf" srcId="{0DE40E1F-5122-46A9-891C-AA781329E21A}" destId="{3789714D-D7DF-4FEC-B76F-9802AF7DEF90}" srcOrd="2" destOrd="0" presId="urn:microsoft.com/office/officeart/2005/8/layout/lProcess2"/>
    <dgm:cxn modelId="{94003BCD-A5D7-4C05-9F44-1BA0C8F8E888}" type="presParOf" srcId="{3789714D-D7DF-4FEC-B76F-9802AF7DEF90}" destId="{368DD4C2-554A-47EA-B045-365C53178D3D}" srcOrd="0" destOrd="0" presId="urn:microsoft.com/office/officeart/2005/8/layout/lProcess2"/>
    <dgm:cxn modelId="{F320B63A-76EF-47D1-AE2B-35D6D5D21A5C}" type="presParOf" srcId="{368DD4C2-554A-47EA-B045-365C53178D3D}" destId="{CE82AB01-CDD5-4095-9524-C9A0FDA24E22}" srcOrd="0" destOrd="0" presId="urn:microsoft.com/office/officeart/2005/8/layout/lProcess2"/>
    <dgm:cxn modelId="{58093A05-A498-4AC8-A194-AAE78BE1431A}" type="presParOf" srcId="{368DD4C2-554A-47EA-B045-365C53178D3D}" destId="{99369EB9-A833-439F-8C7E-B3BAB2DDF3E3}" srcOrd="1" destOrd="0" presId="urn:microsoft.com/office/officeart/2005/8/layout/lProcess2"/>
    <dgm:cxn modelId="{2E90B1A2-6937-4525-BFC2-48DC35DC088C}" type="presParOf" srcId="{368DD4C2-554A-47EA-B045-365C53178D3D}" destId="{BFA2110C-B3E7-4A70-8282-84AC8F263D93}" srcOrd="2"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1E0E543-F637-48C2-A21E-5AB003F7EE56}" type="doc">
      <dgm:prSet loTypeId="urn:microsoft.com/office/officeart/2005/8/layout/hProcess9" loCatId="process" qsTypeId="urn:microsoft.com/office/officeart/2005/8/quickstyle/simple1" qsCatId="simple" csTypeId="urn:microsoft.com/office/officeart/2005/8/colors/colorful4" csCatId="colorful" phldr="1"/>
      <dgm:spPr/>
    </dgm:pt>
    <dgm:pt modelId="{DCE4F3EB-99A7-491D-8508-66C49DF4A49A}">
      <dgm:prSet phldrT="[Texto]"/>
      <dgm:spPr/>
      <dgm:t>
        <a:bodyPr/>
        <a:lstStyle/>
        <a:p>
          <a:r>
            <a:rPr lang="es-ES" dirty="0">
              <a:solidFill>
                <a:schemeClr val="tx1"/>
              </a:solidFill>
            </a:rPr>
            <a:t>Manejo del dolor</a:t>
          </a:r>
          <a:endParaRPr lang="en-US" dirty="0">
            <a:solidFill>
              <a:schemeClr val="tx1"/>
            </a:solidFill>
          </a:endParaRPr>
        </a:p>
      </dgm:t>
    </dgm:pt>
    <dgm:pt modelId="{C535ADD1-C4E1-40FB-A872-011B72DE1CE8}" type="parTrans" cxnId="{CD884CD6-393E-4140-A4A4-FBC5FA137A3B}">
      <dgm:prSet/>
      <dgm:spPr/>
      <dgm:t>
        <a:bodyPr/>
        <a:lstStyle/>
        <a:p>
          <a:endParaRPr lang="en-US">
            <a:solidFill>
              <a:schemeClr val="tx1"/>
            </a:solidFill>
          </a:endParaRPr>
        </a:p>
      </dgm:t>
    </dgm:pt>
    <dgm:pt modelId="{BDC3ED01-EC66-4AF0-B076-587023DA5501}" type="sibTrans" cxnId="{CD884CD6-393E-4140-A4A4-FBC5FA137A3B}">
      <dgm:prSet/>
      <dgm:spPr/>
      <dgm:t>
        <a:bodyPr/>
        <a:lstStyle/>
        <a:p>
          <a:endParaRPr lang="en-US">
            <a:solidFill>
              <a:schemeClr val="tx1"/>
            </a:solidFill>
          </a:endParaRPr>
        </a:p>
      </dgm:t>
    </dgm:pt>
    <dgm:pt modelId="{D995934E-A52B-40C4-BE60-14F24BAD0725}">
      <dgm:prSet phldrT="[Texto]"/>
      <dgm:spPr/>
      <dgm:t>
        <a:bodyPr/>
        <a:lstStyle/>
        <a:p>
          <a:r>
            <a:rPr lang="es-ES" dirty="0">
              <a:solidFill>
                <a:schemeClr val="tx1"/>
              </a:solidFill>
            </a:rPr>
            <a:t>Cuidados generales de confort</a:t>
          </a:r>
          <a:endParaRPr lang="en-US" dirty="0">
            <a:solidFill>
              <a:schemeClr val="tx1"/>
            </a:solidFill>
          </a:endParaRPr>
        </a:p>
      </dgm:t>
    </dgm:pt>
    <dgm:pt modelId="{A6497C76-D4BB-4054-9ED6-29516810118D}" type="parTrans" cxnId="{E9BB1163-E7A5-41A8-8C10-2203F0D2EBF1}">
      <dgm:prSet/>
      <dgm:spPr/>
      <dgm:t>
        <a:bodyPr/>
        <a:lstStyle/>
        <a:p>
          <a:endParaRPr lang="en-US">
            <a:solidFill>
              <a:schemeClr val="tx1"/>
            </a:solidFill>
          </a:endParaRPr>
        </a:p>
      </dgm:t>
    </dgm:pt>
    <dgm:pt modelId="{BAF768EA-5E4D-4382-9BC5-C6DF2B45670F}" type="sibTrans" cxnId="{E9BB1163-E7A5-41A8-8C10-2203F0D2EBF1}">
      <dgm:prSet/>
      <dgm:spPr/>
      <dgm:t>
        <a:bodyPr/>
        <a:lstStyle/>
        <a:p>
          <a:endParaRPr lang="en-US">
            <a:solidFill>
              <a:schemeClr val="tx1"/>
            </a:solidFill>
          </a:endParaRPr>
        </a:p>
      </dgm:t>
    </dgm:pt>
    <dgm:pt modelId="{D88B0F42-5CB6-48C0-B25B-E70ABD78E195}">
      <dgm:prSet phldrT="[Texto]"/>
      <dgm:spPr/>
      <dgm:t>
        <a:bodyPr/>
        <a:lstStyle/>
        <a:p>
          <a:r>
            <a:rPr lang="es-ES" dirty="0">
              <a:solidFill>
                <a:schemeClr val="tx1"/>
              </a:solidFill>
            </a:rPr>
            <a:t>Cuidados específicos de la piel</a:t>
          </a:r>
          <a:endParaRPr lang="en-US" dirty="0">
            <a:solidFill>
              <a:schemeClr val="tx1"/>
            </a:solidFill>
          </a:endParaRPr>
        </a:p>
      </dgm:t>
    </dgm:pt>
    <dgm:pt modelId="{8ED7FD4A-579C-4BA0-84ED-CBB0218796DC}" type="parTrans" cxnId="{B3F00F34-0B09-400F-AE25-EF26209465A0}">
      <dgm:prSet/>
      <dgm:spPr/>
      <dgm:t>
        <a:bodyPr/>
        <a:lstStyle/>
        <a:p>
          <a:endParaRPr lang="en-US">
            <a:solidFill>
              <a:schemeClr val="tx1"/>
            </a:solidFill>
          </a:endParaRPr>
        </a:p>
      </dgm:t>
    </dgm:pt>
    <dgm:pt modelId="{75DE3720-374E-4768-B194-DC6205B08A90}" type="sibTrans" cxnId="{B3F00F34-0B09-400F-AE25-EF26209465A0}">
      <dgm:prSet/>
      <dgm:spPr/>
      <dgm:t>
        <a:bodyPr/>
        <a:lstStyle/>
        <a:p>
          <a:endParaRPr lang="en-US">
            <a:solidFill>
              <a:schemeClr val="tx1"/>
            </a:solidFill>
          </a:endParaRPr>
        </a:p>
      </dgm:t>
    </dgm:pt>
    <dgm:pt modelId="{29A2C121-5120-4585-B666-BAFA1689B65A}">
      <dgm:prSet phldrT="[Texto]"/>
      <dgm:spPr/>
      <dgm:t>
        <a:bodyPr/>
        <a:lstStyle/>
        <a:p>
          <a:r>
            <a:rPr lang="es-ES" dirty="0">
              <a:solidFill>
                <a:schemeClr val="tx1"/>
              </a:solidFill>
            </a:rPr>
            <a:t>Cuidados de síntomas respiratorios</a:t>
          </a:r>
          <a:endParaRPr lang="en-US" dirty="0">
            <a:solidFill>
              <a:schemeClr val="tx1"/>
            </a:solidFill>
          </a:endParaRPr>
        </a:p>
      </dgm:t>
    </dgm:pt>
    <dgm:pt modelId="{EA05AEDD-00F2-42FD-BD95-6B3388AD2C7F}" type="parTrans" cxnId="{F3D11FD7-99F5-47BD-B193-AB8D7EDF3DC2}">
      <dgm:prSet/>
      <dgm:spPr/>
      <dgm:t>
        <a:bodyPr/>
        <a:lstStyle/>
        <a:p>
          <a:endParaRPr lang="en-US">
            <a:solidFill>
              <a:schemeClr val="tx1"/>
            </a:solidFill>
          </a:endParaRPr>
        </a:p>
      </dgm:t>
    </dgm:pt>
    <dgm:pt modelId="{0C8D274C-70EA-440F-8990-0312AD6C2235}" type="sibTrans" cxnId="{F3D11FD7-99F5-47BD-B193-AB8D7EDF3DC2}">
      <dgm:prSet/>
      <dgm:spPr/>
      <dgm:t>
        <a:bodyPr/>
        <a:lstStyle/>
        <a:p>
          <a:endParaRPr lang="en-US">
            <a:solidFill>
              <a:schemeClr val="tx1"/>
            </a:solidFill>
          </a:endParaRPr>
        </a:p>
      </dgm:t>
    </dgm:pt>
    <dgm:pt modelId="{79BBD44F-02ED-4C11-BF2C-68CDE512B401}">
      <dgm:prSet phldrT="[Texto]"/>
      <dgm:spPr/>
      <dgm:t>
        <a:bodyPr/>
        <a:lstStyle/>
        <a:p>
          <a:r>
            <a:rPr lang="es-ES" dirty="0">
              <a:solidFill>
                <a:schemeClr val="tx1"/>
              </a:solidFill>
            </a:rPr>
            <a:t>Cuidados específicos de la boca</a:t>
          </a:r>
          <a:endParaRPr lang="en-US" dirty="0">
            <a:solidFill>
              <a:schemeClr val="tx1"/>
            </a:solidFill>
          </a:endParaRPr>
        </a:p>
      </dgm:t>
    </dgm:pt>
    <dgm:pt modelId="{7657DB8E-D77D-4CEA-BA81-E338132145FB}" type="parTrans" cxnId="{80B24443-79D5-4DCB-A003-CE6B2236A05B}">
      <dgm:prSet/>
      <dgm:spPr/>
      <dgm:t>
        <a:bodyPr/>
        <a:lstStyle/>
        <a:p>
          <a:endParaRPr lang="en-US">
            <a:solidFill>
              <a:schemeClr val="tx1"/>
            </a:solidFill>
          </a:endParaRPr>
        </a:p>
      </dgm:t>
    </dgm:pt>
    <dgm:pt modelId="{436E7778-C953-48C6-8F88-6485AA57FF0E}" type="sibTrans" cxnId="{80B24443-79D5-4DCB-A003-CE6B2236A05B}">
      <dgm:prSet/>
      <dgm:spPr/>
      <dgm:t>
        <a:bodyPr/>
        <a:lstStyle/>
        <a:p>
          <a:endParaRPr lang="en-US">
            <a:solidFill>
              <a:schemeClr val="tx1"/>
            </a:solidFill>
          </a:endParaRPr>
        </a:p>
      </dgm:t>
    </dgm:pt>
    <dgm:pt modelId="{54456432-4693-4D47-A92A-DE4E6DF5392A}">
      <dgm:prSet phldrT="[Texto]"/>
      <dgm:spPr/>
      <dgm:t>
        <a:bodyPr/>
        <a:lstStyle/>
        <a:p>
          <a:r>
            <a:rPr lang="es-ES" dirty="0">
              <a:solidFill>
                <a:schemeClr val="tx1"/>
              </a:solidFill>
            </a:rPr>
            <a:t>Cuidados de síntomas digestivos</a:t>
          </a:r>
          <a:endParaRPr lang="en-US" dirty="0">
            <a:solidFill>
              <a:schemeClr val="tx1"/>
            </a:solidFill>
          </a:endParaRPr>
        </a:p>
      </dgm:t>
    </dgm:pt>
    <dgm:pt modelId="{EC704309-8221-4999-84EF-0695BCC54FD6}" type="parTrans" cxnId="{E70A7893-D01C-4D64-9DB8-48292DF8678C}">
      <dgm:prSet/>
      <dgm:spPr/>
      <dgm:t>
        <a:bodyPr/>
        <a:lstStyle/>
        <a:p>
          <a:endParaRPr lang="en-US">
            <a:solidFill>
              <a:schemeClr val="tx1"/>
            </a:solidFill>
          </a:endParaRPr>
        </a:p>
      </dgm:t>
    </dgm:pt>
    <dgm:pt modelId="{9321A222-40AC-4D6D-914D-8F3FD8751E6B}" type="sibTrans" cxnId="{E70A7893-D01C-4D64-9DB8-48292DF8678C}">
      <dgm:prSet/>
      <dgm:spPr/>
      <dgm:t>
        <a:bodyPr/>
        <a:lstStyle/>
        <a:p>
          <a:endParaRPr lang="en-US">
            <a:solidFill>
              <a:schemeClr val="tx1"/>
            </a:solidFill>
          </a:endParaRPr>
        </a:p>
      </dgm:t>
    </dgm:pt>
    <dgm:pt modelId="{9C426746-F2FF-4C01-977F-B7362B12AC8F}">
      <dgm:prSet phldrT="[Texto]"/>
      <dgm:spPr/>
      <dgm:t>
        <a:bodyPr/>
        <a:lstStyle/>
        <a:p>
          <a:r>
            <a:rPr lang="es-ES" dirty="0">
              <a:solidFill>
                <a:schemeClr val="tx1"/>
              </a:solidFill>
            </a:rPr>
            <a:t>Cuidados de fistulas y </a:t>
          </a:r>
          <a:r>
            <a:rPr lang="es-ES" dirty="0" err="1">
              <a:solidFill>
                <a:schemeClr val="tx1"/>
              </a:solidFill>
            </a:rPr>
            <a:t>ostomias</a:t>
          </a:r>
          <a:endParaRPr lang="en-US" dirty="0">
            <a:solidFill>
              <a:schemeClr val="tx1"/>
            </a:solidFill>
          </a:endParaRPr>
        </a:p>
      </dgm:t>
    </dgm:pt>
    <dgm:pt modelId="{D6B6165B-CF07-499B-A68F-181FE22CED2E}" type="parTrans" cxnId="{8255FFD2-0684-4048-805F-C3C766F55DD0}">
      <dgm:prSet/>
      <dgm:spPr/>
      <dgm:t>
        <a:bodyPr/>
        <a:lstStyle/>
        <a:p>
          <a:endParaRPr lang="en-US">
            <a:solidFill>
              <a:schemeClr val="tx1"/>
            </a:solidFill>
          </a:endParaRPr>
        </a:p>
      </dgm:t>
    </dgm:pt>
    <dgm:pt modelId="{0068922B-28C2-4EC8-8549-82DD45AAC716}" type="sibTrans" cxnId="{8255FFD2-0684-4048-805F-C3C766F55DD0}">
      <dgm:prSet/>
      <dgm:spPr/>
      <dgm:t>
        <a:bodyPr/>
        <a:lstStyle/>
        <a:p>
          <a:endParaRPr lang="en-US">
            <a:solidFill>
              <a:schemeClr val="tx1"/>
            </a:solidFill>
          </a:endParaRPr>
        </a:p>
      </dgm:t>
    </dgm:pt>
    <dgm:pt modelId="{78D5EE88-9A28-415B-A967-C1AB24F1125B}">
      <dgm:prSet phldrT="[Texto]"/>
      <dgm:spPr/>
      <dgm:t>
        <a:bodyPr/>
        <a:lstStyle/>
        <a:p>
          <a:r>
            <a:rPr lang="es-ES" dirty="0">
              <a:solidFill>
                <a:schemeClr val="tx1"/>
              </a:solidFill>
            </a:rPr>
            <a:t>Cuidados a la familia</a:t>
          </a:r>
          <a:endParaRPr lang="en-US" dirty="0">
            <a:solidFill>
              <a:schemeClr val="tx1"/>
            </a:solidFill>
          </a:endParaRPr>
        </a:p>
      </dgm:t>
    </dgm:pt>
    <dgm:pt modelId="{0567DD5B-28F7-46A3-B7FC-F444EEEF8660}" type="parTrans" cxnId="{B567851D-999E-4A96-9C1C-77BE37D864F8}">
      <dgm:prSet/>
      <dgm:spPr/>
      <dgm:t>
        <a:bodyPr/>
        <a:lstStyle/>
        <a:p>
          <a:endParaRPr lang="en-US">
            <a:solidFill>
              <a:schemeClr val="tx1"/>
            </a:solidFill>
          </a:endParaRPr>
        </a:p>
      </dgm:t>
    </dgm:pt>
    <dgm:pt modelId="{1086899D-2630-4868-BE98-B8A0401C42BB}" type="sibTrans" cxnId="{B567851D-999E-4A96-9C1C-77BE37D864F8}">
      <dgm:prSet/>
      <dgm:spPr/>
      <dgm:t>
        <a:bodyPr/>
        <a:lstStyle/>
        <a:p>
          <a:endParaRPr lang="en-US">
            <a:solidFill>
              <a:schemeClr val="tx1"/>
            </a:solidFill>
          </a:endParaRPr>
        </a:p>
      </dgm:t>
    </dgm:pt>
    <dgm:pt modelId="{02305F54-1ACC-4FCD-AE01-B02D03332B14}" type="pres">
      <dgm:prSet presAssocID="{61E0E543-F637-48C2-A21E-5AB003F7EE56}" presName="CompostProcess" presStyleCnt="0">
        <dgm:presLayoutVars>
          <dgm:dir/>
          <dgm:resizeHandles val="exact"/>
        </dgm:presLayoutVars>
      </dgm:prSet>
      <dgm:spPr/>
    </dgm:pt>
    <dgm:pt modelId="{A77C715E-7DEB-4CA4-ACDC-ADA795A94023}" type="pres">
      <dgm:prSet presAssocID="{61E0E543-F637-48C2-A21E-5AB003F7EE56}" presName="arrow" presStyleLbl="bgShp" presStyleIdx="0" presStyleCnt="1"/>
      <dgm:spPr/>
    </dgm:pt>
    <dgm:pt modelId="{DD55AA35-5499-47A5-A5AA-6F8E9AB353D3}" type="pres">
      <dgm:prSet presAssocID="{61E0E543-F637-48C2-A21E-5AB003F7EE56}" presName="linearProcess" presStyleCnt="0"/>
      <dgm:spPr/>
    </dgm:pt>
    <dgm:pt modelId="{A0E599AD-C845-4F21-B00B-9C0D61AC0EE0}" type="pres">
      <dgm:prSet presAssocID="{DCE4F3EB-99A7-491D-8508-66C49DF4A49A}" presName="textNode" presStyleLbl="node1" presStyleIdx="0" presStyleCnt="8">
        <dgm:presLayoutVars>
          <dgm:bulletEnabled val="1"/>
        </dgm:presLayoutVars>
      </dgm:prSet>
      <dgm:spPr/>
      <dgm:t>
        <a:bodyPr/>
        <a:lstStyle/>
        <a:p>
          <a:endParaRPr lang="es-EC"/>
        </a:p>
      </dgm:t>
    </dgm:pt>
    <dgm:pt modelId="{D2E8AE97-8AF9-4A47-95C4-64A70E2C9771}" type="pres">
      <dgm:prSet presAssocID="{BDC3ED01-EC66-4AF0-B076-587023DA5501}" presName="sibTrans" presStyleCnt="0"/>
      <dgm:spPr/>
    </dgm:pt>
    <dgm:pt modelId="{096A786F-1A72-4ABC-8D8A-FAD3129A3935}" type="pres">
      <dgm:prSet presAssocID="{D995934E-A52B-40C4-BE60-14F24BAD0725}" presName="textNode" presStyleLbl="node1" presStyleIdx="1" presStyleCnt="8">
        <dgm:presLayoutVars>
          <dgm:bulletEnabled val="1"/>
        </dgm:presLayoutVars>
      </dgm:prSet>
      <dgm:spPr/>
      <dgm:t>
        <a:bodyPr/>
        <a:lstStyle/>
        <a:p>
          <a:endParaRPr lang="es-EC"/>
        </a:p>
      </dgm:t>
    </dgm:pt>
    <dgm:pt modelId="{3B413959-64BD-4D14-8481-5BF515BE5B3B}" type="pres">
      <dgm:prSet presAssocID="{BAF768EA-5E4D-4382-9BC5-C6DF2B45670F}" presName="sibTrans" presStyleCnt="0"/>
      <dgm:spPr/>
    </dgm:pt>
    <dgm:pt modelId="{4981FA28-96F4-4396-8BB2-F6FE18C7CAA9}" type="pres">
      <dgm:prSet presAssocID="{29A2C121-5120-4585-B666-BAFA1689B65A}" presName="textNode" presStyleLbl="node1" presStyleIdx="2" presStyleCnt="8">
        <dgm:presLayoutVars>
          <dgm:bulletEnabled val="1"/>
        </dgm:presLayoutVars>
      </dgm:prSet>
      <dgm:spPr/>
      <dgm:t>
        <a:bodyPr/>
        <a:lstStyle/>
        <a:p>
          <a:endParaRPr lang="es-EC"/>
        </a:p>
      </dgm:t>
    </dgm:pt>
    <dgm:pt modelId="{99DDAAD8-499F-428F-97D5-00B188191B63}" type="pres">
      <dgm:prSet presAssocID="{0C8D274C-70EA-440F-8990-0312AD6C2235}" presName="sibTrans" presStyleCnt="0"/>
      <dgm:spPr/>
    </dgm:pt>
    <dgm:pt modelId="{DC64A131-B149-4B39-8BAE-216240F38F02}" type="pres">
      <dgm:prSet presAssocID="{79BBD44F-02ED-4C11-BF2C-68CDE512B401}" presName="textNode" presStyleLbl="node1" presStyleIdx="3" presStyleCnt="8">
        <dgm:presLayoutVars>
          <dgm:bulletEnabled val="1"/>
        </dgm:presLayoutVars>
      </dgm:prSet>
      <dgm:spPr/>
      <dgm:t>
        <a:bodyPr/>
        <a:lstStyle/>
        <a:p>
          <a:endParaRPr lang="es-EC"/>
        </a:p>
      </dgm:t>
    </dgm:pt>
    <dgm:pt modelId="{723A2FA2-C234-4012-B1FF-AD3C69700FFC}" type="pres">
      <dgm:prSet presAssocID="{436E7778-C953-48C6-8F88-6485AA57FF0E}" presName="sibTrans" presStyleCnt="0"/>
      <dgm:spPr/>
    </dgm:pt>
    <dgm:pt modelId="{A121FEDD-7D3B-4369-9E8A-C6E3713CC3FA}" type="pres">
      <dgm:prSet presAssocID="{D88B0F42-5CB6-48C0-B25B-E70ABD78E195}" presName="textNode" presStyleLbl="node1" presStyleIdx="4" presStyleCnt="8">
        <dgm:presLayoutVars>
          <dgm:bulletEnabled val="1"/>
        </dgm:presLayoutVars>
      </dgm:prSet>
      <dgm:spPr/>
      <dgm:t>
        <a:bodyPr/>
        <a:lstStyle/>
        <a:p>
          <a:endParaRPr lang="es-EC"/>
        </a:p>
      </dgm:t>
    </dgm:pt>
    <dgm:pt modelId="{F1DEC02D-F138-4EB8-9360-1FEF0BC6A2C6}" type="pres">
      <dgm:prSet presAssocID="{75DE3720-374E-4768-B194-DC6205B08A90}" presName="sibTrans" presStyleCnt="0"/>
      <dgm:spPr/>
    </dgm:pt>
    <dgm:pt modelId="{FCC7A2B0-6614-4D26-A4D3-4AB597683DCD}" type="pres">
      <dgm:prSet presAssocID="{54456432-4693-4D47-A92A-DE4E6DF5392A}" presName="textNode" presStyleLbl="node1" presStyleIdx="5" presStyleCnt="8">
        <dgm:presLayoutVars>
          <dgm:bulletEnabled val="1"/>
        </dgm:presLayoutVars>
      </dgm:prSet>
      <dgm:spPr/>
      <dgm:t>
        <a:bodyPr/>
        <a:lstStyle/>
        <a:p>
          <a:endParaRPr lang="es-EC"/>
        </a:p>
      </dgm:t>
    </dgm:pt>
    <dgm:pt modelId="{7BD37009-06A9-407E-91F2-73CC7C019F0A}" type="pres">
      <dgm:prSet presAssocID="{9321A222-40AC-4D6D-914D-8F3FD8751E6B}" presName="sibTrans" presStyleCnt="0"/>
      <dgm:spPr/>
    </dgm:pt>
    <dgm:pt modelId="{465C86FD-C322-4D6E-A18A-461E07CCDA38}" type="pres">
      <dgm:prSet presAssocID="{9C426746-F2FF-4C01-977F-B7362B12AC8F}" presName="textNode" presStyleLbl="node1" presStyleIdx="6" presStyleCnt="8">
        <dgm:presLayoutVars>
          <dgm:bulletEnabled val="1"/>
        </dgm:presLayoutVars>
      </dgm:prSet>
      <dgm:spPr/>
      <dgm:t>
        <a:bodyPr/>
        <a:lstStyle/>
        <a:p>
          <a:endParaRPr lang="es-EC"/>
        </a:p>
      </dgm:t>
    </dgm:pt>
    <dgm:pt modelId="{11321705-96A5-4F25-8801-D58EFEBB6836}" type="pres">
      <dgm:prSet presAssocID="{0068922B-28C2-4EC8-8549-82DD45AAC716}" presName="sibTrans" presStyleCnt="0"/>
      <dgm:spPr/>
    </dgm:pt>
    <dgm:pt modelId="{61B781D0-5BAA-46A1-AC51-B4A743505FDD}" type="pres">
      <dgm:prSet presAssocID="{78D5EE88-9A28-415B-A967-C1AB24F1125B}" presName="textNode" presStyleLbl="node1" presStyleIdx="7" presStyleCnt="8">
        <dgm:presLayoutVars>
          <dgm:bulletEnabled val="1"/>
        </dgm:presLayoutVars>
      </dgm:prSet>
      <dgm:spPr/>
      <dgm:t>
        <a:bodyPr/>
        <a:lstStyle/>
        <a:p>
          <a:endParaRPr lang="es-EC"/>
        </a:p>
      </dgm:t>
    </dgm:pt>
  </dgm:ptLst>
  <dgm:cxnLst>
    <dgm:cxn modelId="{80B24443-79D5-4DCB-A003-CE6B2236A05B}" srcId="{61E0E543-F637-48C2-A21E-5AB003F7EE56}" destId="{79BBD44F-02ED-4C11-BF2C-68CDE512B401}" srcOrd="3" destOrd="0" parTransId="{7657DB8E-D77D-4CEA-BA81-E338132145FB}" sibTransId="{436E7778-C953-48C6-8F88-6485AA57FF0E}"/>
    <dgm:cxn modelId="{63033BD9-BB40-457D-8BC8-D533D0342FBC}" type="presOf" srcId="{29A2C121-5120-4585-B666-BAFA1689B65A}" destId="{4981FA28-96F4-4396-8BB2-F6FE18C7CAA9}" srcOrd="0" destOrd="0" presId="urn:microsoft.com/office/officeart/2005/8/layout/hProcess9"/>
    <dgm:cxn modelId="{5471D001-E306-4622-9DC6-C83B2DF25B23}" type="presOf" srcId="{54456432-4693-4D47-A92A-DE4E6DF5392A}" destId="{FCC7A2B0-6614-4D26-A4D3-4AB597683DCD}" srcOrd="0" destOrd="0" presId="urn:microsoft.com/office/officeart/2005/8/layout/hProcess9"/>
    <dgm:cxn modelId="{BDD694BF-B1F4-4630-946E-A556D21EF022}" type="presOf" srcId="{9C426746-F2FF-4C01-977F-B7362B12AC8F}" destId="{465C86FD-C322-4D6E-A18A-461E07CCDA38}" srcOrd="0" destOrd="0" presId="urn:microsoft.com/office/officeart/2005/8/layout/hProcess9"/>
    <dgm:cxn modelId="{36669752-9C01-46BB-80E1-7E6C6059068A}" type="presOf" srcId="{D88B0F42-5CB6-48C0-B25B-E70ABD78E195}" destId="{A121FEDD-7D3B-4369-9E8A-C6E3713CC3FA}" srcOrd="0" destOrd="0" presId="urn:microsoft.com/office/officeart/2005/8/layout/hProcess9"/>
    <dgm:cxn modelId="{B567851D-999E-4A96-9C1C-77BE37D864F8}" srcId="{61E0E543-F637-48C2-A21E-5AB003F7EE56}" destId="{78D5EE88-9A28-415B-A967-C1AB24F1125B}" srcOrd="7" destOrd="0" parTransId="{0567DD5B-28F7-46A3-B7FC-F444EEEF8660}" sibTransId="{1086899D-2630-4868-BE98-B8A0401C42BB}"/>
    <dgm:cxn modelId="{E17A417F-F659-4081-AA98-9B1114411227}" type="presOf" srcId="{D995934E-A52B-40C4-BE60-14F24BAD0725}" destId="{096A786F-1A72-4ABC-8D8A-FAD3129A3935}" srcOrd="0" destOrd="0" presId="urn:microsoft.com/office/officeart/2005/8/layout/hProcess9"/>
    <dgm:cxn modelId="{867844BF-69E6-42DF-B3F8-88616ECF0C67}" type="presOf" srcId="{78D5EE88-9A28-415B-A967-C1AB24F1125B}" destId="{61B781D0-5BAA-46A1-AC51-B4A743505FDD}" srcOrd="0" destOrd="0" presId="urn:microsoft.com/office/officeart/2005/8/layout/hProcess9"/>
    <dgm:cxn modelId="{B3F00F34-0B09-400F-AE25-EF26209465A0}" srcId="{61E0E543-F637-48C2-A21E-5AB003F7EE56}" destId="{D88B0F42-5CB6-48C0-B25B-E70ABD78E195}" srcOrd="4" destOrd="0" parTransId="{8ED7FD4A-579C-4BA0-84ED-CBB0218796DC}" sibTransId="{75DE3720-374E-4768-B194-DC6205B08A90}"/>
    <dgm:cxn modelId="{54A16322-4B8A-4424-B259-820FD473DA1A}" type="presOf" srcId="{DCE4F3EB-99A7-491D-8508-66C49DF4A49A}" destId="{A0E599AD-C845-4F21-B00B-9C0D61AC0EE0}" srcOrd="0" destOrd="0" presId="urn:microsoft.com/office/officeart/2005/8/layout/hProcess9"/>
    <dgm:cxn modelId="{E9BB1163-E7A5-41A8-8C10-2203F0D2EBF1}" srcId="{61E0E543-F637-48C2-A21E-5AB003F7EE56}" destId="{D995934E-A52B-40C4-BE60-14F24BAD0725}" srcOrd="1" destOrd="0" parTransId="{A6497C76-D4BB-4054-9ED6-29516810118D}" sibTransId="{BAF768EA-5E4D-4382-9BC5-C6DF2B45670F}"/>
    <dgm:cxn modelId="{8255FFD2-0684-4048-805F-C3C766F55DD0}" srcId="{61E0E543-F637-48C2-A21E-5AB003F7EE56}" destId="{9C426746-F2FF-4C01-977F-B7362B12AC8F}" srcOrd="6" destOrd="0" parTransId="{D6B6165B-CF07-499B-A68F-181FE22CED2E}" sibTransId="{0068922B-28C2-4EC8-8549-82DD45AAC716}"/>
    <dgm:cxn modelId="{E70A7893-D01C-4D64-9DB8-48292DF8678C}" srcId="{61E0E543-F637-48C2-A21E-5AB003F7EE56}" destId="{54456432-4693-4D47-A92A-DE4E6DF5392A}" srcOrd="5" destOrd="0" parTransId="{EC704309-8221-4999-84EF-0695BCC54FD6}" sibTransId="{9321A222-40AC-4D6D-914D-8F3FD8751E6B}"/>
    <dgm:cxn modelId="{F3D11FD7-99F5-47BD-B193-AB8D7EDF3DC2}" srcId="{61E0E543-F637-48C2-A21E-5AB003F7EE56}" destId="{29A2C121-5120-4585-B666-BAFA1689B65A}" srcOrd="2" destOrd="0" parTransId="{EA05AEDD-00F2-42FD-BD95-6B3388AD2C7F}" sibTransId="{0C8D274C-70EA-440F-8990-0312AD6C2235}"/>
    <dgm:cxn modelId="{732135A0-1B2A-41BF-8E15-CAD545342928}" type="presOf" srcId="{61E0E543-F637-48C2-A21E-5AB003F7EE56}" destId="{02305F54-1ACC-4FCD-AE01-B02D03332B14}" srcOrd="0" destOrd="0" presId="urn:microsoft.com/office/officeart/2005/8/layout/hProcess9"/>
    <dgm:cxn modelId="{55E80ED0-9337-407E-863E-4CE456E8E4A5}" type="presOf" srcId="{79BBD44F-02ED-4C11-BF2C-68CDE512B401}" destId="{DC64A131-B149-4B39-8BAE-216240F38F02}" srcOrd="0" destOrd="0" presId="urn:microsoft.com/office/officeart/2005/8/layout/hProcess9"/>
    <dgm:cxn modelId="{CD884CD6-393E-4140-A4A4-FBC5FA137A3B}" srcId="{61E0E543-F637-48C2-A21E-5AB003F7EE56}" destId="{DCE4F3EB-99A7-491D-8508-66C49DF4A49A}" srcOrd="0" destOrd="0" parTransId="{C535ADD1-C4E1-40FB-A872-011B72DE1CE8}" sibTransId="{BDC3ED01-EC66-4AF0-B076-587023DA5501}"/>
    <dgm:cxn modelId="{F9ABB715-0864-4B68-BE7C-FAF9176B77FA}" type="presParOf" srcId="{02305F54-1ACC-4FCD-AE01-B02D03332B14}" destId="{A77C715E-7DEB-4CA4-ACDC-ADA795A94023}" srcOrd="0" destOrd="0" presId="urn:microsoft.com/office/officeart/2005/8/layout/hProcess9"/>
    <dgm:cxn modelId="{F03556B3-87DF-4CE1-BB4B-ADF7B064C26B}" type="presParOf" srcId="{02305F54-1ACC-4FCD-AE01-B02D03332B14}" destId="{DD55AA35-5499-47A5-A5AA-6F8E9AB353D3}" srcOrd="1" destOrd="0" presId="urn:microsoft.com/office/officeart/2005/8/layout/hProcess9"/>
    <dgm:cxn modelId="{D7F43DC5-78FB-4661-9069-619830F2919E}" type="presParOf" srcId="{DD55AA35-5499-47A5-A5AA-6F8E9AB353D3}" destId="{A0E599AD-C845-4F21-B00B-9C0D61AC0EE0}" srcOrd="0" destOrd="0" presId="urn:microsoft.com/office/officeart/2005/8/layout/hProcess9"/>
    <dgm:cxn modelId="{F5491F2E-1943-40CA-9904-8B9ED3AC1049}" type="presParOf" srcId="{DD55AA35-5499-47A5-A5AA-6F8E9AB353D3}" destId="{D2E8AE97-8AF9-4A47-95C4-64A70E2C9771}" srcOrd="1" destOrd="0" presId="urn:microsoft.com/office/officeart/2005/8/layout/hProcess9"/>
    <dgm:cxn modelId="{033D16A6-05B8-4336-90BC-4ABE41F7A230}" type="presParOf" srcId="{DD55AA35-5499-47A5-A5AA-6F8E9AB353D3}" destId="{096A786F-1A72-4ABC-8D8A-FAD3129A3935}" srcOrd="2" destOrd="0" presId="urn:microsoft.com/office/officeart/2005/8/layout/hProcess9"/>
    <dgm:cxn modelId="{BC78B1E1-5C6C-4BD7-8B27-A5EB0F068A6B}" type="presParOf" srcId="{DD55AA35-5499-47A5-A5AA-6F8E9AB353D3}" destId="{3B413959-64BD-4D14-8481-5BF515BE5B3B}" srcOrd="3" destOrd="0" presId="urn:microsoft.com/office/officeart/2005/8/layout/hProcess9"/>
    <dgm:cxn modelId="{0F22843D-B979-46D0-8D96-E98BAFB456F3}" type="presParOf" srcId="{DD55AA35-5499-47A5-A5AA-6F8E9AB353D3}" destId="{4981FA28-96F4-4396-8BB2-F6FE18C7CAA9}" srcOrd="4" destOrd="0" presId="urn:microsoft.com/office/officeart/2005/8/layout/hProcess9"/>
    <dgm:cxn modelId="{AE76F802-D9A2-4BB9-945B-4142822B11B1}" type="presParOf" srcId="{DD55AA35-5499-47A5-A5AA-6F8E9AB353D3}" destId="{99DDAAD8-499F-428F-97D5-00B188191B63}" srcOrd="5" destOrd="0" presId="urn:microsoft.com/office/officeart/2005/8/layout/hProcess9"/>
    <dgm:cxn modelId="{EC1E10B0-BEAB-4E54-930E-1162C78A9768}" type="presParOf" srcId="{DD55AA35-5499-47A5-A5AA-6F8E9AB353D3}" destId="{DC64A131-B149-4B39-8BAE-216240F38F02}" srcOrd="6" destOrd="0" presId="urn:microsoft.com/office/officeart/2005/8/layout/hProcess9"/>
    <dgm:cxn modelId="{6B439237-46AE-4AE1-BF21-B55529F4BA7C}" type="presParOf" srcId="{DD55AA35-5499-47A5-A5AA-6F8E9AB353D3}" destId="{723A2FA2-C234-4012-B1FF-AD3C69700FFC}" srcOrd="7" destOrd="0" presId="urn:microsoft.com/office/officeart/2005/8/layout/hProcess9"/>
    <dgm:cxn modelId="{E9CFF8BB-D730-4284-9487-0A88C7AD2992}" type="presParOf" srcId="{DD55AA35-5499-47A5-A5AA-6F8E9AB353D3}" destId="{A121FEDD-7D3B-4369-9E8A-C6E3713CC3FA}" srcOrd="8" destOrd="0" presId="urn:microsoft.com/office/officeart/2005/8/layout/hProcess9"/>
    <dgm:cxn modelId="{85B052C4-8B1B-485A-9C0D-0BBC35DA04E3}" type="presParOf" srcId="{DD55AA35-5499-47A5-A5AA-6F8E9AB353D3}" destId="{F1DEC02D-F138-4EB8-9360-1FEF0BC6A2C6}" srcOrd="9" destOrd="0" presId="urn:microsoft.com/office/officeart/2005/8/layout/hProcess9"/>
    <dgm:cxn modelId="{87768B92-F190-48EF-AC2D-A4808E149D21}" type="presParOf" srcId="{DD55AA35-5499-47A5-A5AA-6F8E9AB353D3}" destId="{FCC7A2B0-6614-4D26-A4D3-4AB597683DCD}" srcOrd="10" destOrd="0" presId="urn:microsoft.com/office/officeart/2005/8/layout/hProcess9"/>
    <dgm:cxn modelId="{5DC4EB9B-FC8D-44EF-AD92-BEFFF8AAA72A}" type="presParOf" srcId="{DD55AA35-5499-47A5-A5AA-6F8E9AB353D3}" destId="{7BD37009-06A9-407E-91F2-73CC7C019F0A}" srcOrd="11" destOrd="0" presId="urn:microsoft.com/office/officeart/2005/8/layout/hProcess9"/>
    <dgm:cxn modelId="{95150527-C946-4DDA-B6DA-51ADFAC167A8}" type="presParOf" srcId="{DD55AA35-5499-47A5-A5AA-6F8E9AB353D3}" destId="{465C86FD-C322-4D6E-A18A-461E07CCDA38}" srcOrd="12" destOrd="0" presId="urn:microsoft.com/office/officeart/2005/8/layout/hProcess9"/>
    <dgm:cxn modelId="{354F2BF8-E8A7-437F-8E70-D8F4B8E78085}" type="presParOf" srcId="{DD55AA35-5499-47A5-A5AA-6F8E9AB353D3}" destId="{11321705-96A5-4F25-8801-D58EFEBB6836}" srcOrd="13" destOrd="0" presId="urn:microsoft.com/office/officeart/2005/8/layout/hProcess9"/>
    <dgm:cxn modelId="{98E66B0B-9673-4B9C-B70A-B198E12CFB71}" type="presParOf" srcId="{DD55AA35-5499-47A5-A5AA-6F8E9AB353D3}" destId="{61B781D0-5BAA-46A1-AC51-B4A743505FDD}" srcOrd="1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C76B555-8601-45B6-A56E-57E0E2A690DA}" type="doc">
      <dgm:prSet loTypeId="urn:microsoft.com/office/officeart/2008/layout/AlternatingPictureBlocks" loCatId="list" qsTypeId="urn:microsoft.com/office/officeart/2005/8/quickstyle/simple1" qsCatId="simple" csTypeId="urn:microsoft.com/office/officeart/2005/8/colors/colorful1" csCatId="colorful" phldr="1"/>
      <dgm:spPr/>
    </dgm:pt>
    <dgm:pt modelId="{08773A97-9329-4BBB-964A-F771CFB5554C}">
      <dgm:prSet phldrT="[Texto]"/>
      <dgm:spPr/>
      <dgm:t>
        <a:bodyPr/>
        <a:lstStyle/>
        <a:p>
          <a:r>
            <a:rPr lang="es-ES" b="0" dirty="0">
              <a:solidFill>
                <a:schemeClr val="tx1"/>
              </a:solidFill>
            </a:rPr>
            <a:t>No puede ser adecuadamente controlado con los tratamientos disponibles, aplicados por médicos expertos, en un plazo de tiempo en la cual el paciente se encuentra clínicamente con una expectativa de vida de días e incluso horas .</a:t>
          </a:r>
          <a:endParaRPr lang="en-US" b="0" dirty="0">
            <a:solidFill>
              <a:schemeClr val="tx1"/>
            </a:solidFill>
          </a:endParaRPr>
        </a:p>
      </dgm:t>
    </dgm:pt>
    <dgm:pt modelId="{BC5B1A94-4A89-4DF4-8684-4ED3C825669A}" type="parTrans" cxnId="{777EF1BE-D623-4AFD-8513-5C26B108208D}">
      <dgm:prSet/>
      <dgm:spPr/>
      <dgm:t>
        <a:bodyPr/>
        <a:lstStyle/>
        <a:p>
          <a:endParaRPr lang="en-US" b="0">
            <a:solidFill>
              <a:schemeClr val="tx1"/>
            </a:solidFill>
          </a:endParaRPr>
        </a:p>
      </dgm:t>
    </dgm:pt>
    <dgm:pt modelId="{2F1BCEB5-AE8E-4873-8747-1BEF2E7EDB05}" type="sibTrans" cxnId="{777EF1BE-D623-4AFD-8513-5C26B108208D}">
      <dgm:prSet/>
      <dgm:spPr/>
      <dgm:t>
        <a:bodyPr/>
        <a:lstStyle/>
        <a:p>
          <a:endParaRPr lang="en-US" b="0">
            <a:solidFill>
              <a:schemeClr val="tx1"/>
            </a:solidFill>
          </a:endParaRPr>
        </a:p>
      </dgm:t>
    </dgm:pt>
    <dgm:pt modelId="{B8987D07-7052-454D-AC3C-CD23C2C2498E}">
      <dgm:prSet phldrT="[Texto]"/>
      <dgm:spPr/>
      <dgm:t>
        <a:bodyPr/>
        <a:lstStyle/>
        <a:p>
          <a:r>
            <a:rPr lang="es-ES" b="0" dirty="0">
              <a:solidFill>
                <a:schemeClr val="tx1"/>
              </a:solidFill>
            </a:rPr>
            <a:t>En estos casos el alivio del sufrimiento del enfermo requiere la disminución de la conciencia. La sedación paliativa es considerada como el tratamiento de elección ante la presencia de un síntoma refractario.</a:t>
          </a:r>
          <a:endParaRPr lang="en-US" b="0" dirty="0">
            <a:solidFill>
              <a:schemeClr val="tx1"/>
            </a:solidFill>
          </a:endParaRPr>
        </a:p>
      </dgm:t>
    </dgm:pt>
    <dgm:pt modelId="{42A49228-0AB6-42A1-AA96-920CDD6C5326}" type="parTrans" cxnId="{6768C08F-610D-46B9-BB10-8D8411F1D057}">
      <dgm:prSet/>
      <dgm:spPr/>
      <dgm:t>
        <a:bodyPr/>
        <a:lstStyle/>
        <a:p>
          <a:endParaRPr lang="en-US" b="0">
            <a:solidFill>
              <a:schemeClr val="tx1"/>
            </a:solidFill>
          </a:endParaRPr>
        </a:p>
      </dgm:t>
    </dgm:pt>
    <dgm:pt modelId="{3E665DC1-9076-49CB-8195-DD114D3E4A9F}" type="sibTrans" cxnId="{6768C08F-610D-46B9-BB10-8D8411F1D057}">
      <dgm:prSet/>
      <dgm:spPr/>
      <dgm:t>
        <a:bodyPr/>
        <a:lstStyle/>
        <a:p>
          <a:endParaRPr lang="en-US" b="0">
            <a:solidFill>
              <a:schemeClr val="tx1"/>
            </a:solidFill>
          </a:endParaRPr>
        </a:p>
      </dgm:t>
    </dgm:pt>
    <dgm:pt modelId="{2D6DE5C0-D7D8-4418-B8B6-CBAD6C068B8C}">
      <dgm:prSet phldrT="[Texto]"/>
      <dgm:spPr/>
      <dgm:t>
        <a:bodyPr/>
        <a:lstStyle/>
        <a:p>
          <a:r>
            <a:rPr lang="es-ES" b="0" dirty="0">
              <a:solidFill>
                <a:schemeClr val="tx1"/>
              </a:solidFill>
            </a:rPr>
            <a:t>Existen dificultades, tales como conflictos internos tanto del paciente como su familia que se desencadenan desde sus creencias y valores, y preocupaciones relacionadas con la ausencia de comunicación con el paciente, los cambios en la condición clínica, la culpa ante la decisión y los cuestionamientos al compararse este procedimiento con la eutanasia. </a:t>
          </a:r>
          <a:endParaRPr lang="en-US" b="0" dirty="0">
            <a:solidFill>
              <a:schemeClr val="tx1"/>
            </a:solidFill>
          </a:endParaRPr>
        </a:p>
      </dgm:t>
    </dgm:pt>
    <dgm:pt modelId="{12B840A4-0DE8-4D04-971B-46A19C3AA553}" type="parTrans" cxnId="{FB44D901-A90D-49DE-B4DE-0908471326CF}">
      <dgm:prSet/>
      <dgm:spPr/>
      <dgm:t>
        <a:bodyPr/>
        <a:lstStyle/>
        <a:p>
          <a:endParaRPr lang="en-US" b="0">
            <a:solidFill>
              <a:schemeClr val="tx1"/>
            </a:solidFill>
          </a:endParaRPr>
        </a:p>
      </dgm:t>
    </dgm:pt>
    <dgm:pt modelId="{26CECCC1-1EB8-4E7C-880C-42FD28C64270}" type="sibTrans" cxnId="{FB44D901-A90D-49DE-B4DE-0908471326CF}">
      <dgm:prSet/>
      <dgm:spPr/>
      <dgm:t>
        <a:bodyPr/>
        <a:lstStyle/>
        <a:p>
          <a:endParaRPr lang="en-US" b="0">
            <a:solidFill>
              <a:schemeClr val="tx1"/>
            </a:solidFill>
          </a:endParaRPr>
        </a:p>
      </dgm:t>
    </dgm:pt>
    <dgm:pt modelId="{59B3B7E4-A521-4F4E-96B6-870399C49B16}" type="pres">
      <dgm:prSet presAssocID="{DC76B555-8601-45B6-A56E-57E0E2A690DA}" presName="linearFlow" presStyleCnt="0">
        <dgm:presLayoutVars>
          <dgm:dir/>
          <dgm:resizeHandles val="exact"/>
        </dgm:presLayoutVars>
      </dgm:prSet>
      <dgm:spPr/>
    </dgm:pt>
    <dgm:pt modelId="{FD3B23CC-9221-416C-AF31-4C3B97FC3EC5}" type="pres">
      <dgm:prSet presAssocID="{08773A97-9329-4BBB-964A-F771CFB5554C}" presName="comp" presStyleCnt="0"/>
      <dgm:spPr/>
    </dgm:pt>
    <dgm:pt modelId="{4F7A6393-9330-410D-A181-56589F099B60}" type="pres">
      <dgm:prSet presAssocID="{08773A97-9329-4BBB-964A-F771CFB5554C}" presName="rect2" presStyleLbl="node1" presStyleIdx="0" presStyleCnt="3">
        <dgm:presLayoutVars>
          <dgm:bulletEnabled val="1"/>
        </dgm:presLayoutVars>
      </dgm:prSet>
      <dgm:spPr/>
      <dgm:t>
        <a:bodyPr/>
        <a:lstStyle/>
        <a:p>
          <a:endParaRPr lang="es-EC"/>
        </a:p>
      </dgm:t>
    </dgm:pt>
    <dgm:pt modelId="{D6C15C3C-CBF0-4336-8E7D-049FDA50BB71}" type="pres">
      <dgm:prSet presAssocID="{08773A97-9329-4BBB-964A-F771CFB5554C}" presName="rect1" presStyleLbl="lnNode1" presStyleIdx="0" presStyleCnt="3"/>
      <dgm:spPr/>
    </dgm:pt>
    <dgm:pt modelId="{329DA741-B625-4BE8-95B3-2437C8659051}" type="pres">
      <dgm:prSet presAssocID="{2F1BCEB5-AE8E-4873-8747-1BEF2E7EDB05}" presName="sibTrans" presStyleCnt="0"/>
      <dgm:spPr/>
    </dgm:pt>
    <dgm:pt modelId="{F39F5B3D-506B-4B68-804D-8620E3ED5264}" type="pres">
      <dgm:prSet presAssocID="{B8987D07-7052-454D-AC3C-CD23C2C2498E}" presName="comp" presStyleCnt="0"/>
      <dgm:spPr/>
    </dgm:pt>
    <dgm:pt modelId="{45F97582-D8F0-4609-ACE1-8173629C384A}" type="pres">
      <dgm:prSet presAssocID="{B8987D07-7052-454D-AC3C-CD23C2C2498E}" presName="rect2" presStyleLbl="node1" presStyleIdx="1" presStyleCnt="3">
        <dgm:presLayoutVars>
          <dgm:bulletEnabled val="1"/>
        </dgm:presLayoutVars>
      </dgm:prSet>
      <dgm:spPr/>
      <dgm:t>
        <a:bodyPr/>
        <a:lstStyle/>
        <a:p>
          <a:endParaRPr lang="es-EC"/>
        </a:p>
      </dgm:t>
    </dgm:pt>
    <dgm:pt modelId="{38BB4858-1126-428A-B2D6-8D0291B31F0D}" type="pres">
      <dgm:prSet presAssocID="{B8987D07-7052-454D-AC3C-CD23C2C2498E}" presName="rect1" presStyleLbl="lnNode1" presStyleIdx="1" presStyleCnt="3"/>
      <dgm:spPr/>
    </dgm:pt>
    <dgm:pt modelId="{B61B3738-E875-42CE-B7EB-934D0451DF4C}" type="pres">
      <dgm:prSet presAssocID="{3E665DC1-9076-49CB-8195-DD114D3E4A9F}" presName="sibTrans" presStyleCnt="0"/>
      <dgm:spPr/>
    </dgm:pt>
    <dgm:pt modelId="{3EE620BF-DE1C-494A-A17D-B7D063E5FDDA}" type="pres">
      <dgm:prSet presAssocID="{2D6DE5C0-D7D8-4418-B8B6-CBAD6C068B8C}" presName="comp" presStyleCnt="0"/>
      <dgm:spPr/>
    </dgm:pt>
    <dgm:pt modelId="{F91DC15B-63D8-49C1-9752-C978EAD69DBD}" type="pres">
      <dgm:prSet presAssocID="{2D6DE5C0-D7D8-4418-B8B6-CBAD6C068B8C}" presName="rect2" presStyleLbl="node1" presStyleIdx="2" presStyleCnt="3">
        <dgm:presLayoutVars>
          <dgm:bulletEnabled val="1"/>
        </dgm:presLayoutVars>
      </dgm:prSet>
      <dgm:spPr/>
      <dgm:t>
        <a:bodyPr/>
        <a:lstStyle/>
        <a:p>
          <a:endParaRPr lang="es-EC"/>
        </a:p>
      </dgm:t>
    </dgm:pt>
    <dgm:pt modelId="{8D3FEC25-CF99-4A84-A57E-61EC0BA9DDC3}" type="pres">
      <dgm:prSet presAssocID="{2D6DE5C0-D7D8-4418-B8B6-CBAD6C068B8C}" presName="rect1" presStyleLbl="lnNode1" presStyleIdx="2" presStyleCnt="3"/>
      <dgm:spPr/>
    </dgm:pt>
  </dgm:ptLst>
  <dgm:cxnLst>
    <dgm:cxn modelId="{FFD34BF6-44C0-4604-BC7F-8C126F6A7E1A}" type="presOf" srcId="{2D6DE5C0-D7D8-4418-B8B6-CBAD6C068B8C}" destId="{F91DC15B-63D8-49C1-9752-C978EAD69DBD}" srcOrd="0" destOrd="0" presId="urn:microsoft.com/office/officeart/2008/layout/AlternatingPictureBlocks"/>
    <dgm:cxn modelId="{FB44D901-A90D-49DE-B4DE-0908471326CF}" srcId="{DC76B555-8601-45B6-A56E-57E0E2A690DA}" destId="{2D6DE5C0-D7D8-4418-B8B6-CBAD6C068B8C}" srcOrd="2" destOrd="0" parTransId="{12B840A4-0DE8-4D04-971B-46A19C3AA553}" sibTransId="{26CECCC1-1EB8-4E7C-880C-42FD28C64270}"/>
    <dgm:cxn modelId="{E80CE565-1FB1-4CFB-9C31-C09435CAABFC}" type="presOf" srcId="{DC76B555-8601-45B6-A56E-57E0E2A690DA}" destId="{59B3B7E4-A521-4F4E-96B6-870399C49B16}" srcOrd="0" destOrd="0" presId="urn:microsoft.com/office/officeart/2008/layout/AlternatingPictureBlocks"/>
    <dgm:cxn modelId="{6768C08F-610D-46B9-BB10-8D8411F1D057}" srcId="{DC76B555-8601-45B6-A56E-57E0E2A690DA}" destId="{B8987D07-7052-454D-AC3C-CD23C2C2498E}" srcOrd="1" destOrd="0" parTransId="{42A49228-0AB6-42A1-AA96-920CDD6C5326}" sibTransId="{3E665DC1-9076-49CB-8195-DD114D3E4A9F}"/>
    <dgm:cxn modelId="{B26D5089-548D-4DE0-A71B-B5B83DBF1717}" type="presOf" srcId="{B8987D07-7052-454D-AC3C-CD23C2C2498E}" destId="{45F97582-D8F0-4609-ACE1-8173629C384A}" srcOrd="0" destOrd="0" presId="urn:microsoft.com/office/officeart/2008/layout/AlternatingPictureBlocks"/>
    <dgm:cxn modelId="{777EF1BE-D623-4AFD-8513-5C26B108208D}" srcId="{DC76B555-8601-45B6-A56E-57E0E2A690DA}" destId="{08773A97-9329-4BBB-964A-F771CFB5554C}" srcOrd="0" destOrd="0" parTransId="{BC5B1A94-4A89-4DF4-8684-4ED3C825669A}" sibTransId="{2F1BCEB5-AE8E-4873-8747-1BEF2E7EDB05}"/>
    <dgm:cxn modelId="{6725F951-7F76-4606-9EE7-BB43EF397BDE}" type="presOf" srcId="{08773A97-9329-4BBB-964A-F771CFB5554C}" destId="{4F7A6393-9330-410D-A181-56589F099B60}" srcOrd="0" destOrd="0" presId="urn:microsoft.com/office/officeart/2008/layout/AlternatingPictureBlocks"/>
    <dgm:cxn modelId="{ED604B15-D4C0-4AB3-88E1-4BEEB034C094}" type="presParOf" srcId="{59B3B7E4-A521-4F4E-96B6-870399C49B16}" destId="{FD3B23CC-9221-416C-AF31-4C3B97FC3EC5}" srcOrd="0" destOrd="0" presId="urn:microsoft.com/office/officeart/2008/layout/AlternatingPictureBlocks"/>
    <dgm:cxn modelId="{FF082816-66A2-4CE9-B791-03E2745C8572}" type="presParOf" srcId="{FD3B23CC-9221-416C-AF31-4C3B97FC3EC5}" destId="{4F7A6393-9330-410D-A181-56589F099B60}" srcOrd="0" destOrd="0" presId="urn:microsoft.com/office/officeart/2008/layout/AlternatingPictureBlocks"/>
    <dgm:cxn modelId="{CF8DE12E-E5B5-4563-B02A-62D467A3E6DA}" type="presParOf" srcId="{FD3B23CC-9221-416C-AF31-4C3B97FC3EC5}" destId="{D6C15C3C-CBF0-4336-8E7D-049FDA50BB71}" srcOrd="1" destOrd="0" presId="urn:microsoft.com/office/officeart/2008/layout/AlternatingPictureBlocks"/>
    <dgm:cxn modelId="{F77EC908-F4B8-4875-BC0B-48BFC17ED8EF}" type="presParOf" srcId="{59B3B7E4-A521-4F4E-96B6-870399C49B16}" destId="{329DA741-B625-4BE8-95B3-2437C8659051}" srcOrd="1" destOrd="0" presId="urn:microsoft.com/office/officeart/2008/layout/AlternatingPictureBlocks"/>
    <dgm:cxn modelId="{C9F4FD72-DCEA-4731-B995-B2D754A6884B}" type="presParOf" srcId="{59B3B7E4-A521-4F4E-96B6-870399C49B16}" destId="{F39F5B3D-506B-4B68-804D-8620E3ED5264}" srcOrd="2" destOrd="0" presId="urn:microsoft.com/office/officeart/2008/layout/AlternatingPictureBlocks"/>
    <dgm:cxn modelId="{AA71B657-AAF4-4F47-A92E-63CE95CE63AD}" type="presParOf" srcId="{F39F5B3D-506B-4B68-804D-8620E3ED5264}" destId="{45F97582-D8F0-4609-ACE1-8173629C384A}" srcOrd="0" destOrd="0" presId="urn:microsoft.com/office/officeart/2008/layout/AlternatingPictureBlocks"/>
    <dgm:cxn modelId="{1E100A67-53F0-4504-8B20-0CA8A538435E}" type="presParOf" srcId="{F39F5B3D-506B-4B68-804D-8620E3ED5264}" destId="{38BB4858-1126-428A-B2D6-8D0291B31F0D}" srcOrd="1" destOrd="0" presId="urn:microsoft.com/office/officeart/2008/layout/AlternatingPictureBlocks"/>
    <dgm:cxn modelId="{507C020F-80B4-44CF-A085-8CCF9C4A69A3}" type="presParOf" srcId="{59B3B7E4-A521-4F4E-96B6-870399C49B16}" destId="{B61B3738-E875-42CE-B7EB-934D0451DF4C}" srcOrd="3" destOrd="0" presId="urn:microsoft.com/office/officeart/2008/layout/AlternatingPictureBlocks"/>
    <dgm:cxn modelId="{E17FAEDA-FBFF-42CF-8F7E-91CA9EA03807}" type="presParOf" srcId="{59B3B7E4-A521-4F4E-96B6-870399C49B16}" destId="{3EE620BF-DE1C-494A-A17D-B7D063E5FDDA}" srcOrd="4" destOrd="0" presId="urn:microsoft.com/office/officeart/2008/layout/AlternatingPictureBlocks"/>
    <dgm:cxn modelId="{654F1D88-2AC9-42E3-AE36-531BF34C67F0}" type="presParOf" srcId="{3EE620BF-DE1C-494A-A17D-B7D063E5FDDA}" destId="{F91DC15B-63D8-49C1-9752-C978EAD69DBD}" srcOrd="0" destOrd="0" presId="urn:microsoft.com/office/officeart/2008/layout/AlternatingPictureBlocks"/>
    <dgm:cxn modelId="{8CC0E130-D0AB-44B4-ABEF-220F73420E11}" type="presParOf" srcId="{3EE620BF-DE1C-494A-A17D-B7D063E5FDDA}" destId="{8D3FEC25-CF99-4A84-A57E-61EC0BA9DDC3}" srcOrd="1" destOrd="0" presId="urn:microsoft.com/office/officeart/2008/layout/AlternatingPictureBlock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2E65ED9-0C4A-45E9-B72B-AEB9F59A3BE1}" type="doc">
      <dgm:prSet loTypeId="urn:microsoft.com/office/officeart/2005/8/layout/venn1" loCatId="relationship" qsTypeId="urn:microsoft.com/office/officeart/2005/8/quickstyle/3d2" qsCatId="3D" csTypeId="urn:microsoft.com/office/officeart/2005/8/colors/colorful4" csCatId="colorful" phldr="1"/>
      <dgm:spPr/>
      <dgm:t>
        <a:bodyPr/>
        <a:lstStyle/>
        <a:p>
          <a:endParaRPr lang="es-EC"/>
        </a:p>
      </dgm:t>
    </dgm:pt>
    <dgm:pt modelId="{22DA5B12-0FEB-4A7D-B822-ED149AF272F4}">
      <dgm:prSet/>
      <dgm:spPr/>
      <dgm:t>
        <a:bodyPr/>
        <a:lstStyle/>
        <a:p>
          <a:r>
            <a:rPr lang="es-ES"/>
            <a:t>Escalas de funcionalidad. </a:t>
          </a:r>
          <a:endParaRPr lang="es-EC"/>
        </a:p>
      </dgm:t>
    </dgm:pt>
    <dgm:pt modelId="{3A2F5629-8C97-42B6-8766-7BB5C50BE964}" type="parTrans" cxnId="{B048B2DB-77E6-4C82-B3A0-6B4B541E439A}">
      <dgm:prSet/>
      <dgm:spPr/>
      <dgm:t>
        <a:bodyPr/>
        <a:lstStyle/>
        <a:p>
          <a:endParaRPr lang="es-EC"/>
        </a:p>
      </dgm:t>
    </dgm:pt>
    <dgm:pt modelId="{7C68C2DA-A671-42C5-B183-AFA1A50BAE48}" type="sibTrans" cxnId="{B048B2DB-77E6-4C82-B3A0-6B4B541E439A}">
      <dgm:prSet/>
      <dgm:spPr/>
      <dgm:t>
        <a:bodyPr/>
        <a:lstStyle/>
        <a:p>
          <a:endParaRPr lang="es-EC"/>
        </a:p>
      </dgm:t>
    </dgm:pt>
    <dgm:pt modelId="{F1E521D7-117D-4294-A660-10F5486ADE94}">
      <dgm:prSet/>
      <dgm:spPr/>
      <dgm:t>
        <a:bodyPr/>
        <a:lstStyle/>
        <a:p>
          <a:r>
            <a:rPr lang="es-ES" dirty="0"/>
            <a:t>Escala  de pronostico paliativo. </a:t>
          </a:r>
          <a:r>
            <a:rPr lang="es-ES" dirty="0" err="1"/>
            <a:t>PaP</a:t>
          </a:r>
          <a:r>
            <a:rPr lang="es-ES" dirty="0"/>
            <a:t>  SCORE </a:t>
          </a:r>
          <a:endParaRPr lang="es-EC" dirty="0"/>
        </a:p>
      </dgm:t>
    </dgm:pt>
    <dgm:pt modelId="{5B78A08F-6991-48FD-ABD0-96EA12901282}" type="parTrans" cxnId="{9A2737D6-1C45-4768-A58D-7DE9CFABD70D}">
      <dgm:prSet/>
      <dgm:spPr/>
      <dgm:t>
        <a:bodyPr/>
        <a:lstStyle/>
        <a:p>
          <a:endParaRPr lang="es-EC"/>
        </a:p>
      </dgm:t>
    </dgm:pt>
    <dgm:pt modelId="{2A199EEE-37A5-47DA-8F63-949E2131F00D}" type="sibTrans" cxnId="{9A2737D6-1C45-4768-A58D-7DE9CFABD70D}">
      <dgm:prSet/>
      <dgm:spPr/>
      <dgm:t>
        <a:bodyPr/>
        <a:lstStyle/>
        <a:p>
          <a:endParaRPr lang="es-EC"/>
        </a:p>
      </dgm:t>
    </dgm:pt>
    <dgm:pt modelId="{580A1832-FD7A-4DC7-BF98-965C602A62D6}">
      <dgm:prSet/>
      <dgm:spPr/>
      <dgm:t>
        <a:bodyPr/>
        <a:lstStyle/>
        <a:p>
          <a:r>
            <a:rPr lang="es-ES"/>
            <a:t>Índice de  pronostico paliativo PPI </a:t>
          </a:r>
          <a:endParaRPr lang="es-EC"/>
        </a:p>
      </dgm:t>
    </dgm:pt>
    <dgm:pt modelId="{8A2F1280-A181-474F-8ABE-640178D67875}" type="parTrans" cxnId="{883BDF32-2AB4-4F85-ABC2-FE21C817077A}">
      <dgm:prSet/>
      <dgm:spPr/>
      <dgm:t>
        <a:bodyPr/>
        <a:lstStyle/>
        <a:p>
          <a:endParaRPr lang="es-EC"/>
        </a:p>
      </dgm:t>
    </dgm:pt>
    <dgm:pt modelId="{7CB490D6-0473-4E1F-995D-BD6563DB5BF3}" type="sibTrans" cxnId="{883BDF32-2AB4-4F85-ABC2-FE21C817077A}">
      <dgm:prSet/>
      <dgm:spPr/>
      <dgm:t>
        <a:bodyPr/>
        <a:lstStyle/>
        <a:p>
          <a:endParaRPr lang="es-EC"/>
        </a:p>
      </dgm:t>
    </dgm:pt>
    <dgm:pt modelId="{83629E79-DC75-405D-9813-1A1D323F86A9}">
      <dgm:prSet/>
      <dgm:spPr/>
      <dgm:t>
        <a:bodyPr/>
        <a:lstStyle/>
        <a:p>
          <a:r>
            <a:rPr lang="es-ES" dirty="0"/>
            <a:t>69 %  exactitud  </a:t>
          </a:r>
          <a:endParaRPr lang="es-EC" dirty="0"/>
        </a:p>
      </dgm:t>
    </dgm:pt>
    <dgm:pt modelId="{5EB0D315-89CF-43AD-887D-F5D561ED91EE}" type="parTrans" cxnId="{64FFB18F-4EF7-45FE-906C-01159F5EECD4}">
      <dgm:prSet/>
      <dgm:spPr/>
      <dgm:t>
        <a:bodyPr/>
        <a:lstStyle/>
        <a:p>
          <a:endParaRPr lang="es-EC"/>
        </a:p>
      </dgm:t>
    </dgm:pt>
    <dgm:pt modelId="{14C2B0BD-4C71-45DA-9BEC-948A95D6DD72}" type="sibTrans" cxnId="{64FFB18F-4EF7-45FE-906C-01159F5EECD4}">
      <dgm:prSet/>
      <dgm:spPr/>
      <dgm:t>
        <a:bodyPr/>
        <a:lstStyle/>
        <a:p>
          <a:endParaRPr lang="es-EC"/>
        </a:p>
      </dgm:t>
    </dgm:pt>
    <dgm:pt modelId="{FD7134D3-F88F-44F1-B98E-2DC168B33534}">
      <dgm:prSet/>
      <dgm:spPr/>
      <dgm:t>
        <a:bodyPr/>
        <a:lstStyle/>
        <a:p>
          <a:r>
            <a:rPr lang="es-ES"/>
            <a:t>Indica  supervivencias promedio. </a:t>
          </a:r>
          <a:endParaRPr lang="es-EC"/>
        </a:p>
      </dgm:t>
    </dgm:pt>
    <dgm:pt modelId="{02468A6B-6076-4EBF-93B6-AD791EE552F4}" type="parTrans" cxnId="{02F127D5-048F-45E3-9F46-242B3E7E4AE9}">
      <dgm:prSet/>
      <dgm:spPr/>
      <dgm:t>
        <a:bodyPr/>
        <a:lstStyle/>
        <a:p>
          <a:endParaRPr lang="es-EC"/>
        </a:p>
      </dgm:t>
    </dgm:pt>
    <dgm:pt modelId="{FC43025A-F70F-494F-A0D1-2C8D3BFF77C7}" type="sibTrans" cxnId="{02F127D5-048F-45E3-9F46-242B3E7E4AE9}">
      <dgm:prSet/>
      <dgm:spPr/>
      <dgm:t>
        <a:bodyPr/>
        <a:lstStyle/>
        <a:p>
          <a:endParaRPr lang="es-EC"/>
        </a:p>
      </dgm:t>
    </dgm:pt>
    <dgm:pt modelId="{1CB76D3F-92C7-47B7-A3A0-3B13765D2FC5}" type="pres">
      <dgm:prSet presAssocID="{52E65ED9-0C4A-45E9-B72B-AEB9F59A3BE1}" presName="compositeShape" presStyleCnt="0">
        <dgm:presLayoutVars>
          <dgm:chMax val="7"/>
          <dgm:dir/>
          <dgm:resizeHandles val="exact"/>
        </dgm:presLayoutVars>
      </dgm:prSet>
      <dgm:spPr/>
      <dgm:t>
        <a:bodyPr/>
        <a:lstStyle/>
        <a:p>
          <a:endParaRPr lang="es-EC"/>
        </a:p>
      </dgm:t>
    </dgm:pt>
    <dgm:pt modelId="{FBF060FE-E7EC-485F-8CD1-3D498C5C1787}" type="pres">
      <dgm:prSet presAssocID="{22DA5B12-0FEB-4A7D-B822-ED149AF272F4}" presName="circ1" presStyleLbl="vennNode1" presStyleIdx="0" presStyleCnt="5"/>
      <dgm:spPr/>
    </dgm:pt>
    <dgm:pt modelId="{1A4D4227-1B55-4F06-B35D-946480ABC5C7}" type="pres">
      <dgm:prSet presAssocID="{22DA5B12-0FEB-4A7D-B822-ED149AF272F4}" presName="circ1Tx" presStyleLbl="revTx" presStyleIdx="0" presStyleCnt="0">
        <dgm:presLayoutVars>
          <dgm:chMax val="0"/>
          <dgm:chPref val="0"/>
          <dgm:bulletEnabled val="1"/>
        </dgm:presLayoutVars>
      </dgm:prSet>
      <dgm:spPr/>
      <dgm:t>
        <a:bodyPr/>
        <a:lstStyle/>
        <a:p>
          <a:endParaRPr lang="es-EC"/>
        </a:p>
      </dgm:t>
    </dgm:pt>
    <dgm:pt modelId="{E354BEDC-852C-496E-B4C1-F8C650B7D026}" type="pres">
      <dgm:prSet presAssocID="{F1E521D7-117D-4294-A660-10F5486ADE94}" presName="circ2" presStyleLbl="vennNode1" presStyleIdx="1" presStyleCnt="5"/>
      <dgm:spPr/>
    </dgm:pt>
    <dgm:pt modelId="{DE4D6609-5802-49E3-A0FE-3D351FD347CC}" type="pres">
      <dgm:prSet presAssocID="{F1E521D7-117D-4294-A660-10F5486ADE94}" presName="circ2Tx" presStyleLbl="revTx" presStyleIdx="0" presStyleCnt="0">
        <dgm:presLayoutVars>
          <dgm:chMax val="0"/>
          <dgm:chPref val="0"/>
          <dgm:bulletEnabled val="1"/>
        </dgm:presLayoutVars>
      </dgm:prSet>
      <dgm:spPr/>
      <dgm:t>
        <a:bodyPr/>
        <a:lstStyle/>
        <a:p>
          <a:endParaRPr lang="es-EC"/>
        </a:p>
      </dgm:t>
    </dgm:pt>
    <dgm:pt modelId="{EF43452A-0B6F-49D2-BE7B-89F3A999D7E2}" type="pres">
      <dgm:prSet presAssocID="{580A1832-FD7A-4DC7-BF98-965C602A62D6}" presName="circ3" presStyleLbl="vennNode1" presStyleIdx="2" presStyleCnt="5"/>
      <dgm:spPr/>
    </dgm:pt>
    <dgm:pt modelId="{7569575F-ABC0-4A5E-A96D-8D00CE92C0E7}" type="pres">
      <dgm:prSet presAssocID="{580A1832-FD7A-4DC7-BF98-965C602A62D6}" presName="circ3Tx" presStyleLbl="revTx" presStyleIdx="0" presStyleCnt="0">
        <dgm:presLayoutVars>
          <dgm:chMax val="0"/>
          <dgm:chPref val="0"/>
          <dgm:bulletEnabled val="1"/>
        </dgm:presLayoutVars>
      </dgm:prSet>
      <dgm:spPr/>
      <dgm:t>
        <a:bodyPr/>
        <a:lstStyle/>
        <a:p>
          <a:endParaRPr lang="es-EC"/>
        </a:p>
      </dgm:t>
    </dgm:pt>
    <dgm:pt modelId="{6E8BAC62-9FF9-4230-8521-2726D9CAAB36}" type="pres">
      <dgm:prSet presAssocID="{83629E79-DC75-405D-9813-1A1D323F86A9}" presName="circ4" presStyleLbl="vennNode1" presStyleIdx="3" presStyleCnt="5"/>
      <dgm:spPr/>
    </dgm:pt>
    <dgm:pt modelId="{1A551139-8F6B-4968-A2F4-8F4CD81061ED}" type="pres">
      <dgm:prSet presAssocID="{83629E79-DC75-405D-9813-1A1D323F86A9}" presName="circ4Tx" presStyleLbl="revTx" presStyleIdx="0" presStyleCnt="0">
        <dgm:presLayoutVars>
          <dgm:chMax val="0"/>
          <dgm:chPref val="0"/>
          <dgm:bulletEnabled val="1"/>
        </dgm:presLayoutVars>
      </dgm:prSet>
      <dgm:spPr/>
      <dgm:t>
        <a:bodyPr/>
        <a:lstStyle/>
        <a:p>
          <a:endParaRPr lang="es-EC"/>
        </a:p>
      </dgm:t>
    </dgm:pt>
    <dgm:pt modelId="{E9AA1228-5FA3-445D-A775-1DED8DA381D8}" type="pres">
      <dgm:prSet presAssocID="{FD7134D3-F88F-44F1-B98E-2DC168B33534}" presName="circ5" presStyleLbl="vennNode1" presStyleIdx="4" presStyleCnt="5"/>
      <dgm:spPr/>
    </dgm:pt>
    <dgm:pt modelId="{7932B0D5-AA88-4A4D-A303-6AA8BD664A8E}" type="pres">
      <dgm:prSet presAssocID="{FD7134D3-F88F-44F1-B98E-2DC168B33534}" presName="circ5Tx" presStyleLbl="revTx" presStyleIdx="0" presStyleCnt="0">
        <dgm:presLayoutVars>
          <dgm:chMax val="0"/>
          <dgm:chPref val="0"/>
          <dgm:bulletEnabled val="1"/>
        </dgm:presLayoutVars>
      </dgm:prSet>
      <dgm:spPr/>
      <dgm:t>
        <a:bodyPr/>
        <a:lstStyle/>
        <a:p>
          <a:endParaRPr lang="es-EC"/>
        </a:p>
      </dgm:t>
    </dgm:pt>
  </dgm:ptLst>
  <dgm:cxnLst>
    <dgm:cxn modelId="{02F127D5-048F-45E3-9F46-242B3E7E4AE9}" srcId="{52E65ED9-0C4A-45E9-B72B-AEB9F59A3BE1}" destId="{FD7134D3-F88F-44F1-B98E-2DC168B33534}" srcOrd="4" destOrd="0" parTransId="{02468A6B-6076-4EBF-93B6-AD791EE552F4}" sibTransId="{FC43025A-F70F-494F-A0D1-2C8D3BFF77C7}"/>
    <dgm:cxn modelId="{64FFB18F-4EF7-45FE-906C-01159F5EECD4}" srcId="{52E65ED9-0C4A-45E9-B72B-AEB9F59A3BE1}" destId="{83629E79-DC75-405D-9813-1A1D323F86A9}" srcOrd="3" destOrd="0" parTransId="{5EB0D315-89CF-43AD-887D-F5D561ED91EE}" sibTransId="{14C2B0BD-4C71-45DA-9BEC-948A95D6DD72}"/>
    <dgm:cxn modelId="{AA27D489-E8D1-4491-A404-5123AF8DB0DD}" type="presOf" srcId="{83629E79-DC75-405D-9813-1A1D323F86A9}" destId="{1A551139-8F6B-4968-A2F4-8F4CD81061ED}" srcOrd="0" destOrd="0" presId="urn:microsoft.com/office/officeart/2005/8/layout/venn1"/>
    <dgm:cxn modelId="{9A2737D6-1C45-4768-A58D-7DE9CFABD70D}" srcId="{52E65ED9-0C4A-45E9-B72B-AEB9F59A3BE1}" destId="{F1E521D7-117D-4294-A660-10F5486ADE94}" srcOrd="1" destOrd="0" parTransId="{5B78A08F-6991-48FD-ABD0-96EA12901282}" sibTransId="{2A199EEE-37A5-47DA-8F63-949E2131F00D}"/>
    <dgm:cxn modelId="{0E7A6C74-219F-43BB-84B6-38E9C4D6A13A}" type="presOf" srcId="{580A1832-FD7A-4DC7-BF98-965C602A62D6}" destId="{7569575F-ABC0-4A5E-A96D-8D00CE92C0E7}" srcOrd="0" destOrd="0" presId="urn:microsoft.com/office/officeart/2005/8/layout/venn1"/>
    <dgm:cxn modelId="{3A2F46DD-59BA-44BE-B9DD-9C6A462731F5}" type="presOf" srcId="{F1E521D7-117D-4294-A660-10F5486ADE94}" destId="{DE4D6609-5802-49E3-A0FE-3D351FD347CC}" srcOrd="0" destOrd="0" presId="urn:microsoft.com/office/officeart/2005/8/layout/venn1"/>
    <dgm:cxn modelId="{EA2AA9E1-8CDE-4330-ACA2-8FD29A9381EF}" type="presOf" srcId="{52E65ED9-0C4A-45E9-B72B-AEB9F59A3BE1}" destId="{1CB76D3F-92C7-47B7-A3A0-3B13765D2FC5}" srcOrd="0" destOrd="0" presId="urn:microsoft.com/office/officeart/2005/8/layout/venn1"/>
    <dgm:cxn modelId="{D4A3A723-E34E-4408-97BE-5F1ADD735DE9}" type="presOf" srcId="{FD7134D3-F88F-44F1-B98E-2DC168B33534}" destId="{7932B0D5-AA88-4A4D-A303-6AA8BD664A8E}" srcOrd="0" destOrd="0" presId="urn:microsoft.com/office/officeart/2005/8/layout/venn1"/>
    <dgm:cxn modelId="{791CC728-3D0F-40A9-94BB-044A79658242}" type="presOf" srcId="{22DA5B12-0FEB-4A7D-B822-ED149AF272F4}" destId="{1A4D4227-1B55-4F06-B35D-946480ABC5C7}" srcOrd="0" destOrd="0" presId="urn:microsoft.com/office/officeart/2005/8/layout/venn1"/>
    <dgm:cxn modelId="{B048B2DB-77E6-4C82-B3A0-6B4B541E439A}" srcId="{52E65ED9-0C4A-45E9-B72B-AEB9F59A3BE1}" destId="{22DA5B12-0FEB-4A7D-B822-ED149AF272F4}" srcOrd="0" destOrd="0" parTransId="{3A2F5629-8C97-42B6-8766-7BB5C50BE964}" sibTransId="{7C68C2DA-A671-42C5-B183-AFA1A50BAE48}"/>
    <dgm:cxn modelId="{883BDF32-2AB4-4F85-ABC2-FE21C817077A}" srcId="{52E65ED9-0C4A-45E9-B72B-AEB9F59A3BE1}" destId="{580A1832-FD7A-4DC7-BF98-965C602A62D6}" srcOrd="2" destOrd="0" parTransId="{8A2F1280-A181-474F-8ABE-640178D67875}" sibTransId="{7CB490D6-0473-4E1F-995D-BD6563DB5BF3}"/>
    <dgm:cxn modelId="{5EE50AA9-660E-4729-96BA-39A8C2AA2127}" type="presParOf" srcId="{1CB76D3F-92C7-47B7-A3A0-3B13765D2FC5}" destId="{FBF060FE-E7EC-485F-8CD1-3D498C5C1787}" srcOrd="0" destOrd="0" presId="urn:microsoft.com/office/officeart/2005/8/layout/venn1"/>
    <dgm:cxn modelId="{A2D14073-6B5A-4A68-A67A-E7686450F396}" type="presParOf" srcId="{1CB76D3F-92C7-47B7-A3A0-3B13765D2FC5}" destId="{1A4D4227-1B55-4F06-B35D-946480ABC5C7}" srcOrd="1" destOrd="0" presId="urn:microsoft.com/office/officeart/2005/8/layout/venn1"/>
    <dgm:cxn modelId="{124D9CE4-0B9B-4C20-BED7-D857D559A91A}" type="presParOf" srcId="{1CB76D3F-92C7-47B7-A3A0-3B13765D2FC5}" destId="{E354BEDC-852C-496E-B4C1-F8C650B7D026}" srcOrd="2" destOrd="0" presId="urn:microsoft.com/office/officeart/2005/8/layout/venn1"/>
    <dgm:cxn modelId="{BE618524-D005-4C86-95E1-12881D7FBF4F}" type="presParOf" srcId="{1CB76D3F-92C7-47B7-A3A0-3B13765D2FC5}" destId="{DE4D6609-5802-49E3-A0FE-3D351FD347CC}" srcOrd="3" destOrd="0" presId="urn:microsoft.com/office/officeart/2005/8/layout/venn1"/>
    <dgm:cxn modelId="{1AF789D1-398F-48B8-91E0-EFF6108166E6}" type="presParOf" srcId="{1CB76D3F-92C7-47B7-A3A0-3B13765D2FC5}" destId="{EF43452A-0B6F-49D2-BE7B-89F3A999D7E2}" srcOrd="4" destOrd="0" presId="urn:microsoft.com/office/officeart/2005/8/layout/venn1"/>
    <dgm:cxn modelId="{5624357E-55BA-46F5-85AC-517FD7692DE7}" type="presParOf" srcId="{1CB76D3F-92C7-47B7-A3A0-3B13765D2FC5}" destId="{7569575F-ABC0-4A5E-A96D-8D00CE92C0E7}" srcOrd="5" destOrd="0" presId="urn:microsoft.com/office/officeart/2005/8/layout/venn1"/>
    <dgm:cxn modelId="{046C46D4-5085-4F04-843E-C7D80662D275}" type="presParOf" srcId="{1CB76D3F-92C7-47B7-A3A0-3B13765D2FC5}" destId="{6E8BAC62-9FF9-4230-8521-2726D9CAAB36}" srcOrd="6" destOrd="0" presId="urn:microsoft.com/office/officeart/2005/8/layout/venn1"/>
    <dgm:cxn modelId="{343B62E2-2777-4653-A323-A2936DB3472D}" type="presParOf" srcId="{1CB76D3F-92C7-47B7-A3A0-3B13765D2FC5}" destId="{1A551139-8F6B-4968-A2F4-8F4CD81061ED}" srcOrd="7" destOrd="0" presId="urn:microsoft.com/office/officeart/2005/8/layout/venn1"/>
    <dgm:cxn modelId="{8F29D98D-F86B-4BCE-87C5-91D0339058BD}" type="presParOf" srcId="{1CB76D3F-92C7-47B7-A3A0-3B13765D2FC5}" destId="{E9AA1228-5FA3-445D-A775-1DED8DA381D8}" srcOrd="8" destOrd="0" presId="urn:microsoft.com/office/officeart/2005/8/layout/venn1"/>
    <dgm:cxn modelId="{C74D2A14-68BD-47F5-8E73-A66C56E56609}" type="presParOf" srcId="{1CB76D3F-92C7-47B7-A3A0-3B13765D2FC5}" destId="{7932B0D5-AA88-4A4D-A303-6AA8BD664A8E}" srcOrd="9"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424005C-6ACD-4AA4-A963-E70636C094CF}" type="doc">
      <dgm:prSet loTypeId="urn:microsoft.com/office/officeart/2009/3/layout/StepUpProcess" loCatId="process" qsTypeId="urn:microsoft.com/office/officeart/2005/8/quickstyle/simple1" qsCatId="simple" csTypeId="urn:microsoft.com/office/officeart/2005/8/colors/colorful4" csCatId="colorful" phldr="1"/>
      <dgm:spPr/>
      <dgm:t>
        <a:bodyPr/>
        <a:lstStyle/>
        <a:p>
          <a:endParaRPr lang="es-EC"/>
        </a:p>
      </dgm:t>
    </dgm:pt>
    <dgm:pt modelId="{4FF3298B-1A34-462E-9D9C-22BFD305C262}">
      <dgm:prSet custT="1"/>
      <dgm:spPr/>
      <dgm:t>
        <a:bodyPr/>
        <a:lstStyle/>
        <a:p>
          <a:pPr algn="just"/>
          <a:r>
            <a:rPr lang="es-ES" sz="1200" b="1" u="none" kern="1200" dirty="0">
              <a:solidFill>
                <a:prstClr val="black">
                  <a:hueOff val="0"/>
                  <a:satOff val="0"/>
                  <a:lumOff val="0"/>
                  <a:alphaOff val="0"/>
                </a:prstClr>
              </a:solidFill>
              <a:latin typeface="Calibri" panose="020F0502020204030204"/>
              <a:ea typeface="+mn-ea"/>
              <a:cs typeface="+mn-cs"/>
            </a:rPr>
            <a:t>Consiste en un escala numérica del 0 al 100, muy empleada en </a:t>
          </a:r>
          <a:r>
            <a:rPr lang="es-ES" sz="1200" b="1" u="none" kern="1200" dirty="0" err="1">
              <a:solidFill>
                <a:prstClr val="black">
                  <a:hueOff val="0"/>
                  <a:satOff val="0"/>
                  <a:lumOff val="0"/>
                  <a:alphaOff val="0"/>
                </a:prstClr>
              </a:solidFill>
              <a:latin typeface="Calibri" panose="020F0502020204030204"/>
              <a:ea typeface="+mn-ea"/>
              <a:cs typeface="+mn-cs"/>
              <a:hlinkClick xmlns:r="http://schemas.openxmlformats.org/officeDocument/2006/relationships" r:id="rId1">
                <a:extLst>
                  <a:ext uri="{A12FA001-AC4F-418D-AE19-62706E023703}">
                    <ahyp:hlinkClr xmlns:ahyp="http://schemas.microsoft.com/office/drawing/2018/hyperlinkcolor" xmlns="" val="tx"/>
                  </a:ext>
                </a:extLst>
              </a:hlinkClick>
            </a:rPr>
            <a:t>oncología</a:t>
          </a:r>
          <a:r>
            <a:rPr lang="es-ES" sz="1200" b="1" u="none" kern="1200" dirty="0" err="1">
              <a:solidFill>
                <a:prstClr val="black">
                  <a:hueOff val="0"/>
                  <a:satOff val="0"/>
                  <a:lumOff val="0"/>
                  <a:alphaOff val="0"/>
                </a:prstClr>
              </a:solidFill>
              <a:latin typeface="Calibri" panose="020F0502020204030204"/>
              <a:ea typeface="+mn-ea"/>
              <a:cs typeface="+mn-cs"/>
            </a:rPr>
            <a:t>para</a:t>
          </a:r>
          <a:r>
            <a:rPr lang="es-ES" sz="1200" b="1" u="none" kern="1200" dirty="0">
              <a:solidFill>
                <a:prstClr val="black">
                  <a:hueOff val="0"/>
                  <a:satOff val="0"/>
                  <a:lumOff val="0"/>
                  <a:alphaOff val="0"/>
                </a:prstClr>
              </a:solidFill>
              <a:latin typeface="Calibri" panose="020F0502020204030204"/>
              <a:ea typeface="+mn-ea"/>
              <a:cs typeface="+mn-cs"/>
            </a:rPr>
            <a:t> expresar de forma reducida el estado general de salud y la calidad de vida de un paciente.</a:t>
          </a:r>
          <a:endParaRPr lang="es-EC" sz="1200" b="1" u="none" kern="1200" dirty="0">
            <a:solidFill>
              <a:prstClr val="black">
                <a:hueOff val="0"/>
                <a:satOff val="0"/>
                <a:lumOff val="0"/>
                <a:alphaOff val="0"/>
              </a:prstClr>
            </a:solidFill>
            <a:latin typeface="Calibri" panose="020F0502020204030204"/>
            <a:ea typeface="+mn-ea"/>
            <a:cs typeface="+mn-cs"/>
          </a:endParaRPr>
        </a:p>
      </dgm:t>
    </dgm:pt>
    <dgm:pt modelId="{59077BF1-4423-4D26-8474-7707EC32EF25}" type="parTrans" cxnId="{97A1BC2D-ADE2-46C4-9EBB-55B47B1B02A7}">
      <dgm:prSet/>
      <dgm:spPr/>
      <dgm:t>
        <a:bodyPr/>
        <a:lstStyle/>
        <a:p>
          <a:endParaRPr lang="es-EC"/>
        </a:p>
      </dgm:t>
    </dgm:pt>
    <dgm:pt modelId="{90320076-9086-44F9-9505-875EA1DB32A4}" type="sibTrans" cxnId="{97A1BC2D-ADE2-46C4-9EBB-55B47B1B02A7}">
      <dgm:prSet/>
      <dgm:spPr/>
      <dgm:t>
        <a:bodyPr/>
        <a:lstStyle/>
        <a:p>
          <a:endParaRPr lang="es-EC"/>
        </a:p>
      </dgm:t>
    </dgm:pt>
    <dgm:pt modelId="{81BFB267-600C-490B-AFBF-BC5E4DE8DD99}">
      <dgm:prSet custT="1"/>
      <dgm:spPr/>
      <dgm:t>
        <a:bodyPr/>
        <a:lstStyle/>
        <a:p>
          <a:r>
            <a:rPr lang="es-ES" sz="1200" b="1" dirty="0"/>
            <a:t>Predice la tasa de mortalidad de pacientes con patologías oncológicas y no oncológicas.</a:t>
          </a:r>
          <a:endParaRPr lang="es-EC" sz="1200" dirty="0"/>
        </a:p>
      </dgm:t>
    </dgm:pt>
    <dgm:pt modelId="{5A0E253E-8079-4CC1-B54C-0FA82598D602}" type="parTrans" cxnId="{CCA02641-4139-4E34-BAB1-BE755FC7030A}">
      <dgm:prSet/>
      <dgm:spPr/>
      <dgm:t>
        <a:bodyPr/>
        <a:lstStyle/>
        <a:p>
          <a:endParaRPr lang="es-EC"/>
        </a:p>
      </dgm:t>
    </dgm:pt>
    <dgm:pt modelId="{94EC3C94-715C-4202-8F2B-65CB4021577B}" type="sibTrans" cxnId="{CCA02641-4139-4E34-BAB1-BE755FC7030A}">
      <dgm:prSet/>
      <dgm:spPr/>
      <dgm:t>
        <a:bodyPr/>
        <a:lstStyle/>
        <a:p>
          <a:endParaRPr lang="es-EC"/>
        </a:p>
      </dgm:t>
    </dgm:pt>
    <dgm:pt modelId="{EDE99B30-9C4D-4369-8C37-3B8305F2F7F6}">
      <dgm:prSet custT="1"/>
      <dgm:spPr/>
      <dgm:t>
        <a:bodyPr/>
        <a:lstStyle/>
        <a:p>
          <a:r>
            <a:rPr lang="es-ES" sz="1200" b="1" dirty="0"/>
            <a:t>Indica el valor de impacto que tendrá un tratamiento, y a su vez, el pronóstico de la enfermedad a tratar</a:t>
          </a:r>
          <a:endParaRPr lang="es-EC" sz="1200" dirty="0"/>
        </a:p>
      </dgm:t>
    </dgm:pt>
    <dgm:pt modelId="{254AAE4D-AF29-4DCC-B2E6-D3B4AE98DB88}" type="parTrans" cxnId="{D656C6BD-5B38-43B7-9EA2-CBC2E232CCAC}">
      <dgm:prSet/>
      <dgm:spPr/>
      <dgm:t>
        <a:bodyPr/>
        <a:lstStyle/>
        <a:p>
          <a:endParaRPr lang="es-EC"/>
        </a:p>
      </dgm:t>
    </dgm:pt>
    <dgm:pt modelId="{25405817-7631-4396-81AE-6D65EBC50096}" type="sibTrans" cxnId="{D656C6BD-5B38-43B7-9EA2-CBC2E232CCAC}">
      <dgm:prSet/>
      <dgm:spPr/>
      <dgm:t>
        <a:bodyPr/>
        <a:lstStyle/>
        <a:p>
          <a:endParaRPr lang="es-EC"/>
        </a:p>
      </dgm:t>
    </dgm:pt>
    <dgm:pt modelId="{DF970104-B125-4063-8044-922DDCB22761}">
      <dgm:prSet custT="1"/>
      <dgm:spPr/>
      <dgm:t>
        <a:bodyPr/>
        <a:lstStyle/>
        <a:p>
          <a:pPr algn="just"/>
          <a:r>
            <a:rPr lang="es-ES" sz="1200" b="1" u="none" kern="1200" dirty="0" err="1">
              <a:solidFill>
                <a:prstClr val="black">
                  <a:hueOff val="0"/>
                  <a:satOff val="0"/>
                  <a:lumOff val="0"/>
                  <a:alphaOff val="0"/>
                </a:prstClr>
              </a:solidFill>
              <a:latin typeface="Calibri" panose="020F0502020204030204"/>
              <a:ea typeface="+mn-ea"/>
              <a:cs typeface="+mn-cs"/>
            </a:rPr>
            <a:t>Evalua</a:t>
          </a:r>
          <a:r>
            <a:rPr lang="es-ES" sz="1200" b="1" u="none" kern="1200" dirty="0">
              <a:solidFill>
                <a:prstClr val="black">
                  <a:hueOff val="0"/>
                  <a:satOff val="0"/>
                  <a:lumOff val="0"/>
                  <a:alphaOff val="0"/>
                </a:prstClr>
              </a:solidFill>
              <a:latin typeface="Calibri" panose="020F0502020204030204"/>
              <a:ea typeface="+mn-ea"/>
              <a:cs typeface="+mn-cs"/>
            </a:rPr>
            <a:t> las capacidades individuales del paciente para llevar a cabo alguna actividad cotidiana</a:t>
          </a:r>
          <a:r>
            <a:rPr lang="es-ES" sz="1050" b="1" kern="1200" dirty="0"/>
            <a:t>.</a:t>
          </a:r>
          <a:endParaRPr lang="es-EC" sz="1050" kern="1200" dirty="0"/>
        </a:p>
      </dgm:t>
    </dgm:pt>
    <dgm:pt modelId="{B67A21A1-1324-40B6-B4A2-2EAC2769102F}" type="parTrans" cxnId="{93FD4129-F6FC-42E1-A6F0-833E1DB9B835}">
      <dgm:prSet/>
      <dgm:spPr/>
      <dgm:t>
        <a:bodyPr/>
        <a:lstStyle/>
        <a:p>
          <a:endParaRPr lang="en-US"/>
        </a:p>
      </dgm:t>
    </dgm:pt>
    <dgm:pt modelId="{01FC2401-9C35-4CF9-8CAC-55C4ECEFDAA7}" type="sibTrans" cxnId="{93FD4129-F6FC-42E1-A6F0-833E1DB9B835}">
      <dgm:prSet/>
      <dgm:spPr/>
      <dgm:t>
        <a:bodyPr/>
        <a:lstStyle/>
        <a:p>
          <a:endParaRPr lang="en-US"/>
        </a:p>
      </dgm:t>
    </dgm:pt>
    <dgm:pt modelId="{60D1FB59-9976-4FE5-A034-DDB1F28569F7}">
      <dgm:prSet custT="1"/>
      <dgm:spPr/>
      <dgm:t>
        <a:bodyPr/>
        <a:lstStyle/>
        <a:p>
          <a:pPr algn="just"/>
          <a:r>
            <a:rPr lang="es-ES" sz="1200" b="1" kern="1200" dirty="0">
              <a:solidFill>
                <a:prstClr val="black">
                  <a:hueOff val="0"/>
                  <a:satOff val="0"/>
                  <a:lumOff val="0"/>
                  <a:alphaOff val="0"/>
                </a:prstClr>
              </a:solidFill>
              <a:latin typeface="Calibri" panose="020F0502020204030204"/>
              <a:ea typeface="+mn-ea"/>
              <a:cs typeface="+mn-cs"/>
            </a:rPr>
            <a:t>A menor cifra, peor estado de salud</a:t>
          </a:r>
        </a:p>
      </dgm:t>
    </dgm:pt>
    <dgm:pt modelId="{85200C74-2575-4D4B-AF9E-52F4E202A4A3}" type="parTrans" cxnId="{B60FD57F-E94C-488F-9C60-8044D28CA785}">
      <dgm:prSet/>
      <dgm:spPr/>
      <dgm:t>
        <a:bodyPr/>
        <a:lstStyle/>
        <a:p>
          <a:endParaRPr lang="en-US"/>
        </a:p>
      </dgm:t>
    </dgm:pt>
    <dgm:pt modelId="{D1A93F56-AC54-4DDB-937C-FF91076BA232}" type="sibTrans" cxnId="{B60FD57F-E94C-488F-9C60-8044D28CA785}">
      <dgm:prSet/>
      <dgm:spPr/>
      <dgm:t>
        <a:bodyPr/>
        <a:lstStyle/>
        <a:p>
          <a:endParaRPr lang="en-US"/>
        </a:p>
      </dgm:t>
    </dgm:pt>
    <dgm:pt modelId="{D308A0BD-6CBA-49C7-A526-DDFF65E77BA5}" type="pres">
      <dgm:prSet presAssocID="{F424005C-6ACD-4AA4-A963-E70636C094CF}" presName="rootnode" presStyleCnt="0">
        <dgm:presLayoutVars>
          <dgm:chMax/>
          <dgm:chPref/>
          <dgm:dir/>
          <dgm:animLvl val="lvl"/>
        </dgm:presLayoutVars>
      </dgm:prSet>
      <dgm:spPr/>
      <dgm:t>
        <a:bodyPr/>
        <a:lstStyle/>
        <a:p>
          <a:endParaRPr lang="es-EC"/>
        </a:p>
      </dgm:t>
    </dgm:pt>
    <dgm:pt modelId="{FEF65080-A9DD-433C-8665-5B5F1C37B191}" type="pres">
      <dgm:prSet presAssocID="{4FF3298B-1A34-462E-9D9C-22BFD305C262}" presName="composite" presStyleCnt="0"/>
      <dgm:spPr/>
    </dgm:pt>
    <dgm:pt modelId="{166AC7F5-7C0D-4B5C-82FC-8D00EA921549}" type="pres">
      <dgm:prSet presAssocID="{4FF3298B-1A34-462E-9D9C-22BFD305C262}" presName="LShape" presStyleLbl="alignNode1" presStyleIdx="0" presStyleCnt="9"/>
      <dgm:spPr/>
    </dgm:pt>
    <dgm:pt modelId="{B71455D5-2E65-40E5-9EF8-41601BB42FDB}" type="pres">
      <dgm:prSet presAssocID="{4FF3298B-1A34-462E-9D9C-22BFD305C262}" presName="ParentText" presStyleLbl="revTx" presStyleIdx="0" presStyleCnt="5">
        <dgm:presLayoutVars>
          <dgm:chMax val="0"/>
          <dgm:chPref val="0"/>
          <dgm:bulletEnabled val="1"/>
        </dgm:presLayoutVars>
      </dgm:prSet>
      <dgm:spPr/>
      <dgm:t>
        <a:bodyPr/>
        <a:lstStyle/>
        <a:p>
          <a:endParaRPr lang="es-EC"/>
        </a:p>
      </dgm:t>
    </dgm:pt>
    <dgm:pt modelId="{A3D26FAA-3093-4792-A704-E5B368866E62}" type="pres">
      <dgm:prSet presAssocID="{4FF3298B-1A34-462E-9D9C-22BFD305C262}" presName="Triangle" presStyleLbl="alignNode1" presStyleIdx="1" presStyleCnt="9"/>
      <dgm:spPr/>
    </dgm:pt>
    <dgm:pt modelId="{807176EA-7427-4B85-8D14-33C0CB459E61}" type="pres">
      <dgm:prSet presAssocID="{90320076-9086-44F9-9505-875EA1DB32A4}" presName="sibTrans" presStyleCnt="0"/>
      <dgm:spPr/>
    </dgm:pt>
    <dgm:pt modelId="{3548DD88-0599-4588-9EDC-1FF419E0AD67}" type="pres">
      <dgm:prSet presAssocID="{90320076-9086-44F9-9505-875EA1DB32A4}" presName="space" presStyleCnt="0"/>
      <dgm:spPr/>
    </dgm:pt>
    <dgm:pt modelId="{4D697866-8804-452C-AA95-9B353134CC59}" type="pres">
      <dgm:prSet presAssocID="{DF970104-B125-4063-8044-922DDCB22761}" presName="composite" presStyleCnt="0"/>
      <dgm:spPr/>
    </dgm:pt>
    <dgm:pt modelId="{A6C252D6-5803-4FE8-888F-8922AE62B073}" type="pres">
      <dgm:prSet presAssocID="{DF970104-B125-4063-8044-922DDCB22761}" presName="LShape" presStyleLbl="alignNode1" presStyleIdx="2" presStyleCnt="9"/>
      <dgm:spPr/>
    </dgm:pt>
    <dgm:pt modelId="{C7A18FF9-5BEC-4C74-B25B-E1EF8F3CB930}" type="pres">
      <dgm:prSet presAssocID="{DF970104-B125-4063-8044-922DDCB22761}" presName="ParentText" presStyleLbl="revTx" presStyleIdx="1" presStyleCnt="5">
        <dgm:presLayoutVars>
          <dgm:chMax val="0"/>
          <dgm:chPref val="0"/>
          <dgm:bulletEnabled val="1"/>
        </dgm:presLayoutVars>
      </dgm:prSet>
      <dgm:spPr/>
      <dgm:t>
        <a:bodyPr/>
        <a:lstStyle/>
        <a:p>
          <a:endParaRPr lang="es-EC"/>
        </a:p>
      </dgm:t>
    </dgm:pt>
    <dgm:pt modelId="{352661DB-CB28-43AE-B301-171CE15D7E98}" type="pres">
      <dgm:prSet presAssocID="{DF970104-B125-4063-8044-922DDCB22761}" presName="Triangle" presStyleLbl="alignNode1" presStyleIdx="3" presStyleCnt="9"/>
      <dgm:spPr/>
    </dgm:pt>
    <dgm:pt modelId="{6A1ABDC8-1A94-491C-9A21-319A90487540}" type="pres">
      <dgm:prSet presAssocID="{01FC2401-9C35-4CF9-8CAC-55C4ECEFDAA7}" presName="sibTrans" presStyleCnt="0"/>
      <dgm:spPr/>
    </dgm:pt>
    <dgm:pt modelId="{66970283-5801-47FA-AD04-13B6FD288B5B}" type="pres">
      <dgm:prSet presAssocID="{01FC2401-9C35-4CF9-8CAC-55C4ECEFDAA7}" presName="space" presStyleCnt="0"/>
      <dgm:spPr/>
    </dgm:pt>
    <dgm:pt modelId="{03E1E27D-C769-4FBB-815F-BF29C30D9C0D}" type="pres">
      <dgm:prSet presAssocID="{81BFB267-600C-490B-AFBF-BC5E4DE8DD99}" presName="composite" presStyleCnt="0"/>
      <dgm:spPr/>
    </dgm:pt>
    <dgm:pt modelId="{274308DA-3176-464F-8C87-28B3C1B70AC2}" type="pres">
      <dgm:prSet presAssocID="{81BFB267-600C-490B-AFBF-BC5E4DE8DD99}" presName="LShape" presStyleLbl="alignNode1" presStyleIdx="4" presStyleCnt="9"/>
      <dgm:spPr/>
    </dgm:pt>
    <dgm:pt modelId="{C7D84A6D-F709-4B62-903C-69AE812792FE}" type="pres">
      <dgm:prSet presAssocID="{81BFB267-600C-490B-AFBF-BC5E4DE8DD99}" presName="ParentText" presStyleLbl="revTx" presStyleIdx="2" presStyleCnt="5">
        <dgm:presLayoutVars>
          <dgm:chMax val="0"/>
          <dgm:chPref val="0"/>
          <dgm:bulletEnabled val="1"/>
        </dgm:presLayoutVars>
      </dgm:prSet>
      <dgm:spPr/>
      <dgm:t>
        <a:bodyPr/>
        <a:lstStyle/>
        <a:p>
          <a:endParaRPr lang="es-EC"/>
        </a:p>
      </dgm:t>
    </dgm:pt>
    <dgm:pt modelId="{AC540015-B26E-46AA-B884-B91D7FB8CF63}" type="pres">
      <dgm:prSet presAssocID="{81BFB267-600C-490B-AFBF-BC5E4DE8DD99}" presName="Triangle" presStyleLbl="alignNode1" presStyleIdx="5" presStyleCnt="9"/>
      <dgm:spPr/>
    </dgm:pt>
    <dgm:pt modelId="{2EED44AB-2E85-445D-9575-7BA750517ED7}" type="pres">
      <dgm:prSet presAssocID="{94EC3C94-715C-4202-8F2B-65CB4021577B}" presName="sibTrans" presStyleCnt="0"/>
      <dgm:spPr/>
    </dgm:pt>
    <dgm:pt modelId="{E7B1DCEE-C70E-4D2A-9FB2-97D4BC319341}" type="pres">
      <dgm:prSet presAssocID="{94EC3C94-715C-4202-8F2B-65CB4021577B}" presName="space" presStyleCnt="0"/>
      <dgm:spPr/>
    </dgm:pt>
    <dgm:pt modelId="{F8F527CC-8ED4-447E-92B5-6499B110D789}" type="pres">
      <dgm:prSet presAssocID="{EDE99B30-9C4D-4369-8C37-3B8305F2F7F6}" presName="composite" presStyleCnt="0"/>
      <dgm:spPr/>
    </dgm:pt>
    <dgm:pt modelId="{8C8FD890-F5ED-4AFE-8D1D-97C7D82C81C0}" type="pres">
      <dgm:prSet presAssocID="{EDE99B30-9C4D-4369-8C37-3B8305F2F7F6}" presName="LShape" presStyleLbl="alignNode1" presStyleIdx="6" presStyleCnt="9"/>
      <dgm:spPr/>
    </dgm:pt>
    <dgm:pt modelId="{D3D988C9-AE6F-49CD-BF67-361F569AB121}" type="pres">
      <dgm:prSet presAssocID="{EDE99B30-9C4D-4369-8C37-3B8305F2F7F6}" presName="ParentText" presStyleLbl="revTx" presStyleIdx="3" presStyleCnt="5">
        <dgm:presLayoutVars>
          <dgm:chMax val="0"/>
          <dgm:chPref val="0"/>
          <dgm:bulletEnabled val="1"/>
        </dgm:presLayoutVars>
      </dgm:prSet>
      <dgm:spPr/>
      <dgm:t>
        <a:bodyPr/>
        <a:lstStyle/>
        <a:p>
          <a:endParaRPr lang="es-EC"/>
        </a:p>
      </dgm:t>
    </dgm:pt>
    <dgm:pt modelId="{E11AC406-106D-41DA-8E2D-65E6EEE5FCC8}" type="pres">
      <dgm:prSet presAssocID="{EDE99B30-9C4D-4369-8C37-3B8305F2F7F6}" presName="Triangle" presStyleLbl="alignNode1" presStyleIdx="7" presStyleCnt="9"/>
      <dgm:spPr/>
    </dgm:pt>
    <dgm:pt modelId="{C4FB0A0E-4748-4002-8543-B0F320DF5E81}" type="pres">
      <dgm:prSet presAssocID="{25405817-7631-4396-81AE-6D65EBC50096}" presName="sibTrans" presStyleCnt="0"/>
      <dgm:spPr/>
    </dgm:pt>
    <dgm:pt modelId="{6AE4FFED-C391-4845-A032-602C2A9AE6DC}" type="pres">
      <dgm:prSet presAssocID="{25405817-7631-4396-81AE-6D65EBC50096}" presName="space" presStyleCnt="0"/>
      <dgm:spPr/>
    </dgm:pt>
    <dgm:pt modelId="{1B943A91-CA40-477C-A2FE-FFA4CAA96F98}" type="pres">
      <dgm:prSet presAssocID="{60D1FB59-9976-4FE5-A034-DDB1F28569F7}" presName="composite" presStyleCnt="0"/>
      <dgm:spPr/>
    </dgm:pt>
    <dgm:pt modelId="{E2CA19C7-0034-490F-A5B5-6DECC7A11BF3}" type="pres">
      <dgm:prSet presAssocID="{60D1FB59-9976-4FE5-A034-DDB1F28569F7}" presName="LShape" presStyleLbl="alignNode1" presStyleIdx="8" presStyleCnt="9"/>
      <dgm:spPr/>
    </dgm:pt>
    <dgm:pt modelId="{379ABA83-E218-452B-BE4D-15FC8952BD63}" type="pres">
      <dgm:prSet presAssocID="{60D1FB59-9976-4FE5-A034-DDB1F28569F7}" presName="ParentText" presStyleLbl="revTx" presStyleIdx="4" presStyleCnt="5">
        <dgm:presLayoutVars>
          <dgm:chMax val="0"/>
          <dgm:chPref val="0"/>
          <dgm:bulletEnabled val="1"/>
        </dgm:presLayoutVars>
      </dgm:prSet>
      <dgm:spPr/>
      <dgm:t>
        <a:bodyPr/>
        <a:lstStyle/>
        <a:p>
          <a:endParaRPr lang="es-EC"/>
        </a:p>
      </dgm:t>
    </dgm:pt>
  </dgm:ptLst>
  <dgm:cxnLst>
    <dgm:cxn modelId="{97A1BC2D-ADE2-46C4-9EBB-55B47B1B02A7}" srcId="{F424005C-6ACD-4AA4-A963-E70636C094CF}" destId="{4FF3298B-1A34-462E-9D9C-22BFD305C262}" srcOrd="0" destOrd="0" parTransId="{59077BF1-4423-4D26-8474-7707EC32EF25}" sibTransId="{90320076-9086-44F9-9505-875EA1DB32A4}"/>
    <dgm:cxn modelId="{28EE0304-38B8-41C3-AFB4-89717C21F78E}" type="presOf" srcId="{81BFB267-600C-490B-AFBF-BC5E4DE8DD99}" destId="{C7D84A6D-F709-4B62-903C-69AE812792FE}" srcOrd="0" destOrd="0" presId="urn:microsoft.com/office/officeart/2009/3/layout/StepUpProcess"/>
    <dgm:cxn modelId="{CCA02641-4139-4E34-BAB1-BE755FC7030A}" srcId="{F424005C-6ACD-4AA4-A963-E70636C094CF}" destId="{81BFB267-600C-490B-AFBF-BC5E4DE8DD99}" srcOrd="2" destOrd="0" parTransId="{5A0E253E-8079-4CC1-B54C-0FA82598D602}" sibTransId="{94EC3C94-715C-4202-8F2B-65CB4021577B}"/>
    <dgm:cxn modelId="{93FD4129-F6FC-42E1-A6F0-833E1DB9B835}" srcId="{F424005C-6ACD-4AA4-A963-E70636C094CF}" destId="{DF970104-B125-4063-8044-922DDCB22761}" srcOrd="1" destOrd="0" parTransId="{B67A21A1-1324-40B6-B4A2-2EAC2769102F}" sibTransId="{01FC2401-9C35-4CF9-8CAC-55C4ECEFDAA7}"/>
    <dgm:cxn modelId="{04357907-CE39-4870-B51A-A0C3AD27EB80}" type="presOf" srcId="{EDE99B30-9C4D-4369-8C37-3B8305F2F7F6}" destId="{D3D988C9-AE6F-49CD-BF67-361F569AB121}" srcOrd="0" destOrd="0" presId="urn:microsoft.com/office/officeart/2009/3/layout/StepUpProcess"/>
    <dgm:cxn modelId="{79DC143D-B225-4946-B874-81B495E8A492}" type="presOf" srcId="{4FF3298B-1A34-462E-9D9C-22BFD305C262}" destId="{B71455D5-2E65-40E5-9EF8-41601BB42FDB}" srcOrd="0" destOrd="0" presId="urn:microsoft.com/office/officeart/2009/3/layout/StepUpProcess"/>
    <dgm:cxn modelId="{D6AB4DD3-ACFA-40D4-BBFA-45B79F00F155}" type="presOf" srcId="{60D1FB59-9976-4FE5-A034-DDB1F28569F7}" destId="{379ABA83-E218-452B-BE4D-15FC8952BD63}" srcOrd="0" destOrd="0" presId="urn:microsoft.com/office/officeart/2009/3/layout/StepUpProcess"/>
    <dgm:cxn modelId="{B60FD57F-E94C-488F-9C60-8044D28CA785}" srcId="{F424005C-6ACD-4AA4-A963-E70636C094CF}" destId="{60D1FB59-9976-4FE5-A034-DDB1F28569F7}" srcOrd="4" destOrd="0" parTransId="{85200C74-2575-4D4B-AF9E-52F4E202A4A3}" sibTransId="{D1A93F56-AC54-4DDB-937C-FF91076BA232}"/>
    <dgm:cxn modelId="{730E4AFE-E3E7-4E7D-ABD9-444D5E41FECF}" type="presOf" srcId="{DF970104-B125-4063-8044-922DDCB22761}" destId="{C7A18FF9-5BEC-4C74-B25B-E1EF8F3CB930}" srcOrd="0" destOrd="0" presId="urn:microsoft.com/office/officeart/2009/3/layout/StepUpProcess"/>
    <dgm:cxn modelId="{D656C6BD-5B38-43B7-9EA2-CBC2E232CCAC}" srcId="{F424005C-6ACD-4AA4-A963-E70636C094CF}" destId="{EDE99B30-9C4D-4369-8C37-3B8305F2F7F6}" srcOrd="3" destOrd="0" parTransId="{254AAE4D-AF29-4DCC-B2E6-D3B4AE98DB88}" sibTransId="{25405817-7631-4396-81AE-6D65EBC50096}"/>
    <dgm:cxn modelId="{69349111-B1C3-40EA-BE88-880F5C057FE1}" type="presOf" srcId="{F424005C-6ACD-4AA4-A963-E70636C094CF}" destId="{D308A0BD-6CBA-49C7-A526-DDFF65E77BA5}" srcOrd="0" destOrd="0" presId="urn:microsoft.com/office/officeart/2009/3/layout/StepUpProcess"/>
    <dgm:cxn modelId="{E1DC74E6-CD8E-48CF-938A-974327EA59BC}" type="presParOf" srcId="{D308A0BD-6CBA-49C7-A526-DDFF65E77BA5}" destId="{FEF65080-A9DD-433C-8665-5B5F1C37B191}" srcOrd="0" destOrd="0" presId="urn:microsoft.com/office/officeart/2009/3/layout/StepUpProcess"/>
    <dgm:cxn modelId="{CFE62D2E-BF14-4B58-A786-9C702084DEC1}" type="presParOf" srcId="{FEF65080-A9DD-433C-8665-5B5F1C37B191}" destId="{166AC7F5-7C0D-4B5C-82FC-8D00EA921549}" srcOrd="0" destOrd="0" presId="urn:microsoft.com/office/officeart/2009/3/layout/StepUpProcess"/>
    <dgm:cxn modelId="{17295F6F-BDE3-4675-A677-D76C333593D1}" type="presParOf" srcId="{FEF65080-A9DD-433C-8665-5B5F1C37B191}" destId="{B71455D5-2E65-40E5-9EF8-41601BB42FDB}" srcOrd="1" destOrd="0" presId="urn:microsoft.com/office/officeart/2009/3/layout/StepUpProcess"/>
    <dgm:cxn modelId="{1B68E324-27B0-436A-B61C-DFD22024D1F9}" type="presParOf" srcId="{FEF65080-A9DD-433C-8665-5B5F1C37B191}" destId="{A3D26FAA-3093-4792-A704-E5B368866E62}" srcOrd="2" destOrd="0" presId="urn:microsoft.com/office/officeart/2009/3/layout/StepUpProcess"/>
    <dgm:cxn modelId="{7DE02B59-0DD2-469F-B134-8780822B4E7F}" type="presParOf" srcId="{D308A0BD-6CBA-49C7-A526-DDFF65E77BA5}" destId="{807176EA-7427-4B85-8D14-33C0CB459E61}" srcOrd="1" destOrd="0" presId="urn:microsoft.com/office/officeart/2009/3/layout/StepUpProcess"/>
    <dgm:cxn modelId="{51033A34-B147-452D-BDB5-545D60A86413}" type="presParOf" srcId="{807176EA-7427-4B85-8D14-33C0CB459E61}" destId="{3548DD88-0599-4588-9EDC-1FF419E0AD67}" srcOrd="0" destOrd="0" presId="urn:microsoft.com/office/officeart/2009/3/layout/StepUpProcess"/>
    <dgm:cxn modelId="{23DEE30F-1773-4987-9EFF-3ABA89E3E9DD}" type="presParOf" srcId="{D308A0BD-6CBA-49C7-A526-DDFF65E77BA5}" destId="{4D697866-8804-452C-AA95-9B353134CC59}" srcOrd="2" destOrd="0" presId="urn:microsoft.com/office/officeart/2009/3/layout/StepUpProcess"/>
    <dgm:cxn modelId="{61D2E644-4212-4F1C-A731-EC6350F137E9}" type="presParOf" srcId="{4D697866-8804-452C-AA95-9B353134CC59}" destId="{A6C252D6-5803-4FE8-888F-8922AE62B073}" srcOrd="0" destOrd="0" presId="urn:microsoft.com/office/officeart/2009/3/layout/StepUpProcess"/>
    <dgm:cxn modelId="{5E56B43E-51DE-4013-B96E-62B4272CF498}" type="presParOf" srcId="{4D697866-8804-452C-AA95-9B353134CC59}" destId="{C7A18FF9-5BEC-4C74-B25B-E1EF8F3CB930}" srcOrd="1" destOrd="0" presId="urn:microsoft.com/office/officeart/2009/3/layout/StepUpProcess"/>
    <dgm:cxn modelId="{AC134B66-8F67-45BA-8F53-B3223E4FB2F8}" type="presParOf" srcId="{4D697866-8804-452C-AA95-9B353134CC59}" destId="{352661DB-CB28-43AE-B301-171CE15D7E98}" srcOrd="2" destOrd="0" presId="urn:microsoft.com/office/officeart/2009/3/layout/StepUpProcess"/>
    <dgm:cxn modelId="{E67B6313-474E-42AC-AE4F-F96AAFD1F4EA}" type="presParOf" srcId="{D308A0BD-6CBA-49C7-A526-DDFF65E77BA5}" destId="{6A1ABDC8-1A94-491C-9A21-319A90487540}" srcOrd="3" destOrd="0" presId="urn:microsoft.com/office/officeart/2009/3/layout/StepUpProcess"/>
    <dgm:cxn modelId="{BD38B955-8C85-4E18-8906-CB747EE4657F}" type="presParOf" srcId="{6A1ABDC8-1A94-491C-9A21-319A90487540}" destId="{66970283-5801-47FA-AD04-13B6FD288B5B}" srcOrd="0" destOrd="0" presId="urn:microsoft.com/office/officeart/2009/3/layout/StepUpProcess"/>
    <dgm:cxn modelId="{9F403E38-AC03-4E5C-8BEE-675EC3239151}" type="presParOf" srcId="{D308A0BD-6CBA-49C7-A526-DDFF65E77BA5}" destId="{03E1E27D-C769-4FBB-815F-BF29C30D9C0D}" srcOrd="4" destOrd="0" presId="urn:microsoft.com/office/officeart/2009/3/layout/StepUpProcess"/>
    <dgm:cxn modelId="{C959674F-8B11-44AA-9B8F-CB8464D97E60}" type="presParOf" srcId="{03E1E27D-C769-4FBB-815F-BF29C30D9C0D}" destId="{274308DA-3176-464F-8C87-28B3C1B70AC2}" srcOrd="0" destOrd="0" presId="urn:microsoft.com/office/officeart/2009/3/layout/StepUpProcess"/>
    <dgm:cxn modelId="{D0F7D5D2-DCA1-411B-A990-0402673BD3AB}" type="presParOf" srcId="{03E1E27D-C769-4FBB-815F-BF29C30D9C0D}" destId="{C7D84A6D-F709-4B62-903C-69AE812792FE}" srcOrd="1" destOrd="0" presId="urn:microsoft.com/office/officeart/2009/3/layout/StepUpProcess"/>
    <dgm:cxn modelId="{B07F937F-172F-4709-8DC5-D1772482DD80}" type="presParOf" srcId="{03E1E27D-C769-4FBB-815F-BF29C30D9C0D}" destId="{AC540015-B26E-46AA-B884-B91D7FB8CF63}" srcOrd="2" destOrd="0" presId="urn:microsoft.com/office/officeart/2009/3/layout/StepUpProcess"/>
    <dgm:cxn modelId="{3C97ECE2-6427-4CF4-8300-083A5DA71141}" type="presParOf" srcId="{D308A0BD-6CBA-49C7-A526-DDFF65E77BA5}" destId="{2EED44AB-2E85-445D-9575-7BA750517ED7}" srcOrd="5" destOrd="0" presId="urn:microsoft.com/office/officeart/2009/3/layout/StepUpProcess"/>
    <dgm:cxn modelId="{6578C0FB-DD81-481F-893E-575BDDB962F4}" type="presParOf" srcId="{2EED44AB-2E85-445D-9575-7BA750517ED7}" destId="{E7B1DCEE-C70E-4D2A-9FB2-97D4BC319341}" srcOrd="0" destOrd="0" presId="urn:microsoft.com/office/officeart/2009/3/layout/StepUpProcess"/>
    <dgm:cxn modelId="{5519439D-03E2-43A3-BAEB-4785CEDE0F0B}" type="presParOf" srcId="{D308A0BD-6CBA-49C7-A526-DDFF65E77BA5}" destId="{F8F527CC-8ED4-447E-92B5-6499B110D789}" srcOrd="6" destOrd="0" presId="urn:microsoft.com/office/officeart/2009/3/layout/StepUpProcess"/>
    <dgm:cxn modelId="{1CB605FE-11EF-455C-AA34-B630C80A6385}" type="presParOf" srcId="{F8F527CC-8ED4-447E-92B5-6499B110D789}" destId="{8C8FD890-F5ED-4AFE-8D1D-97C7D82C81C0}" srcOrd="0" destOrd="0" presId="urn:microsoft.com/office/officeart/2009/3/layout/StepUpProcess"/>
    <dgm:cxn modelId="{375120C7-ABA7-4048-8D3D-F4674780AF3C}" type="presParOf" srcId="{F8F527CC-8ED4-447E-92B5-6499B110D789}" destId="{D3D988C9-AE6F-49CD-BF67-361F569AB121}" srcOrd="1" destOrd="0" presId="urn:microsoft.com/office/officeart/2009/3/layout/StepUpProcess"/>
    <dgm:cxn modelId="{0EEA899B-A97C-473B-ABFB-4D9064E35005}" type="presParOf" srcId="{F8F527CC-8ED4-447E-92B5-6499B110D789}" destId="{E11AC406-106D-41DA-8E2D-65E6EEE5FCC8}" srcOrd="2" destOrd="0" presId="urn:microsoft.com/office/officeart/2009/3/layout/StepUpProcess"/>
    <dgm:cxn modelId="{58F4E00B-2510-4612-AF5B-20C3EC08E2B7}" type="presParOf" srcId="{D308A0BD-6CBA-49C7-A526-DDFF65E77BA5}" destId="{C4FB0A0E-4748-4002-8543-B0F320DF5E81}" srcOrd="7" destOrd="0" presId="urn:microsoft.com/office/officeart/2009/3/layout/StepUpProcess"/>
    <dgm:cxn modelId="{9D9832E0-362B-4586-89FB-B042AAC46488}" type="presParOf" srcId="{C4FB0A0E-4748-4002-8543-B0F320DF5E81}" destId="{6AE4FFED-C391-4845-A032-602C2A9AE6DC}" srcOrd="0" destOrd="0" presId="urn:microsoft.com/office/officeart/2009/3/layout/StepUpProcess"/>
    <dgm:cxn modelId="{F55AAA98-AF5E-4806-B4EE-EE470C70969B}" type="presParOf" srcId="{D308A0BD-6CBA-49C7-A526-DDFF65E77BA5}" destId="{1B943A91-CA40-477C-A2FE-FFA4CAA96F98}" srcOrd="8" destOrd="0" presId="urn:microsoft.com/office/officeart/2009/3/layout/StepUpProcess"/>
    <dgm:cxn modelId="{3E98E21E-B84A-49CA-917E-30CCD82F8782}" type="presParOf" srcId="{1B943A91-CA40-477C-A2FE-FFA4CAA96F98}" destId="{E2CA19C7-0034-490F-A5B5-6DECC7A11BF3}" srcOrd="0" destOrd="0" presId="urn:microsoft.com/office/officeart/2009/3/layout/StepUpProcess"/>
    <dgm:cxn modelId="{0031BA30-0E08-441B-B3C8-D6F8634AD849}" type="presParOf" srcId="{1B943A91-CA40-477C-A2FE-FFA4CAA96F98}" destId="{379ABA83-E218-452B-BE4D-15FC8952BD63}"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0.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3080A13-C6CD-D199-C936-7E1C412AF511}"/>
              </a:ext>
            </a:extLst>
          </p:cNvPr>
          <p:cNvSpPr>
            <a:spLocks noGrp="1"/>
          </p:cNvSpPr>
          <p:nvPr>
            <p:ph type="ctrTitle"/>
          </p:nvPr>
        </p:nvSpPr>
        <p:spPr>
          <a:xfrm>
            <a:off x="2521194" y="2057168"/>
            <a:ext cx="7149612" cy="2387600"/>
          </a:xfrm>
        </p:spPr>
        <p:txBody>
          <a:bodyPr anchor="b">
            <a:normAutofit/>
          </a:bodyPr>
          <a:lstStyle>
            <a:lvl1pPr algn="ctr">
              <a:defRPr sz="5400">
                <a:latin typeface="Verdana" panose="020B0604030504040204" pitchFamily="34" charset="0"/>
                <a:ea typeface="Verdana" panose="020B0604030504040204" pitchFamily="34" charset="0"/>
              </a:defRPr>
            </a:lvl1pPr>
          </a:lstStyle>
          <a:p>
            <a:r>
              <a:rPr lang="es-ES" dirty="0"/>
              <a:t>Haga clic para modificar el estilo de título del patrón</a:t>
            </a:r>
            <a:endParaRPr lang="es-EC" dirty="0"/>
          </a:p>
        </p:txBody>
      </p:sp>
      <p:sp>
        <p:nvSpPr>
          <p:cNvPr id="3" name="Subtítulo 2">
            <a:extLst>
              <a:ext uri="{FF2B5EF4-FFF2-40B4-BE49-F238E27FC236}">
                <a16:creationId xmlns:a16="http://schemas.microsoft.com/office/drawing/2014/main" xmlns="" id="{994A8F48-C874-2AC4-3BC3-A29A7CA56D52}"/>
              </a:ext>
            </a:extLst>
          </p:cNvPr>
          <p:cNvSpPr>
            <a:spLocks noGrp="1"/>
          </p:cNvSpPr>
          <p:nvPr>
            <p:ph type="subTitle" idx="1"/>
          </p:nvPr>
        </p:nvSpPr>
        <p:spPr>
          <a:xfrm>
            <a:off x="2923442" y="4992660"/>
            <a:ext cx="6345116" cy="1145808"/>
          </a:xfrm>
          <a:prstGeom prst="rect">
            <a:avLst/>
          </a:prstGeom>
        </p:spPr>
        <p:txBody>
          <a:bodyPr/>
          <a:lstStyle>
            <a:lvl1pPr marL="0" indent="0" algn="ctr">
              <a:buNone/>
              <a:defRPr sz="2400">
                <a:latin typeface="Verdana" panose="020B0604030504040204" pitchFamily="34" charset="0"/>
                <a:ea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modificar el estilo de subtítulo del patrón</a:t>
            </a:r>
            <a:endParaRPr lang="es-EC" dirty="0"/>
          </a:p>
        </p:txBody>
      </p:sp>
      <p:sp>
        <p:nvSpPr>
          <p:cNvPr id="4" name="Marcador de fecha 3">
            <a:extLst>
              <a:ext uri="{FF2B5EF4-FFF2-40B4-BE49-F238E27FC236}">
                <a16:creationId xmlns:a16="http://schemas.microsoft.com/office/drawing/2014/main" xmlns="" id="{E8715452-75CB-EFDE-E714-0D090180A33C}"/>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5" name="Marcador de pie de página 4">
            <a:extLst>
              <a:ext uri="{FF2B5EF4-FFF2-40B4-BE49-F238E27FC236}">
                <a16:creationId xmlns:a16="http://schemas.microsoft.com/office/drawing/2014/main" xmlns="" id="{3AFAFC58-43C4-961A-20F8-6E3CB147E5FE}"/>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xmlns="" id="{6A0AB7FD-1271-B1C4-7C5B-36A9B2814F78}"/>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2193752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3080A13-C6CD-D199-C936-7E1C412AF511}"/>
              </a:ext>
            </a:extLst>
          </p:cNvPr>
          <p:cNvSpPr>
            <a:spLocks noGrp="1"/>
          </p:cNvSpPr>
          <p:nvPr>
            <p:ph type="ctrTitle"/>
          </p:nvPr>
        </p:nvSpPr>
        <p:spPr>
          <a:xfrm>
            <a:off x="2521194" y="2057168"/>
            <a:ext cx="7149612" cy="2387600"/>
          </a:xfrm>
        </p:spPr>
        <p:txBody>
          <a:bodyPr anchor="b">
            <a:normAutofit/>
          </a:bodyPr>
          <a:lstStyle>
            <a:lvl1pPr algn="ctr">
              <a:defRPr sz="5400">
                <a:latin typeface="Verdana" panose="020B0604030504040204" pitchFamily="34" charset="0"/>
                <a:ea typeface="Verdana" panose="020B0604030504040204" pitchFamily="34" charset="0"/>
              </a:defRPr>
            </a:lvl1pPr>
          </a:lstStyle>
          <a:p>
            <a:r>
              <a:rPr lang="es-ES" dirty="0"/>
              <a:t>Haga clic para modificar el estilo de título del patrón</a:t>
            </a:r>
            <a:endParaRPr lang="es-EC" dirty="0"/>
          </a:p>
        </p:txBody>
      </p:sp>
      <p:sp>
        <p:nvSpPr>
          <p:cNvPr id="3" name="Subtítulo 2">
            <a:extLst>
              <a:ext uri="{FF2B5EF4-FFF2-40B4-BE49-F238E27FC236}">
                <a16:creationId xmlns:a16="http://schemas.microsoft.com/office/drawing/2014/main" xmlns="" id="{994A8F48-C874-2AC4-3BC3-A29A7CA56D52}"/>
              </a:ext>
            </a:extLst>
          </p:cNvPr>
          <p:cNvSpPr>
            <a:spLocks noGrp="1"/>
          </p:cNvSpPr>
          <p:nvPr>
            <p:ph type="subTitle" idx="1"/>
          </p:nvPr>
        </p:nvSpPr>
        <p:spPr>
          <a:xfrm>
            <a:off x="2923442" y="4992660"/>
            <a:ext cx="6345116" cy="1145808"/>
          </a:xfrm>
          <a:prstGeom prst="rect">
            <a:avLst/>
          </a:prstGeom>
        </p:spPr>
        <p:txBody>
          <a:bodyPr/>
          <a:lstStyle>
            <a:lvl1pPr marL="0" indent="0" algn="ctr">
              <a:buNone/>
              <a:defRPr sz="2400">
                <a:latin typeface="Verdana" panose="020B0604030504040204" pitchFamily="34" charset="0"/>
                <a:ea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modificar el estilo de subtítulo del patrón</a:t>
            </a:r>
            <a:endParaRPr lang="es-EC" dirty="0"/>
          </a:p>
        </p:txBody>
      </p:sp>
      <p:sp>
        <p:nvSpPr>
          <p:cNvPr id="4" name="Marcador de fecha 3">
            <a:extLst>
              <a:ext uri="{FF2B5EF4-FFF2-40B4-BE49-F238E27FC236}">
                <a16:creationId xmlns:a16="http://schemas.microsoft.com/office/drawing/2014/main" xmlns="" id="{E8715452-75CB-EFDE-E714-0D090180A33C}"/>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5" name="Marcador de pie de página 4">
            <a:extLst>
              <a:ext uri="{FF2B5EF4-FFF2-40B4-BE49-F238E27FC236}">
                <a16:creationId xmlns:a16="http://schemas.microsoft.com/office/drawing/2014/main" xmlns="" id="{3AFAFC58-43C4-961A-20F8-6E3CB147E5FE}"/>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xmlns="" id="{6A0AB7FD-1271-B1C4-7C5B-36A9B2814F78}"/>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3464658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ítulo y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D1A5154-2192-4CDE-84D5-A2127BB2BE8F}"/>
              </a:ext>
            </a:extLst>
          </p:cNvPr>
          <p:cNvSpPr>
            <a:spLocks noGrp="1"/>
          </p:cNvSpPr>
          <p:nvPr>
            <p:ph type="title"/>
          </p:nvPr>
        </p:nvSpPr>
        <p:spPr>
          <a:xfrm>
            <a:off x="240432" y="1386361"/>
            <a:ext cx="7741627" cy="1325563"/>
          </a:xfrm>
        </p:spPr>
        <p:txBody>
          <a:bodyPr/>
          <a:lstStyle>
            <a:lvl1pPr>
              <a:defRPr>
                <a:latin typeface="Verdana" panose="020B0604030504040204" pitchFamily="34" charset="0"/>
                <a:ea typeface="Verdana" panose="020B0604030504040204" pitchFamily="34" charset="0"/>
                <a:cs typeface="Red Hat Display" panose="02010303040201060303" pitchFamily="2" charset="0"/>
              </a:defRPr>
            </a:lvl1pPr>
          </a:lstStyle>
          <a:p>
            <a:r>
              <a:rPr lang="es-ES" dirty="0"/>
              <a:t>Haga clic para modificar el estilo de título del patrón</a:t>
            </a:r>
            <a:endParaRPr lang="es-EC" dirty="0"/>
          </a:p>
        </p:txBody>
      </p:sp>
      <p:sp>
        <p:nvSpPr>
          <p:cNvPr id="3" name="Marcador de contenido 2">
            <a:extLst>
              <a:ext uri="{FF2B5EF4-FFF2-40B4-BE49-F238E27FC236}">
                <a16:creationId xmlns:a16="http://schemas.microsoft.com/office/drawing/2014/main" xmlns="" id="{7EFB92CB-3FCF-9F5F-5D31-CE8C54264C10}"/>
              </a:ext>
            </a:extLst>
          </p:cNvPr>
          <p:cNvSpPr>
            <a:spLocks noGrp="1"/>
          </p:cNvSpPr>
          <p:nvPr>
            <p:ph idx="1"/>
          </p:nvPr>
        </p:nvSpPr>
        <p:spPr>
          <a:xfrm>
            <a:off x="334108" y="2811465"/>
            <a:ext cx="5200650" cy="2516674"/>
          </a:xfrm>
          <a:prstGeom prst="rect">
            <a:avLst/>
          </a:prstGeom>
        </p:spPr>
        <p:txBody>
          <a:bodyPr/>
          <a:lstStyle>
            <a:lvl1pPr>
              <a:defRPr>
                <a:latin typeface="Arial" panose="020B0604020202020204" pitchFamily="34" charset="0"/>
                <a:ea typeface="Open Sans" pitchFamily="2" charset="0"/>
                <a:cs typeface="Arial" panose="020B0604020202020204" pitchFamily="34" charset="0"/>
              </a:defRPr>
            </a:lvl1pPr>
            <a:lvl2pPr>
              <a:defRPr>
                <a:latin typeface="Arial" panose="020B0604020202020204" pitchFamily="34" charset="0"/>
                <a:ea typeface="Open Sans" pitchFamily="2" charset="0"/>
                <a:cs typeface="Arial" panose="020B0604020202020204" pitchFamily="34" charset="0"/>
              </a:defRPr>
            </a:lvl2pPr>
            <a:lvl3pPr>
              <a:defRPr>
                <a:latin typeface="Arial" panose="020B0604020202020204" pitchFamily="34" charset="0"/>
                <a:ea typeface="Open Sans" pitchFamily="2" charset="0"/>
                <a:cs typeface="Arial" panose="020B0604020202020204" pitchFamily="34" charset="0"/>
              </a:defRPr>
            </a:lvl3pPr>
            <a:lvl4pPr>
              <a:defRPr>
                <a:latin typeface="Arial" panose="020B0604020202020204" pitchFamily="34" charset="0"/>
                <a:ea typeface="Open Sans" pitchFamily="2" charset="0"/>
                <a:cs typeface="Arial" panose="020B0604020202020204" pitchFamily="34" charset="0"/>
              </a:defRPr>
            </a:lvl4pPr>
            <a:lvl5pPr>
              <a:defRPr>
                <a:latin typeface="Arial" panose="020B0604020202020204" pitchFamily="34" charset="0"/>
                <a:ea typeface="Open Sans" pitchFamily="2" charset="0"/>
                <a:cs typeface="Arial" panose="020B0604020202020204" pitchFamily="34" charset="0"/>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EC" dirty="0"/>
          </a:p>
        </p:txBody>
      </p:sp>
      <p:sp>
        <p:nvSpPr>
          <p:cNvPr id="4" name="Marcador de fecha 3">
            <a:extLst>
              <a:ext uri="{FF2B5EF4-FFF2-40B4-BE49-F238E27FC236}">
                <a16:creationId xmlns:a16="http://schemas.microsoft.com/office/drawing/2014/main" xmlns="" id="{788BA081-FC8E-D366-EBEA-4A737D65B569}"/>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5" name="Marcador de pie de página 4">
            <a:extLst>
              <a:ext uri="{FF2B5EF4-FFF2-40B4-BE49-F238E27FC236}">
                <a16:creationId xmlns:a16="http://schemas.microsoft.com/office/drawing/2014/main" xmlns="" id="{31C49E8D-42A5-6916-4BD4-4E8137A9635E}"/>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xmlns="" id="{023B12C5-8480-1E82-084B-30729FC4ED4A}"/>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2191465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79C7165-BA60-717F-003D-8516D81A7575}"/>
              </a:ext>
            </a:extLst>
          </p:cNvPr>
          <p:cNvSpPr>
            <a:spLocks noGrp="1"/>
          </p:cNvSpPr>
          <p:nvPr>
            <p:ph type="title"/>
          </p:nvPr>
        </p:nvSpPr>
        <p:spPr>
          <a:xfrm>
            <a:off x="396631" y="768350"/>
            <a:ext cx="10515600" cy="2852737"/>
          </a:xfrm>
        </p:spPr>
        <p:txBody>
          <a:bodyPr anchor="b"/>
          <a:lstStyle>
            <a:lvl1pPr>
              <a:defRPr sz="6000"/>
            </a:lvl1pPr>
          </a:lstStyle>
          <a:p>
            <a:r>
              <a:rPr lang="es-ES" dirty="0"/>
              <a:t>Haga clic para modificar el estilo de título del patrón</a:t>
            </a:r>
            <a:endParaRPr lang="es-EC" dirty="0"/>
          </a:p>
        </p:txBody>
      </p:sp>
      <p:sp>
        <p:nvSpPr>
          <p:cNvPr id="3" name="Marcador de texto 2">
            <a:extLst>
              <a:ext uri="{FF2B5EF4-FFF2-40B4-BE49-F238E27FC236}">
                <a16:creationId xmlns:a16="http://schemas.microsoft.com/office/drawing/2014/main" xmlns="" id="{29CBE04B-4422-3A6E-1897-B90E8921D33F}"/>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Haga clic para modificar los estilos de texto del patrón</a:t>
            </a:r>
          </a:p>
        </p:txBody>
      </p:sp>
      <p:sp>
        <p:nvSpPr>
          <p:cNvPr id="4" name="Marcador de fecha 3">
            <a:extLst>
              <a:ext uri="{FF2B5EF4-FFF2-40B4-BE49-F238E27FC236}">
                <a16:creationId xmlns:a16="http://schemas.microsoft.com/office/drawing/2014/main" xmlns="" id="{5230907F-2FD5-0DA1-DB9F-C9623758324C}"/>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5" name="Marcador de pie de página 4">
            <a:extLst>
              <a:ext uri="{FF2B5EF4-FFF2-40B4-BE49-F238E27FC236}">
                <a16:creationId xmlns:a16="http://schemas.microsoft.com/office/drawing/2014/main" xmlns="" id="{3F02DBC0-CBCF-92BA-2D91-A130DC379316}"/>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xmlns="" id="{8348C64C-0EE3-8337-9C75-881316A843B1}"/>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479497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Dos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7E05A43-2D23-40E0-A9AB-9919DCCE036F}"/>
              </a:ext>
            </a:extLst>
          </p:cNvPr>
          <p:cNvSpPr>
            <a:spLocks noGrp="1"/>
          </p:cNvSpPr>
          <p:nvPr>
            <p:ph type="title"/>
          </p:nvPr>
        </p:nvSpPr>
        <p:spPr>
          <a:xfrm>
            <a:off x="473320" y="1288375"/>
            <a:ext cx="10436468" cy="1325563"/>
          </a:xfrm>
        </p:spPr>
        <p:txBody>
          <a:bodyPr/>
          <a:lstStyle/>
          <a:p>
            <a:r>
              <a:rPr lang="es-ES" dirty="0"/>
              <a:t>Haga clic para modificar el estilo de título del patrón</a:t>
            </a:r>
            <a:endParaRPr lang="es-EC" dirty="0"/>
          </a:p>
        </p:txBody>
      </p:sp>
      <p:sp>
        <p:nvSpPr>
          <p:cNvPr id="3" name="Marcador de contenido 2">
            <a:extLst>
              <a:ext uri="{FF2B5EF4-FFF2-40B4-BE49-F238E27FC236}">
                <a16:creationId xmlns:a16="http://schemas.microsoft.com/office/drawing/2014/main" xmlns="" id="{5A4A8748-68C6-F3DB-77B5-E1DA043D31A0}"/>
              </a:ext>
            </a:extLst>
          </p:cNvPr>
          <p:cNvSpPr>
            <a:spLocks noGrp="1"/>
          </p:cNvSpPr>
          <p:nvPr>
            <p:ph sz="half" idx="1"/>
          </p:nvPr>
        </p:nvSpPr>
        <p:spPr>
          <a:xfrm>
            <a:off x="473320" y="2748480"/>
            <a:ext cx="5181600" cy="3473329"/>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EC" dirty="0"/>
          </a:p>
        </p:txBody>
      </p:sp>
      <p:sp>
        <p:nvSpPr>
          <p:cNvPr id="4" name="Marcador de contenido 3">
            <a:extLst>
              <a:ext uri="{FF2B5EF4-FFF2-40B4-BE49-F238E27FC236}">
                <a16:creationId xmlns:a16="http://schemas.microsoft.com/office/drawing/2014/main" xmlns="" id="{F2429643-5EA1-46FF-3959-9B18780FAC40}"/>
              </a:ext>
            </a:extLst>
          </p:cNvPr>
          <p:cNvSpPr>
            <a:spLocks noGrp="1"/>
          </p:cNvSpPr>
          <p:nvPr>
            <p:ph sz="half" idx="2"/>
          </p:nvPr>
        </p:nvSpPr>
        <p:spPr>
          <a:xfrm>
            <a:off x="5728188" y="2748480"/>
            <a:ext cx="5181600" cy="347332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fecha 4">
            <a:extLst>
              <a:ext uri="{FF2B5EF4-FFF2-40B4-BE49-F238E27FC236}">
                <a16:creationId xmlns:a16="http://schemas.microsoft.com/office/drawing/2014/main" xmlns="" id="{A88A3DD0-8118-92C8-85B4-353F01734A86}"/>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6" name="Marcador de pie de página 5">
            <a:extLst>
              <a:ext uri="{FF2B5EF4-FFF2-40B4-BE49-F238E27FC236}">
                <a16:creationId xmlns:a16="http://schemas.microsoft.com/office/drawing/2014/main" xmlns="" id="{D9B11E56-4CD9-5CF3-4CD0-25B0710DE151}"/>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xmlns="" id="{9DDFD680-C02B-BD95-C158-BFBC2254EA81}"/>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5151269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a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951EA7E-75F6-079F-1A4A-4A3648A203B2}"/>
              </a:ext>
            </a:extLst>
          </p:cNvPr>
          <p:cNvSpPr>
            <a:spLocks noGrp="1"/>
          </p:cNvSpPr>
          <p:nvPr>
            <p:ph type="title"/>
          </p:nvPr>
        </p:nvSpPr>
        <p:spPr>
          <a:xfrm>
            <a:off x="518869" y="1153990"/>
            <a:ext cx="10515600" cy="1325563"/>
          </a:xfrm>
        </p:spPr>
        <p:txBody>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xmlns="" id="{0C1ECDC1-82DE-6FED-03CA-FCCA3A09ABC6}"/>
              </a:ext>
            </a:extLst>
          </p:cNvPr>
          <p:cNvSpPr>
            <a:spLocks noGrp="1"/>
          </p:cNvSpPr>
          <p:nvPr>
            <p:ph type="body" idx="1"/>
          </p:nvPr>
        </p:nvSpPr>
        <p:spPr>
          <a:xfrm>
            <a:off x="518868" y="2471249"/>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los estilos de texto del patrón</a:t>
            </a:r>
          </a:p>
        </p:txBody>
      </p:sp>
      <p:sp>
        <p:nvSpPr>
          <p:cNvPr id="4" name="Marcador de contenido 3">
            <a:extLst>
              <a:ext uri="{FF2B5EF4-FFF2-40B4-BE49-F238E27FC236}">
                <a16:creationId xmlns:a16="http://schemas.microsoft.com/office/drawing/2014/main" xmlns="" id="{D845D8AC-F363-AF6D-3FEE-7CB994F6EB06}"/>
              </a:ext>
            </a:extLst>
          </p:cNvPr>
          <p:cNvSpPr>
            <a:spLocks noGrp="1"/>
          </p:cNvSpPr>
          <p:nvPr>
            <p:ph sz="half" idx="2"/>
          </p:nvPr>
        </p:nvSpPr>
        <p:spPr>
          <a:xfrm>
            <a:off x="518869" y="3332284"/>
            <a:ext cx="5157787" cy="285737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texto 4">
            <a:extLst>
              <a:ext uri="{FF2B5EF4-FFF2-40B4-BE49-F238E27FC236}">
                <a16:creationId xmlns:a16="http://schemas.microsoft.com/office/drawing/2014/main" xmlns="" id="{CDE6F7AF-3C3A-8DDF-461E-B38FBB9BC9D1}"/>
              </a:ext>
            </a:extLst>
          </p:cNvPr>
          <p:cNvSpPr>
            <a:spLocks noGrp="1"/>
          </p:cNvSpPr>
          <p:nvPr>
            <p:ph type="body" sz="quarter" idx="3"/>
          </p:nvPr>
        </p:nvSpPr>
        <p:spPr>
          <a:xfrm>
            <a:off x="5763968" y="2471249"/>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xmlns="" id="{B08B07DE-2FA6-CE59-CC99-BDD14D94D93B}"/>
              </a:ext>
            </a:extLst>
          </p:cNvPr>
          <p:cNvSpPr>
            <a:spLocks noGrp="1"/>
          </p:cNvSpPr>
          <p:nvPr>
            <p:ph sz="quarter" idx="4"/>
          </p:nvPr>
        </p:nvSpPr>
        <p:spPr>
          <a:xfrm>
            <a:off x="5776669" y="3332284"/>
            <a:ext cx="5183188" cy="285737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7" name="Marcador de fecha 6">
            <a:extLst>
              <a:ext uri="{FF2B5EF4-FFF2-40B4-BE49-F238E27FC236}">
                <a16:creationId xmlns:a16="http://schemas.microsoft.com/office/drawing/2014/main" xmlns="" id="{CA28FEEB-95DD-4963-D6AD-033ADB253A05}"/>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8" name="Marcador de pie de página 7">
            <a:extLst>
              <a:ext uri="{FF2B5EF4-FFF2-40B4-BE49-F238E27FC236}">
                <a16:creationId xmlns:a16="http://schemas.microsoft.com/office/drawing/2014/main" xmlns="" id="{95B47BE9-4AC1-7931-4B95-FB6E8A2F8C65}"/>
              </a:ext>
            </a:extLst>
          </p:cNvPr>
          <p:cNvSpPr>
            <a:spLocks noGrp="1"/>
          </p:cNvSpPr>
          <p:nvPr>
            <p:ph type="ftr" sz="quarter" idx="11"/>
          </p:nvPr>
        </p:nvSpPr>
        <p:spPr/>
        <p:txBody>
          <a:bodyPr/>
          <a:lstStyle/>
          <a:p>
            <a:endParaRPr lang="es-EC"/>
          </a:p>
        </p:txBody>
      </p:sp>
      <p:sp>
        <p:nvSpPr>
          <p:cNvPr id="9" name="Marcador de número de diapositiva 8">
            <a:extLst>
              <a:ext uri="{FF2B5EF4-FFF2-40B4-BE49-F238E27FC236}">
                <a16:creationId xmlns:a16="http://schemas.microsoft.com/office/drawing/2014/main" xmlns="" id="{F7A6795B-41C0-CBDD-8373-F26151362DCB}"/>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15869671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Solo el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AA8EA61-DCCE-8EC4-12FD-340DECDCA6A3}"/>
              </a:ext>
            </a:extLst>
          </p:cNvPr>
          <p:cNvSpPr>
            <a:spLocks noGrp="1"/>
          </p:cNvSpPr>
          <p:nvPr>
            <p:ph type="title"/>
          </p:nvPr>
        </p:nvSpPr>
        <p:spPr>
          <a:xfrm>
            <a:off x="723900" y="1182810"/>
            <a:ext cx="10515600" cy="1325563"/>
          </a:xfrm>
        </p:spPr>
        <p:txBody>
          <a:bodyPr/>
          <a:lstStyle/>
          <a:p>
            <a:r>
              <a:rPr lang="es-ES"/>
              <a:t>Haga clic para modificar el estilo de título del patrón</a:t>
            </a:r>
            <a:endParaRPr lang="es-EC"/>
          </a:p>
        </p:txBody>
      </p:sp>
      <p:sp>
        <p:nvSpPr>
          <p:cNvPr id="3" name="Marcador de fecha 2">
            <a:extLst>
              <a:ext uri="{FF2B5EF4-FFF2-40B4-BE49-F238E27FC236}">
                <a16:creationId xmlns:a16="http://schemas.microsoft.com/office/drawing/2014/main" xmlns="" id="{FAF200FB-D759-4166-FAF8-694CD57CD755}"/>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4" name="Marcador de pie de página 3">
            <a:extLst>
              <a:ext uri="{FF2B5EF4-FFF2-40B4-BE49-F238E27FC236}">
                <a16:creationId xmlns:a16="http://schemas.microsoft.com/office/drawing/2014/main" xmlns="" id="{C57B4F8C-2868-A72D-B0D1-EA89751D72EA}"/>
              </a:ext>
            </a:extLst>
          </p:cNvPr>
          <p:cNvSpPr>
            <a:spLocks noGrp="1"/>
          </p:cNvSpPr>
          <p:nvPr>
            <p:ph type="ftr" sz="quarter" idx="11"/>
          </p:nvPr>
        </p:nvSpPr>
        <p:spPr/>
        <p:txBody>
          <a:bodyPr/>
          <a:lstStyle/>
          <a:p>
            <a:endParaRPr lang="es-EC"/>
          </a:p>
        </p:txBody>
      </p:sp>
      <p:sp>
        <p:nvSpPr>
          <p:cNvPr id="5" name="Marcador de número de diapositiva 4">
            <a:extLst>
              <a:ext uri="{FF2B5EF4-FFF2-40B4-BE49-F238E27FC236}">
                <a16:creationId xmlns:a16="http://schemas.microsoft.com/office/drawing/2014/main" xmlns="" id="{DCDA2D9F-DCA2-BD2F-BFA0-E259B73B591E}"/>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32299342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En blanc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xmlns="" id="{B4BAC0A5-E237-742C-FCCE-FD9A665D25BC}"/>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3" name="Marcador de pie de página 2">
            <a:extLst>
              <a:ext uri="{FF2B5EF4-FFF2-40B4-BE49-F238E27FC236}">
                <a16:creationId xmlns:a16="http://schemas.microsoft.com/office/drawing/2014/main" xmlns="" id="{8A8E965C-9EFC-2F3A-DC33-80876FB8010B}"/>
              </a:ext>
            </a:extLst>
          </p:cNvPr>
          <p:cNvSpPr>
            <a:spLocks noGrp="1"/>
          </p:cNvSpPr>
          <p:nvPr>
            <p:ph type="ftr" sz="quarter" idx="11"/>
          </p:nvPr>
        </p:nvSpPr>
        <p:spPr/>
        <p:txBody>
          <a:bodyPr/>
          <a:lstStyle/>
          <a:p>
            <a:endParaRPr lang="es-EC"/>
          </a:p>
        </p:txBody>
      </p:sp>
      <p:sp>
        <p:nvSpPr>
          <p:cNvPr id="4" name="Marcador de número de diapositiva 3">
            <a:extLst>
              <a:ext uri="{FF2B5EF4-FFF2-40B4-BE49-F238E27FC236}">
                <a16:creationId xmlns:a16="http://schemas.microsoft.com/office/drawing/2014/main" xmlns="" id="{62D22891-1957-4E32-1EDB-8F3B8CB1AE19}"/>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4199550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060A997-AE67-16CB-BBD8-86F9682F5417}"/>
              </a:ext>
            </a:extLst>
          </p:cNvPr>
          <p:cNvSpPr>
            <a:spLocks noGrp="1"/>
          </p:cNvSpPr>
          <p:nvPr>
            <p:ph type="title"/>
          </p:nvPr>
        </p:nvSpPr>
        <p:spPr>
          <a:xfrm>
            <a:off x="795826" y="1389185"/>
            <a:ext cx="3932237" cy="1600200"/>
          </a:xfrm>
        </p:spPr>
        <p:txBody>
          <a:bodyPr anchor="b"/>
          <a:lstStyle>
            <a:lvl1pPr>
              <a:defRPr sz="3200"/>
            </a:lvl1pPr>
          </a:lstStyle>
          <a:p>
            <a:r>
              <a:rPr lang="es-ES" dirty="0"/>
              <a:t>Haga clic para modificar el estilo de título del patrón</a:t>
            </a:r>
            <a:endParaRPr lang="es-EC" dirty="0"/>
          </a:p>
        </p:txBody>
      </p:sp>
      <p:sp>
        <p:nvSpPr>
          <p:cNvPr id="3" name="Marcador de contenido 2">
            <a:extLst>
              <a:ext uri="{FF2B5EF4-FFF2-40B4-BE49-F238E27FC236}">
                <a16:creationId xmlns:a16="http://schemas.microsoft.com/office/drawing/2014/main" xmlns="" id="{44219E57-BE78-D9E1-3308-7F28658B07D8}"/>
              </a:ext>
            </a:extLst>
          </p:cNvPr>
          <p:cNvSpPr>
            <a:spLocks noGrp="1"/>
          </p:cNvSpPr>
          <p:nvPr>
            <p:ph idx="1"/>
          </p:nvPr>
        </p:nvSpPr>
        <p:spPr>
          <a:xfrm>
            <a:off x="4915023" y="1389185"/>
            <a:ext cx="6172200" cy="466444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texto 3">
            <a:extLst>
              <a:ext uri="{FF2B5EF4-FFF2-40B4-BE49-F238E27FC236}">
                <a16:creationId xmlns:a16="http://schemas.microsoft.com/office/drawing/2014/main" xmlns="" id="{24D2F909-8C47-F5CA-8A53-0D978EB97335}"/>
              </a:ext>
            </a:extLst>
          </p:cNvPr>
          <p:cNvSpPr>
            <a:spLocks noGrp="1"/>
          </p:cNvSpPr>
          <p:nvPr>
            <p:ph type="body" sz="half" idx="2"/>
          </p:nvPr>
        </p:nvSpPr>
        <p:spPr>
          <a:xfrm>
            <a:off x="795825" y="3213589"/>
            <a:ext cx="3932237" cy="284003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Haga clic para modificar los estilos de texto del patrón</a:t>
            </a:r>
          </a:p>
        </p:txBody>
      </p:sp>
      <p:sp>
        <p:nvSpPr>
          <p:cNvPr id="5" name="Marcador de fecha 4">
            <a:extLst>
              <a:ext uri="{FF2B5EF4-FFF2-40B4-BE49-F238E27FC236}">
                <a16:creationId xmlns:a16="http://schemas.microsoft.com/office/drawing/2014/main" xmlns="" id="{4D368099-5184-F9A3-24AE-AF4B361FC259}"/>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6" name="Marcador de pie de página 5">
            <a:extLst>
              <a:ext uri="{FF2B5EF4-FFF2-40B4-BE49-F238E27FC236}">
                <a16:creationId xmlns:a16="http://schemas.microsoft.com/office/drawing/2014/main" xmlns="" id="{027E7AFB-4352-4991-0E68-B27975E05B8F}"/>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xmlns="" id="{E475DE3A-24FA-B5C0-0F86-505ECAC7F9C2}"/>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33975884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Imagen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2417F33-4AEE-472E-B289-FE999238A5FB}"/>
              </a:ext>
            </a:extLst>
          </p:cNvPr>
          <p:cNvSpPr>
            <a:spLocks noGrp="1"/>
          </p:cNvSpPr>
          <p:nvPr>
            <p:ph type="title"/>
          </p:nvPr>
        </p:nvSpPr>
        <p:spPr>
          <a:xfrm>
            <a:off x="386861" y="1267924"/>
            <a:ext cx="4248883" cy="2037983"/>
          </a:xfrm>
        </p:spPr>
        <p:txBody>
          <a:bodyPr anchor="b"/>
          <a:lstStyle>
            <a:lvl1pPr>
              <a:defRPr sz="3200"/>
            </a:lvl1pPr>
          </a:lstStyle>
          <a:p>
            <a:r>
              <a:rPr lang="es-ES" dirty="0"/>
              <a:t>Haga clic para modificar el estilo de título del patrón</a:t>
            </a:r>
            <a:endParaRPr lang="es-EC" dirty="0"/>
          </a:p>
        </p:txBody>
      </p:sp>
      <p:sp>
        <p:nvSpPr>
          <p:cNvPr id="3" name="Marcador de posición de imagen 2">
            <a:extLst>
              <a:ext uri="{FF2B5EF4-FFF2-40B4-BE49-F238E27FC236}">
                <a16:creationId xmlns:a16="http://schemas.microsoft.com/office/drawing/2014/main" xmlns="" id="{0290FAD6-F216-26EE-0AEA-DDCA452A394A}"/>
              </a:ext>
            </a:extLst>
          </p:cNvPr>
          <p:cNvSpPr>
            <a:spLocks noGrp="1"/>
          </p:cNvSpPr>
          <p:nvPr>
            <p:ph type="pic" idx="1"/>
          </p:nvPr>
        </p:nvSpPr>
        <p:spPr>
          <a:xfrm>
            <a:off x="4805118" y="12679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a:extLst>
              <a:ext uri="{FF2B5EF4-FFF2-40B4-BE49-F238E27FC236}">
                <a16:creationId xmlns:a16="http://schemas.microsoft.com/office/drawing/2014/main" xmlns="" id="{511DA7E1-2520-D697-C998-1983B22B20DE}"/>
              </a:ext>
            </a:extLst>
          </p:cNvPr>
          <p:cNvSpPr>
            <a:spLocks noGrp="1"/>
          </p:cNvSpPr>
          <p:nvPr>
            <p:ph type="body" sz="half" idx="2"/>
          </p:nvPr>
        </p:nvSpPr>
        <p:spPr>
          <a:xfrm>
            <a:off x="386862" y="3429000"/>
            <a:ext cx="4248883" cy="2712550"/>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xmlns="" id="{08732253-DA04-EE59-6D13-D7921A8F9456}"/>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6" name="Marcador de pie de página 5">
            <a:extLst>
              <a:ext uri="{FF2B5EF4-FFF2-40B4-BE49-F238E27FC236}">
                <a16:creationId xmlns:a16="http://schemas.microsoft.com/office/drawing/2014/main" xmlns="" id="{906AE0B5-D6D8-4DF4-ABF7-57898C0E8FB8}"/>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xmlns="" id="{13F55127-2E0A-1DA0-51DA-A4AE2B247D49}"/>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2949916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D1A5154-2192-4CDE-84D5-A2127BB2BE8F}"/>
              </a:ext>
            </a:extLst>
          </p:cNvPr>
          <p:cNvSpPr>
            <a:spLocks noGrp="1"/>
          </p:cNvSpPr>
          <p:nvPr>
            <p:ph type="title"/>
          </p:nvPr>
        </p:nvSpPr>
        <p:spPr>
          <a:xfrm>
            <a:off x="240432" y="1386361"/>
            <a:ext cx="7741627" cy="1325563"/>
          </a:xfrm>
        </p:spPr>
        <p:txBody>
          <a:bodyPr/>
          <a:lstStyle>
            <a:lvl1pPr>
              <a:defRPr>
                <a:latin typeface="Verdana" panose="020B0604030504040204" pitchFamily="34" charset="0"/>
                <a:ea typeface="Verdana" panose="020B0604030504040204" pitchFamily="34" charset="0"/>
                <a:cs typeface="Red Hat Display" panose="02010303040201060303" pitchFamily="2" charset="0"/>
              </a:defRPr>
            </a:lvl1pPr>
          </a:lstStyle>
          <a:p>
            <a:r>
              <a:rPr lang="es-ES" dirty="0"/>
              <a:t>Haga clic para modificar el estilo de título del patrón</a:t>
            </a:r>
            <a:endParaRPr lang="es-EC" dirty="0"/>
          </a:p>
        </p:txBody>
      </p:sp>
      <p:sp>
        <p:nvSpPr>
          <p:cNvPr id="3" name="Marcador de contenido 2">
            <a:extLst>
              <a:ext uri="{FF2B5EF4-FFF2-40B4-BE49-F238E27FC236}">
                <a16:creationId xmlns:a16="http://schemas.microsoft.com/office/drawing/2014/main" xmlns="" id="{7EFB92CB-3FCF-9F5F-5D31-CE8C54264C10}"/>
              </a:ext>
            </a:extLst>
          </p:cNvPr>
          <p:cNvSpPr>
            <a:spLocks noGrp="1"/>
          </p:cNvSpPr>
          <p:nvPr>
            <p:ph idx="1"/>
          </p:nvPr>
        </p:nvSpPr>
        <p:spPr>
          <a:xfrm>
            <a:off x="334108" y="2811465"/>
            <a:ext cx="5200650" cy="2516674"/>
          </a:xfrm>
          <a:prstGeom prst="rect">
            <a:avLst/>
          </a:prstGeom>
        </p:spPr>
        <p:txBody>
          <a:bodyPr/>
          <a:lstStyle>
            <a:lvl1pPr>
              <a:defRPr>
                <a:latin typeface="Arial" panose="020B0604020202020204" pitchFamily="34" charset="0"/>
                <a:ea typeface="Open Sans" pitchFamily="2" charset="0"/>
                <a:cs typeface="Arial" panose="020B0604020202020204" pitchFamily="34" charset="0"/>
              </a:defRPr>
            </a:lvl1pPr>
            <a:lvl2pPr>
              <a:defRPr>
                <a:latin typeface="Arial" panose="020B0604020202020204" pitchFamily="34" charset="0"/>
                <a:ea typeface="Open Sans" pitchFamily="2" charset="0"/>
                <a:cs typeface="Arial" panose="020B0604020202020204" pitchFamily="34" charset="0"/>
              </a:defRPr>
            </a:lvl2pPr>
            <a:lvl3pPr>
              <a:defRPr>
                <a:latin typeface="Arial" panose="020B0604020202020204" pitchFamily="34" charset="0"/>
                <a:ea typeface="Open Sans" pitchFamily="2" charset="0"/>
                <a:cs typeface="Arial" panose="020B0604020202020204" pitchFamily="34" charset="0"/>
              </a:defRPr>
            </a:lvl3pPr>
            <a:lvl4pPr>
              <a:defRPr>
                <a:latin typeface="Arial" panose="020B0604020202020204" pitchFamily="34" charset="0"/>
                <a:ea typeface="Open Sans" pitchFamily="2" charset="0"/>
                <a:cs typeface="Arial" panose="020B0604020202020204" pitchFamily="34" charset="0"/>
              </a:defRPr>
            </a:lvl4pPr>
            <a:lvl5pPr>
              <a:defRPr>
                <a:latin typeface="Arial" panose="020B0604020202020204" pitchFamily="34" charset="0"/>
                <a:ea typeface="Open Sans" pitchFamily="2" charset="0"/>
                <a:cs typeface="Arial" panose="020B0604020202020204" pitchFamily="34" charset="0"/>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EC" dirty="0"/>
          </a:p>
        </p:txBody>
      </p:sp>
      <p:sp>
        <p:nvSpPr>
          <p:cNvPr id="4" name="Marcador de fecha 3">
            <a:extLst>
              <a:ext uri="{FF2B5EF4-FFF2-40B4-BE49-F238E27FC236}">
                <a16:creationId xmlns:a16="http://schemas.microsoft.com/office/drawing/2014/main" xmlns="" id="{788BA081-FC8E-D366-EBEA-4A737D65B569}"/>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5" name="Marcador de pie de página 4">
            <a:extLst>
              <a:ext uri="{FF2B5EF4-FFF2-40B4-BE49-F238E27FC236}">
                <a16:creationId xmlns:a16="http://schemas.microsoft.com/office/drawing/2014/main" xmlns="" id="{31C49E8D-42A5-6916-4BD4-4E8137A9635E}"/>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xmlns="" id="{023B12C5-8480-1E82-084B-30729FC4ED4A}"/>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3607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79C7165-BA60-717F-003D-8516D81A7575}"/>
              </a:ext>
            </a:extLst>
          </p:cNvPr>
          <p:cNvSpPr>
            <a:spLocks noGrp="1"/>
          </p:cNvSpPr>
          <p:nvPr>
            <p:ph type="title"/>
          </p:nvPr>
        </p:nvSpPr>
        <p:spPr>
          <a:xfrm>
            <a:off x="396631" y="768350"/>
            <a:ext cx="10515600" cy="2852737"/>
          </a:xfrm>
        </p:spPr>
        <p:txBody>
          <a:bodyPr anchor="b"/>
          <a:lstStyle>
            <a:lvl1pPr>
              <a:defRPr sz="6000"/>
            </a:lvl1pPr>
          </a:lstStyle>
          <a:p>
            <a:r>
              <a:rPr lang="es-ES" dirty="0"/>
              <a:t>Haga clic para modificar el estilo de título del patrón</a:t>
            </a:r>
            <a:endParaRPr lang="es-EC" dirty="0"/>
          </a:p>
        </p:txBody>
      </p:sp>
      <p:sp>
        <p:nvSpPr>
          <p:cNvPr id="3" name="Marcador de texto 2">
            <a:extLst>
              <a:ext uri="{FF2B5EF4-FFF2-40B4-BE49-F238E27FC236}">
                <a16:creationId xmlns:a16="http://schemas.microsoft.com/office/drawing/2014/main" xmlns="" id="{29CBE04B-4422-3A6E-1897-B90E8921D33F}"/>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Haga clic para modificar los estilos de texto del patrón</a:t>
            </a:r>
          </a:p>
        </p:txBody>
      </p:sp>
      <p:sp>
        <p:nvSpPr>
          <p:cNvPr id="4" name="Marcador de fecha 3">
            <a:extLst>
              <a:ext uri="{FF2B5EF4-FFF2-40B4-BE49-F238E27FC236}">
                <a16:creationId xmlns:a16="http://schemas.microsoft.com/office/drawing/2014/main" xmlns="" id="{5230907F-2FD5-0DA1-DB9F-C9623758324C}"/>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5" name="Marcador de pie de página 4">
            <a:extLst>
              <a:ext uri="{FF2B5EF4-FFF2-40B4-BE49-F238E27FC236}">
                <a16:creationId xmlns:a16="http://schemas.microsoft.com/office/drawing/2014/main" xmlns="" id="{3F02DBC0-CBCF-92BA-2D91-A130DC379316}"/>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xmlns="" id="{8348C64C-0EE3-8337-9C75-881316A843B1}"/>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3128919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7E05A43-2D23-40E0-A9AB-9919DCCE036F}"/>
              </a:ext>
            </a:extLst>
          </p:cNvPr>
          <p:cNvSpPr>
            <a:spLocks noGrp="1"/>
          </p:cNvSpPr>
          <p:nvPr>
            <p:ph type="title"/>
          </p:nvPr>
        </p:nvSpPr>
        <p:spPr>
          <a:xfrm>
            <a:off x="473320" y="1288375"/>
            <a:ext cx="10436468" cy="1325563"/>
          </a:xfrm>
        </p:spPr>
        <p:txBody>
          <a:bodyPr/>
          <a:lstStyle/>
          <a:p>
            <a:r>
              <a:rPr lang="es-ES" dirty="0"/>
              <a:t>Haga clic para modificar el estilo de título del patrón</a:t>
            </a:r>
            <a:endParaRPr lang="es-EC" dirty="0"/>
          </a:p>
        </p:txBody>
      </p:sp>
      <p:sp>
        <p:nvSpPr>
          <p:cNvPr id="3" name="Marcador de contenido 2">
            <a:extLst>
              <a:ext uri="{FF2B5EF4-FFF2-40B4-BE49-F238E27FC236}">
                <a16:creationId xmlns:a16="http://schemas.microsoft.com/office/drawing/2014/main" xmlns="" id="{5A4A8748-68C6-F3DB-77B5-E1DA043D31A0}"/>
              </a:ext>
            </a:extLst>
          </p:cNvPr>
          <p:cNvSpPr>
            <a:spLocks noGrp="1"/>
          </p:cNvSpPr>
          <p:nvPr>
            <p:ph sz="half" idx="1"/>
          </p:nvPr>
        </p:nvSpPr>
        <p:spPr>
          <a:xfrm>
            <a:off x="473320" y="2748480"/>
            <a:ext cx="5181600" cy="3473329"/>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EC" dirty="0"/>
          </a:p>
        </p:txBody>
      </p:sp>
      <p:sp>
        <p:nvSpPr>
          <p:cNvPr id="4" name="Marcador de contenido 3">
            <a:extLst>
              <a:ext uri="{FF2B5EF4-FFF2-40B4-BE49-F238E27FC236}">
                <a16:creationId xmlns:a16="http://schemas.microsoft.com/office/drawing/2014/main" xmlns="" id="{F2429643-5EA1-46FF-3959-9B18780FAC40}"/>
              </a:ext>
            </a:extLst>
          </p:cNvPr>
          <p:cNvSpPr>
            <a:spLocks noGrp="1"/>
          </p:cNvSpPr>
          <p:nvPr>
            <p:ph sz="half" idx="2"/>
          </p:nvPr>
        </p:nvSpPr>
        <p:spPr>
          <a:xfrm>
            <a:off x="5728188" y="2748480"/>
            <a:ext cx="5181600" cy="347332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fecha 4">
            <a:extLst>
              <a:ext uri="{FF2B5EF4-FFF2-40B4-BE49-F238E27FC236}">
                <a16:creationId xmlns:a16="http://schemas.microsoft.com/office/drawing/2014/main" xmlns="" id="{A88A3DD0-8118-92C8-85B4-353F01734A86}"/>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6" name="Marcador de pie de página 5">
            <a:extLst>
              <a:ext uri="{FF2B5EF4-FFF2-40B4-BE49-F238E27FC236}">
                <a16:creationId xmlns:a16="http://schemas.microsoft.com/office/drawing/2014/main" xmlns="" id="{D9B11E56-4CD9-5CF3-4CD0-25B0710DE151}"/>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xmlns="" id="{9DDFD680-C02B-BD95-C158-BFBC2254EA81}"/>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450923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951EA7E-75F6-079F-1A4A-4A3648A203B2}"/>
              </a:ext>
            </a:extLst>
          </p:cNvPr>
          <p:cNvSpPr>
            <a:spLocks noGrp="1"/>
          </p:cNvSpPr>
          <p:nvPr>
            <p:ph type="title"/>
          </p:nvPr>
        </p:nvSpPr>
        <p:spPr>
          <a:xfrm>
            <a:off x="518869" y="1153990"/>
            <a:ext cx="10515600" cy="1325563"/>
          </a:xfrm>
        </p:spPr>
        <p:txBody>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xmlns="" id="{0C1ECDC1-82DE-6FED-03CA-FCCA3A09ABC6}"/>
              </a:ext>
            </a:extLst>
          </p:cNvPr>
          <p:cNvSpPr>
            <a:spLocks noGrp="1"/>
          </p:cNvSpPr>
          <p:nvPr>
            <p:ph type="body" idx="1"/>
          </p:nvPr>
        </p:nvSpPr>
        <p:spPr>
          <a:xfrm>
            <a:off x="518868" y="2471249"/>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los estilos de texto del patrón</a:t>
            </a:r>
          </a:p>
        </p:txBody>
      </p:sp>
      <p:sp>
        <p:nvSpPr>
          <p:cNvPr id="4" name="Marcador de contenido 3">
            <a:extLst>
              <a:ext uri="{FF2B5EF4-FFF2-40B4-BE49-F238E27FC236}">
                <a16:creationId xmlns:a16="http://schemas.microsoft.com/office/drawing/2014/main" xmlns="" id="{D845D8AC-F363-AF6D-3FEE-7CB994F6EB06}"/>
              </a:ext>
            </a:extLst>
          </p:cNvPr>
          <p:cNvSpPr>
            <a:spLocks noGrp="1"/>
          </p:cNvSpPr>
          <p:nvPr>
            <p:ph sz="half" idx="2"/>
          </p:nvPr>
        </p:nvSpPr>
        <p:spPr>
          <a:xfrm>
            <a:off x="518869" y="3332284"/>
            <a:ext cx="5157787" cy="285737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texto 4">
            <a:extLst>
              <a:ext uri="{FF2B5EF4-FFF2-40B4-BE49-F238E27FC236}">
                <a16:creationId xmlns:a16="http://schemas.microsoft.com/office/drawing/2014/main" xmlns="" id="{CDE6F7AF-3C3A-8DDF-461E-B38FBB9BC9D1}"/>
              </a:ext>
            </a:extLst>
          </p:cNvPr>
          <p:cNvSpPr>
            <a:spLocks noGrp="1"/>
          </p:cNvSpPr>
          <p:nvPr>
            <p:ph type="body" sz="quarter" idx="3"/>
          </p:nvPr>
        </p:nvSpPr>
        <p:spPr>
          <a:xfrm>
            <a:off x="5763968" y="2471249"/>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xmlns="" id="{B08B07DE-2FA6-CE59-CC99-BDD14D94D93B}"/>
              </a:ext>
            </a:extLst>
          </p:cNvPr>
          <p:cNvSpPr>
            <a:spLocks noGrp="1"/>
          </p:cNvSpPr>
          <p:nvPr>
            <p:ph sz="quarter" idx="4"/>
          </p:nvPr>
        </p:nvSpPr>
        <p:spPr>
          <a:xfrm>
            <a:off x="5776669" y="3332284"/>
            <a:ext cx="5183188" cy="2857378"/>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7" name="Marcador de fecha 6">
            <a:extLst>
              <a:ext uri="{FF2B5EF4-FFF2-40B4-BE49-F238E27FC236}">
                <a16:creationId xmlns:a16="http://schemas.microsoft.com/office/drawing/2014/main" xmlns="" id="{CA28FEEB-95DD-4963-D6AD-033ADB253A05}"/>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8" name="Marcador de pie de página 7">
            <a:extLst>
              <a:ext uri="{FF2B5EF4-FFF2-40B4-BE49-F238E27FC236}">
                <a16:creationId xmlns:a16="http://schemas.microsoft.com/office/drawing/2014/main" xmlns="" id="{95B47BE9-4AC1-7931-4B95-FB6E8A2F8C65}"/>
              </a:ext>
            </a:extLst>
          </p:cNvPr>
          <p:cNvSpPr>
            <a:spLocks noGrp="1"/>
          </p:cNvSpPr>
          <p:nvPr>
            <p:ph type="ftr" sz="quarter" idx="11"/>
          </p:nvPr>
        </p:nvSpPr>
        <p:spPr/>
        <p:txBody>
          <a:bodyPr/>
          <a:lstStyle/>
          <a:p>
            <a:endParaRPr lang="es-EC"/>
          </a:p>
        </p:txBody>
      </p:sp>
      <p:sp>
        <p:nvSpPr>
          <p:cNvPr id="9" name="Marcador de número de diapositiva 8">
            <a:extLst>
              <a:ext uri="{FF2B5EF4-FFF2-40B4-BE49-F238E27FC236}">
                <a16:creationId xmlns:a16="http://schemas.microsoft.com/office/drawing/2014/main" xmlns="" id="{F7A6795B-41C0-CBDD-8373-F26151362DCB}"/>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2847499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AA8EA61-DCCE-8EC4-12FD-340DECDCA6A3}"/>
              </a:ext>
            </a:extLst>
          </p:cNvPr>
          <p:cNvSpPr>
            <a:spLocks noGrp="1"/>
          </p:cNvSpPr>
          <p:nvPr>
            <p:ph type="title"/>
          </p:nvPr>
        </p:nvSpPr>
        <p:spPr>
          <a:xfrm>
            <a:off x="723900" y="1182810"/>
            <a:ext cx="10515600" cy="1325563"/>
          </a:xfrm>
        </p:spPr>
        <p:txBody>
          <a:bodyPr/>
          <a:lstStyle/>
          <a:p>
            <a:r>
              <a:rPr lang="es-ES"/>
              <a:t>Haga clic para modificar el estilo de título del patrón</a:t>
            </a:r>
            <a:endParaRPr lang="es-EC"/>
          </a:p>
        </p:txBody>
      </p:sp>
      <p:sp>
        <p:nvSpPr>
          <p:cNvPr id="3" name="Marcador de fecha 2">
            <a:extLst>
              <a:ext uri="{FF2B5EF4-FFF2-40B4-BE49-F238E27FC236}">
                <a16:creationId xmlns:a16="http://schemas.microsoft.com/office/drawing/2014/main" xmlns="" id="{FAF200FB-D759-4166-FAF8-694CD57CD755}"/>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4" name="Marcador de pie de página 3">
            <a:extLst>
              <a:ext uri="{FF2B5EF4-FFF2-40B4-BE49-F238E27FC236}">
                <a16:creationId xmlns:a16="http://schemas.microsoft.com/office/drawing/2014/main" xmlns="" id="{C57B4F8C-2868-A72D-B0D1-EA89751D72EA}"/>
              </a:ext>
            </a:extLst>
          </p:cNvPr>
          <p:cNvSpPr>
            <a:spLocks noGrp="1"/>
          </p:cNvSpPr>
          <p:nvPr>
            <p:ph type="ftr" sz="quarter" idx="11"/>
          </p:nvPr>
        </p:nvSpPr>
        <p:spPr/>
        <p:txBody>
          <a:bodyPr/>
          <a:lstStyle/>
          <a:p>
            <a:endParaRPr lang="es-EC"/>
          </a:p>
        </p:txBody>
      </p:sp>
      <p:sp>
        <p:nvSpPr>
          <p:cNvPr id="5" name="Marcador de número de diapositiva 4">
            <a:extLst>
              <a:ext uri="{FF2B5EF4-FFF2-40B4-BE49-F238E27FC236}">
                <a16:creationId xmlns:a16="http://schemas.microsoft.com/office/drawing/2014/main" xmlns="" id="{DCDA2D9F-DCA2-BD2F-BFA0-E259B73B591E}"/>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1297047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xmlns="" id="{B4BAC0A5-E237-742C-FCCE-FD9A665D25BC}"/>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3" name="Marcador de pie de página 2">
            <a:extLst>
              <a:ext uri="{FF2B5EF4-FFF2-40B4-BE49-F238E27FC236}">
                <a16:creationId xmlns:a16="http://schemas.microsoft.com/office/drawing/2014/main" xmlns="" id="{8A8E965C-9EFC-2F3A-DC33-80876FB8010B}"/>
              </a:ext>
            </a:extLst>
          </p:cNvPr>
          <p:cNvSpPr>
            <a:spLocks noGrp="1"/>
          </p:cNvSpPr>
          <p:nvPr>
            <p:ph type="ftr" sz="quarter" idx="11"/>
          </p:nvPr>
        </p:nvSpPr>
        <p:spPr/>
        <p:txBody>
          <a:bodyPr/>
          <a:lstStyle/>
          <a:p>
            <a:endParaRPr lang="es-EC"/>
          </a:p>
        </p:txBody>
      </p:sp>
      <p:sp>
        <p:nvSpPr>
          <p:cNvPr id="4" name="Marcador de número de diapositiva 3">
            <a:extLst>
              <a:ext uri="{FF2B5EF4-FFF2-40B4-BE49-F238E27FC236}">
                <a16:creationId xmlns:a16="http://schemas.microsoft.com/office/drawing/2014/main" xmlns="" id="{62D22891-1957-4E32-1EDB-8F3B8CB1AE19}"/>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533059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060A997-AE67-16CB-BBD8-86F9682F5417}"/>
              </a:ext>
            </a:extLst>
          </p:cNvPr>
          <p:cNvSpPr>
            <a:spLocks noGrp="1"/>
          </p:cNvSpPr>
          <p:nvPr>
            <p:ph type="title"/>
          </p:nvPr>
        </p:nvSpPr>
        <p:spPr>
          <a:xfrm>
            <a:off x="795826" y="1389185"/>
            <a:ext cx="3932237" cy="1600200"/>
          </a:xfrm>
        </p:spPr>
        <p:txBody>
          <a:bodyPr anchor="b"/>
          <a:lstStyle>
            <a:lvl1pPr>
              <a:defRPr sz="3200"/>
            </a:lvl1pPr>
          </a:lstStyle>
          <a:p>
            <a:r>
              <a:rPr lang="es-ES" dirty="0"/>
              <a:t>Haga clic para modificar el estilo de título del patrón</a:t>
            </a:r>
            <a:endParaRPr lang="es-EC" dirty="0"/>
          </a:p>
        </p:txBody>
      </p:sp>
      <p:sp>
        <p:nvSpPr>
          <p:cNvPr id="3" name="Marcador de contenido 2">
            <a:extLst>
              <a:ext uri="{FF2B5EF4-FFF2-40B4-BE49-F238E27FC236}">
                <a16:creationId xmlns:a16="http://schemas.microsoft.com/office/drawing/2014/main" xmlns="" id="{44219E57-BE78-D9E1-3308-7F28658B07D8}"/>
              </a:ext>
            </a:extLst>
          </p:cNvPr>
          <p:cNvSpPr>
            <a:spLocks noGrp="1"/>
          </p:cNvSpPr>
          <p:nvPr>
            <p:ph idx="1"/>
          </p:nvPr>
        </p:nvSpPr>
        <p:spPr>
          <a:xfrm>
            <a:off x="4915023" y="1389185"/>
            <a:ext cx="6172200" cy="466444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texto 3">
            <a:extLst>
              <a:ext uri="{FF2B5EF4-FFF2-40B4-BE49-F238E27FC236}">
                <a16:creationId xmlns:a16="http://schemas.microsoft.com/office/drawing/2014/main" xmlns="" id="{24D2F909-8C47-F5CA-8A53-0D978EB97335}"/>
              </a:ext>
            </a:extLst>
          </p:cNvPr>
          <p:cNvSpPr>
            <a:spLocks noGrp="1"/>
          </p:cNvSpPr>
          <p:nvPr>
            <p:ph type="body" sz="half" idx="2"/>
          </p:nvPr>
        </p:nvSpPr>
        <p:spPr>
          <a:xfrm>
            <a:off x="795825" y="3213589"/>
            <a:ext cx="3932237" cy="284003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Haga clic para modificar los estilos de texto del patrón</a:t>
            </a:r>
          </a:p>
        </p:txBody>
      </p:sp>
      <p:sp>
        <p:nvSpPr>
          <p:cNvPr id="5" name="Marcador de fecha 4">
            <a:extLst>
              <a:ext uri="{FF2B5EF4-FFF2-40B4-BE49-F238E27FC236}">
                <a16:creationId xmlns:a16="http://schemas.microsoft.com/office/drawing/2014/main" xmlns="" id="{4D368099-5184-F9A3-24AE-AF4B361FC259}"/>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6" name="Marcador de pie de página 5">
            <a:extLst>
              <a:ext uri="{FF2B5EF4-FFF2-40B4-BE49-F238E27FC236}">
                <a16:creationId xmlns:a16="http://schemas.microsoft.com/office/drawing/2014/main" xmlns="" id="{027E7AFB-4352-4991-0E68-B27975E05B8F}"/>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xmlns="" id="{E475DE3A-24FA-B5C0-0F86-505ECAC7F9C2}"/>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3442360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2417F33-4AEE-472E-B289-FE999238A5FB}"/>
              </a:ext>
            </a:extLst>
          </p:cNvPr>
          <p:cNvSpPr>
            <a:spLocks noGrp="1"/>
          </p:cNvSpPr>
          <p:nvPr>
            <p:ph type="title"/>
          </p:nvPr>
        </p:nvSpPr>
        <p:spPr>
          <a:xfrm>
            <a:off x="386861" y="1267924"/>
            <a:ext cx="4248883" cy="2037983"/>
          </a:xfrm>
        </p:spPr>
        <p:txBody>
          <a:bodyPr anchor="b"/>
          <a:lstStyle>
            <a:lvl1pPr>
              <a:defRPr sz="3200"/>
            </a:lvl1pPr>
          </a:lstStyle>
          <a:p>
            <a:r>
              <a:rPr lang="es-ES" dirty="0"/>
              <a:t>Haga clic para modificar el estilo de título del patrón</a:t>
            </a:r>
            <a:endParaRPr lang="es-EC" dirty="0"/>
          </a:p>
        </p:txBody>
      </p:sp>
      <p:sp>
        <p:nvSpPr>
          <p:cNvPr id="3" name="Marcador de posición de imagen 2">
            <a:extLst>
              <a:ext uri="{FF2B5EF4-FFF2-40B4-BE49-F238E27FC236}">
                <a16:creationId xmlns:a16="http://schemas.microsoft.com/office/drawing/2014/main" xmlns="" id="{0290FAD6-F216-26EE-0AEA-DDCA452A394A}"/>
              </a:ext>
            </a:extLst>
          </p:cNvPr>
          <p:cNvSpPr>
            <a:spLocks noGrp="1"/>
          </p:cNvSpPr>
          <p:nvPr>
            <p:ph type="pic" idx="1"/>
          </p:nvPr>
        </p:nvSpPr>
        <p:spPr>
          <a:xfrm>
            <a:off x="4805118" y="12679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a:extLst>
              <a:ext uri="{FF2B5EF4-FFF2-40B4-BE49-F238E27FC236}">
                <a16:creationId xmlns:a16="http://schemas.microsoft.com/office/drawing/2014/main" xmlns="" id="{511DA7E1-2520-D697-C998-1983B22B20DE}"/>
              </a:ext>
            </a:extLst>
          </p:cNvPr>
          <p:cNvSpPr>
            <a:spLocks noGrp="1"/>
          </p:cNvSpPr>
          <p:nvPr>
            <p:ph type="body" sz="half" idx="2"/>
          </p:nvPr>
        </p:nvSpPr>
        <p:spPr>
          <a:xfrm>
            <a:off x="386862" y="3429000"/>
            <a:ext cx="4248883" cy="2712550"/>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xmlns="" id="{08732253-DA04-EE59-6D13-D7921A8F9456}"/>
              </a:ext>
            </a:extLst>
          </p:cNvPr>
          <p:cNvSpPr>
            <a:spLocks noGrp="1"/>
          </p:cNvSpPr>
          <p:nvPr>
            <p:ph type="dt" sz="half" idx="10"/>
          </p:nvPr>
        </p:nvSpPr>
        <p:spPr/>
        <p:txBody>
          <a:bodyPr/>
          <a:lstStyle/>
          <a:p>
            <a:fld id="{22575823-9EBA-4099-90B0-965F4AC23E8F}" type="datetimeFigureOut">
              <a:rPr lang="es-EC" smtClean="0"/>
              <a:t>9/5/2023</a:t>
            </a:fld>
            <a:endParaRPr lang="es-EC"/>
          </a:p>
        </p:txBody>
      </p:sp>
      <p:sp>
        <p:nvSpPr>
          <p:cNvPr id="6" name="Marcador de pie de página 5">
            <a:extLst>
              <a:ext uri="{FF2B5EF4-FFF2-40B4-BE49-F238E27FC236}">
                <a16:creationId xmlns:a16="http://schemas.microsoft.com/office/drawing/2014/main" xmlns="" id="{906AE0B5-D6D8-4DF4-ABF7-57898C0E8FB8}"/>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xmlns="" id="{13F55127-2E0A-1DA0-51DA-A4AE2B247D49}"/>
              </a:ext>
            </a:extLst>
          </p:cNvPr>
          <p:cNvSpPr>
            <a:spLocks noGrp="1"/>
          </p:cNvSpPr>
          <p:nvPr>
            <p:ph type="sldNum" sz="quarter" idx="12"/>
          </p:nvPr>
        </p:nvSpPr>
        <p:spPr/>
        <p:txBody>
          <a:bodyPr/>
          <a:lstStyle/>
          <a:p>
            <a:fld id="{605B0F46-1AA6-425E-BC8E-4B57B97FE241}" type="slidenum">
              <a:rPr lang="es-EC" smtClean="0"/>
              <a:t>‹Nº›</a:t>
            </a:fld>
            <a:endParaRPr lang="es-EC"/>
          </a:p>
        </p:txBody>
      </p:sp>
    </p:spTree>
    <p:extLst>
      <p:ext uri="{BB962C8B-B14F-4D97-AF65-F5344CB8AC3E}">
        <p14:creationId xmlns:p14="http://schemas.microsoft.com/office/powerpoint/2010/main" val="1701765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2.pn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xmlns="" id="{ADDCE7B2-E66D-D6F7-2DD7-57B3365ED102}"/>
              </a:ext>
            </a:extLst>
          </p:cNvPr>
          <p:cNvSpPr>
            <a:spLocks noGrp="1"/>
          </p:cNvSpPr>
          <p:nvPr>
            <p:ph type="title"/>
          </p:nvPr>
        </p:nvSpPr>
        <p:spPr>
          <a:xfrm>
            <a:off x="2099916" y="2325308"/>
            <a:ext cx="7741627"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s-EC" dirty="0"/>
          </a:p>
        </p:txBody>
      </p:sp>
      <p:sp>
        <p:nvSpPr>
          <p:cNvPr id="4" name="Marcador de fecha 3">
            <a:extLst>
              <a:ext uri="{FF2B5EF4-FFF2-40B4-BE49-F238E27FC236}">
                <a16:creationId xmlns:a16="http://schemas.microsoft.com/office/drawing/2014/main" xmlns="" id="{2E00E947-7096-3880-661E-8E28B14CF9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575823-9EBA-4099-90B0-965F4AC23E8F}" type="datetimeFigureOut">
              <a:rPr lang="es-EC" smtClean="0"/>
              <a:t>9/5/2023</a:t>
            </a:fld>
            <a:endParaRPr lang="es-EC"/>
          </a:p>
        </p:txBody>
      </p:sp>
      <p:sp>
        <p:nvSpPr>
          <p:cNvPr id="5" name="Marcador de pie de página 4">
            <a:extLst>
              <a:ext uri="{FF2B5EF4-FFF2-40B4-BE49-F238E27FC236}">
                <a16:creationId xmlns:a16="http://schemas.microsoft.com/office/drawing/2014/main" xmlns="" id="{B731B8CF-49DA-D92D-4D69-94DB99B005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Marcador de número de diapositiva 5">
            <a:extLst>
              <a:ext uri="{FF2B5EF4-FFF2-40B4-BE49-F238E27FC236}">
                <a16:creationId xmlns:a16="http://schemas.microsoft.com/office/drawing/2014/main" xmlns="" id="{9C26B192-9345-AD73-77D2-546D864E2B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5B0F46-1AA6-425E-BC8E-4B57B97FE241}" type="slidenum">
              <a:rPr lang="es-EC" smtClean="0"/>
              <a:t>‹Nº›</a:t>
            </a:fld>
            <a:endParaRPr lang="es-EC"/>
          </a:p>
        </p:txBody>
      </p:sp>
    </p:spTree>
    <p:extLst>
      <p:ext uri="{BB962C8B-B14F-4D97-AF65-F5344CB8AC3E}">
        <p14:creationId xmlns:p14="http://schemas.microsoft.com/office/powerpoint/2010/main" val="14765612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defTabSz="914400"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Verdana" panose="020B06040305040402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Verdana" panose="020B0604030504040204" pitchFamily="34"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xmlns="" id="{ADDCE7B2-E66D-D6F7-2DD7-57B3365ED102}"/>
              </a:ext>
            </a:extLst>
          </p:cNvPr>
          <p:cNvSpPr>
            <a:spLocks noGrp="1"/>
          </p:cNvSpPr>
          <p:nvPr>
            <p:ph type="title"/>
          </p:nvPr>
        </p:nvSpPr>
        <p:spPr>
          <a:xfrm>
            <a:off x="2099916" y="2325308"/>
            <a:ext cx="7741627"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s-EC" dirty="0"/>
          </a:p>
        </p:txBody>
      </p:sp>
      <p:sp>
        <p:nvSpPr>
          <p:cNvPr id="4" name="Marcador de fecha 3">
            <a:extLst>
              <a:ext uri="{FF2B5EF4-FFF2-40B4-BE49-F238E27FC236}">
                <a16:creationId xmlns:a16="http://schemas.microsoft.com/office/drawing/2014/main" xmlns="" id="{2E00E947-7096-3880-661E-8E28B14CF9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575823-9EBA-4099-90B0-965F4AC23E8F}" type="datetimeFigureOut">
              <a:rPr lang="es-EC" smtClean="0"/>
              <a:t>9/5/2023</a:t>
            </a:fld>
            <a:endParaRPr lang="es-EC"/>
          </a:p>
        </p:txBody>
      </p:sp>
      <p:sp>
        <p:nvSpPr>
          <p:cNvPr id="5" name="Marcador de pie de página 4">
            <a:extLst>
              <a:ext uri="{FF2B5EF4-FFF2-40B4-BE49-F238E27FC236}">
                <a16:creationId xmlns:a16="http://schemas.microsoft.com/office/drawing/2014/main" xmlns="" id="{B731B8CF-49DA-D92D-4D69-94DB99B005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Marcador de número de diapositiva 5">
            <a:extLst>
              <a:ext uri="{FF2B5EF4-FFF2-40B4-BE49-F238E27FC236}">
                <a16:creationId xmlns:a16="http://schemas.microsoft.com/office/drawing/2014/main" xmlns="" id="{9C26B192-9345-AD73-77D2-546D864E2B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5B0F46-1AA6-425E-BC8E-4B57B97FE241}" type="slidenum">
              <a:rPr lang="es-EC" smtClean="0"/>
              <a:t>‹Nº›</a:t>
            </a:fld>
            <a:endParaRPr lang="es-EC"/>
          </a:p>
        </p:txBody>
      </p:sp>
    </p:spTree>
    <p:extLst>
      <p:ext uri="{BB962C8B-B14F-4D97-AF65-F5344CB8AC3E}">
        <p14:creationId xmlns:p14="http://schemas.microsoft.com/office/powerpoint/2010/main" val="1875666785"/>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Lst>
  <p:txStyles>
    <p:titleStyle>
      <a:lvl1pPr algn="l" defTabSz="914400" rtl="0" eaLnBrk="1" latinLnBrk="0" hangingPunct="1">
        <a:lnSpc>
          <a:spcPct val="90000"/>
        </a:lnSpc>
        <a:spcBef>
          <a:spcPct val="0"/>
        </a:spcBef>
        <a:buNone/>
        <a:defRPr sz="4400" kern="1200">
          <a:solidFill>
            <a:schemeClr val="tx1"/>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Verdana" panose="020B06040305040402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Verdana" panose="020B0604030504040204" pitchFamily="34"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4.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slideLayout" Target="../slideLayouts/slideLayout2.xml"/><Relationship Id="rId1" Type="http://schemas.openxmlformats.org/officeDocument/2006/relationships/themeOverride" Target="../theme/themeOverride5.xml"/><Relationship Id="rId6" Type="http://schemas.openxmlformats.org/officeDocument/2006/relationships/diagramColors" Target="../diagrams/colors7.xml"/><Relationship Id="rId5" Type="http://schemas.openxmlformats.org/officeDocument/2006/relationships/diagramQuickStyle" Target="../diagrams/quickStyle7.xml"/><Relationship Id="rId10" Type="http://schemas.openxmlformats.org/officeDocument/2006/relationships/image" Target="../media/image17.jpeg"/><Relationship Id="rId4" Type="http://schemas.openxmlformats.org/officeDocument/2006/relationships/diagramLayout" Target="../diagrams/layout7.xml"/><Relationship Id="rId9"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8.jpeg"/><Relationship Id="rId1" Type="http://schemas.openxmlformats.org/officeDocument/2006/relationships/slideLayout" Target="../slideLayouts/slideLayout1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9.png"/><Relationship Id="rId2" Type="http://schemas.openxmlformats.org/officeDocument/2006/relationships/diagramData" Target="../diagrams/data9.xml"/><Relationship Id="rId1" Type="http://schemas.openxmlformats.org/officeDocument/2006/relationships/slideLayout" Target="../slideLayouts/slideLayout1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8" Type="http://schemas.openxmlformats.org/officeDocument/2006/relationships/diagramData" Target="../diagrams/data11.xml"/><Relationship Id="rId3" Type="http://schemas.openxmlformats.org/officeDocument/2006/relationships/diagramLayout" Target="../diagrams/layout10.xml"/><Relationship Id="rId7" Type="http://schemas.openxmlformats.org/officeDocument/2006/relationships/image" Target="../media/image20.png"/><Relationship Id="rId12" Type="http://schemas.microsoft.com/office/2007/relationships/diagramDrawing" Target="../diagrams/drawing11.xml"/><Relationship Id="rId2" Type="http://schemas.openxmlformats.org/officeDocument/2006/relationships/diagramData" Target="../diagrams/data10.xml"/><Relationship Id="rId1" Type="http://schemas.openxmlformats.org/officeDocument/2006/relationships/slideLayout" Target="../slideLayouts/slideLayout11.xml"/><Relationship Id="rId6" Type="http://schemas.microsoft.com/office/2007/relationships/diagramDrawing" Target="../diagrams/drawing10.xml"/><Relationship Id="rId11" Type="http://schemas.openxmlformats.org/officeDocument/2006/relationships/diagramColors" Target="../diagrams/colors11.xml"/><Relationship Id="rId5" Type="http://schemas.openxmlformats.org/officeDocument/2006/relationships/diagramColors" Target="../diagrams/colors10.xml"/><Relationship Id="rId10" Type="http://schemas.openxmlformats.org/officeDocument/2006/relationships/diagramQuickStyle" Target="../diagrams/quickStyle11.xml"/><Relationship Id="rId4" Type="http://schemas.openxmlformats.org/officeDocument/2006/relationships/diagramQuickStyle" Target="../diagrams/quickStyle10.xml"/><Relationship Id="rId9" Type="http://schemas.openxmlformats.org/officeDocument/2006/relationships/diagramLayout" Target="../diagrams/layout1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21.png"/><Relationship Id="rId2" Type="http://schemas.openxmlformats.org/officeDocument/2006/relationships/diagramData" Target="../diagrams/data12.xml"/><Relationship Id="rId1" Type="http://schemas.openxmlformats.org/officeDocument/2006/relationships/slideLayout" Target="../slideLayouts/slideLayout11.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slideLayout" Target="../slideLayouts/slideLayout2.xml"/><Relationship Id="rId1" Type="http://schemas.openxmlformats.org/officeDocument/2006/relationships/themeOverride" Target="../theme/themeOverride6.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slideLayout" Target="../slideLayouts/slideLayout2.xml"/><Relationship Id="rId1" Type="http://schemas.openxmlformats.org/officeDocument/2006/relationships/themeOverride" Target="../theme/themeOverride7.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9.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slideLayout" Target="../slideLayouts/slideLayout2.xml"/><Relationship Id="rId1" Type="http://schemas.openxmlformats.org/officeDocument/2006/relationships/themeOverride" Target="../theme/themeOverride8.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6.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7.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1.jpeg"/><Relationship Id="rId7" Type="http://schemas.openxmlformats.org/officeDocument/2006/relationships/diagramColors" Target="../diagrams/colors5.xml"/><Relationship Id="rId2" Type="http://schemas.openxmlformats.org/officeDocument/2006/relationships/slideLayout" Target="../slideLayouts/slideLayout2.xml"/><Relationship Id="rId1" Type="http://schemas.openxmlformats.org/officeDocument/2006/relationships/themeOverride" Target="../theme/themeOverride3.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6BF03D9-6FAF-40E7-AABA-F543D457EE72}"/>
              </a:ext>
            </a:extLst>
          </p:cNvPr>
          <p:cNvSpPr>
            <a:spLocks noGrp="1"/>
          </p:cNvSpPr>
          <p:nvPr>
            <p:ph type="ctrTitle"/>
          </p:nvPr>
        </p:nvSpPr>
        <p:spPr>
          <a:xfrm>
            <a:off x="2521194" y="212113"/>
            <a:ext cx="7149612" cy="2387600"/>
          </a:xfrm>
        </p:spPr>
        <p:txBody>
          <a:bodyPr>
            <a:normAutofit fontScale="90000"/>
          </a:bodyPr>
          <a:lstStyle/>
          <a:p>
            <a:r>
              <a:rPr lang="es-ES" dirty="0"/>
              <a:t/>
            </a:r>
            <a:br>
              <a:rPr lang="es-ES" dirty="0"/>
            </a:br>
            <a:r>
              <a:rPr lang="es-ES" dirty="0"/>
              <a:t>ROL DE ENFERMERIA EN CUIDADOS PALIATIVOS</a:t>
            </a:r>
          </a:p>
        </p:txBody>
      </p:sp>
      <p:sp>
        <p:nvSpPr>
          <p:cNvPr id="3" name="Subtítulo 2">
            <a:extLst>
              <a:ext uri="{FF2B5EF4-FFF2-40B4-BE49-F238E27FC236}">
                <a16:creationId xmlns:a16="http://schemas.microsoft.com/office/drawing/2014/main" xmlns="" id="{8B4D9588-F1E7-44DB-BAD4-F74FC5E4E881}"/>
              </a:ext>
            </a:extLst>
          </p:cNvPr>
          <p:cNvSpPr>
            <a:spLocks noGrp="1"/>
          </p:cNvSpPr>
          <p:nvPr>
            <p:ph type="subTitle" idx="1"/>
          </p:nvPr>
        </p:nvSpPr>
        <p:spPr>
          <a:xfrm>
            <a:off x="171278" y="5598690"/>
            <a:ext cx="6345116" cy="1145808"/>
          </a:xfrm>
        </p:spPr>
        <p:txBody>
          <a:bodyPr/>
          <a:lstStyle/>
          <a:p>
            <a:pPr algn="l"/>
            <a:r>
              <a:rPr lang="es-ES" dirty="0"/>
              <a:t>EXPOSITOR: LCDA. TANIA CENTENO</a:t>
            </a:r>
          </a:p>
          <a:p>
            <a:pPr algn="l"/>
            <a:r>
              <a:rPr lang="es-ES" dirty="0"/>
              <a:t>TUTOR: LCDA. MARISOL SOTO</a:t>
            </a:r>
          </a:p>
        </p:txBody>
      </p:sp>
      <p:pic>
        <p:nvPicPr>
          <p:cNvPr id="22530" name="Picture 2" descr="Charla de Enfermería en Cuidados Paliativos « UNNOBA">
            <a:extLst>
              <a:ext uri="{FF2B5EF4-FFF2-40B4-BE49-F238E27FC236}">
                <a16:creationId xmlns:a16="http://schemas.microsoft.com/office/drawing/2014/main" xmlns="" id="{296BB20F-3971-43E3-8574-32BA1C0BAE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7556" y="2599713"/>
            <a:ext cx="6953250" cy="27499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50015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5B3BABD-80AA-47DF-9AF2-92C5D42ADB3B}"/>
              </a:ext>
            </a:extLst>
          </p:cNvPr>
          <p:cNvSpPr>
            <a:spLocks noGrp="1"/>
          </p:cNvSpPr>
          <p:nvPr>
            <p:ph type="title"/>
          </p:nvPr>
        </p:nvSpPr>
        <p:spPr>
          <a:xfrm>
            <a:off x="334108" y="1100611"/>
            <a:ext cx="8552717" cy="1325563"/>
          </a:xfrm>
        </p:spPr>
        <p:txBody>
          <a:bodyPr/>
          <a:lstStyle/>
          <a:p>
            <a:r>
              <a:rPr lang="es-ES" dirty="0"/>
              <a:t>CUIDADOS DE ENFERMERIA</a:t>
            </a:r>
            <a:endParaRPr lang="en-US" dirty="0"/>
          </a:p>
        </p:txBody>
      </p:sp>
      <p:graphicFrame>
        <p:nvGraphicFramePr>
          <p:cNvPr id="4" name="Marcador de contenido 3">
            <a:extLst>
              <a:ext uri="{FF2B5EF4-FFF2-40B4-BE49-F238E27FC236}">
                <a16:creationId xmlns:a16="http://schemas.microsoft.com/office/drawing/2014/main" xmlns="" id="{557FE500-1CC0-4355-81A0-A0BB62868F15}"/>
              </a:ext>
            </a:extLst>
          </p:cNvPr>
          <p:cNvGraphicFramePr>
            <a:graphicFrameLocks noGrp="1"/>
          </p:cNvGraphicFramePr>
          <p:nvPr>
            <p:ph idx="1"/>
            <p:extLst>
              <p:ext uri="{D42A27DB-BD31-4B8C-83A1-F6EECF244321}">
                <p14:modId xmlns:p14="http://schemas.microsoft.com/office/powerpoint/2010/main" val="2157432550"/>
              </p:ext>
            </p:extLst>
          </p:nvPr>
        </p:nvGraphicFramePr>
        <p:xfrm>
          <a:off x="638175" y="1497013"/>
          <a:ext cx="10610850" cy="30273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8674" name="Picture 2" descr="Las enfermeras de Zaragoza defienden la necesidad de dotar a usuarios y  familiares del mayor confort y autonomía en el final de su vida - Noticias  de enfermería y salud">
            <a:extLst>
              <a:ext uri="{FF2B5EF4-FFF2-40B4-BE49-F238E27FC236}">
                <a16:creationId xmlns:a16="http://schemas.microsoft.com/office/drawing/2014/main" xmlns="" id="{90D3A6C9-E6B2-40A0-AECC-84097EE3DB5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267200" y="3969079"/>
            <a:ext cx="3867150" cy="2579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6358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6CC51A3-BBAC-4C80-9B81-69FD1E534557}"/>
              </a:ext>
            </a:extLst>
          </p:cNvPr>
          <p:cNvSpPr>
            <a:spLocks noGrp="1"/>
          </p:cNvSpPr>
          <p:nvPr>
            <p:ph type="title"/>
          </p:nvPr>
        </p:nvSpPr>
        <p:spPr>
          <a:xfrm>
            <a:off x="2955641" y="80075"/>
            <a:ext cx="7741627" cy="1325563"/>
          </a:xfrm>
        </p:spPr>
        <p:txBody>
          <a:bodyPr>
            <a:normAutofit fontScale="90000"/>
          </a:bodyPr>
          <a:lstStyle/>
          <a:p>
            <a:r>
              <a:rPr lang="es-ES" dirty="0"/>
              <a:t>SINTOMAS REFRACTARIOS EN CUIDADOS PALIATIVOS</a:t>
            </a:r>
            <a:endParaRPr lang="en-US" dirty="0"/>
          </a:p>
        </p:txBody>
      </p:sp>
      <p:graphicFrame>
        <p:nvGraphicFramePr>
          <p:cNvPr id="4" name="Marcador de contenido 3">
            <a:extLst>
              <a:ext uri="{FF2B5EF4-FFF2-40B4-BE49-F238E27FC236}">
                <a16:creationId xmlns:a16="http://schemas.microsoft.com/office/drawing/2014/main" xmlns="" id="{5B09D86B-819C-40B6-AFD0-92A825289877}"/>
              </a:ext>
            </a:extLst>
          </p:cNvPr>
          <p:cNvGraphicFramePr>
            <a:graphicFrameLocks noGrp="1"/>
          </p:cNvGraphicFramePr>
          <p:nvPr>
            <p:ph idx="1"/>
            <p:extLst>
              <p:ext uri="{D42A27DB-BD31-4B8C-83A1-F6EECF244321}">
                <p14:modId xmlns:p14="http://schemas.microsoft.com/office/powerpoint/2010/main" val="2791189890"/>
              </p:ext>
            </p:extLst>
          </p:nvPr>
        </p:nvGraphicFramePr>
        <p:xfrm>
          <a:off x="-1436914" y="1284032"/>
          <a:ext cx="14543314"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5602" name="Picture 2" descr="La importancia de los síntomas refractarios en los cuidados paliativos">
            <a:extLst>
              <a:ext uri="{FF2B5EF4-FFF2-40B4-BE49-F238E27FC236}">
                <a16:creationId xmlns:a16="http://schemas.microsoft.com/office/drawing/2014/main" xmlns="" id="{C1C492DC-8D08-42DC-9381-41ADBE3EE57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39175" y="2878360"/>
            <a:ext cx="2943225" cy="1962150"/>
          </a:xfrm>
          <a:prstGeom prst="rect">
            <a:avLst/>
          </a:prstGeom>
          <a:noFill/>
          <a:extLst>
            <a:ext uri="{909E8E84-426E-40DD-AFC4-6F175D3DCCD1}">
              <a14:hiddenFill xmlns:a14="http://schemas.microsoft.com/office/drawing/2010/main">
                <a:solidFill>
                  <a:srgbClr val="FFFFFF"/>
                </a:solidFill>
              </a14:hiddenFill>
            </a:ext>
          </a:extLst>
        </p:spPr>
      </p:pic>
      <p:pic>
        <p:nvPicPr>
          <p:cNvPr id="25604" name="Picture 4" descr="Cuál es la diferencia entre sedación paliativa y eutanasia?">
            <a:extLst>
              <a:ext uri="{FF2B5EF4-FFF2-40B4-BE49-F238E27FC236}">
                <a16:creationId xmlns:a16="http://schemas.microsoft.com/office/drawing/2014/main" xmlns="" id="{DCB256E0-3F73-497B-BF46-2F58B01EB1E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80852" y="1284032"/>
            <a:ext cx="2474789" cy="1647825"/>
          </a:xfrm>
          <a:prstGeom prst="rect">
            <a:avLst/>
          </a:prstGeom>
          <a:noFill/>
          <a:extLst>
            <a:ext uri="{909E8E84-426E-40DD-AFC4-6F175D3DCCD1}">
              <a14:hiddenFill xmlns:a14="http://schemas.microsoft.com/office/drawing/2010/main">
                <a:solidFill>
                  <a:srgbClr val="FFFFFF"/>
                </a:solidFill>
              </a14:hiddenFill>
            </a:ext>
          </a:extLst>
        </p:spPr>
      </p:pic>
      <p:pic>
        <p:nvPicPr>
          <p:cNvPr id="25606" name="Picture 6" descr="Eutanasia y Sedación Paliativa I - CiViCa">
            <a:extLst>
              <a:ext uri="{FF2B5EF4-FFF2-40B4-BE49-F238E27FC236}">
                <a16:creationId xmlns:a16="http://schemas.microsoft.com/office/drawing/2014/main" xmlns="" id="{E900E90A-6470-4F56-9D5E-4AC50ED18AA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0852" y="4991067"/>
            <a:ext cx="2781300" cy="1638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8423563"/>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Vectores e ilustraciones de Cuidados paliativos para descargar gratis |  Freepik">
            <a:extLst>
              <a:ext uri="{FF2B5EF4-FFF2-40B4-BE49-F238E27FC236}">
                <a16:creationId xmlns:a16="http://schemas.microsoft.com/office/drawing/2014/main" xmlns="" id="{62610FBD-D7E0-4B62-8A72-B3533ABDE1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1647487"/>
            <a:ext cx="5581650" cy="4829175"/>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xmlns="" id="{F6C6CABB-8753-4560-B10C-8FBB2315BE80}"/>
              </a:ext>
            </a:extLst>
          </p:cNvPr>
          <p:cNvSpPr>
            <a:spLocks noGrp="1"/>
          </p:cNvSpPr>
          <p:nvPr>
            <p:ph type="title"/>
          </p:nvPr>
        </p:nvSpPr>
        <p:spPr>
          <a:xfrm>
            <a:off x="2951359" y="450446"/>
            <a:ext cx="7741627" cy="1325563"/>
          </a:xfrm>
        </p:spPr>
        <p:txBody>
          <a:bodyPr>
            <a:normAutofit/>
          </a:bodyPr>
          <a:lstStyle/>
          <a:p>
            <a:r>
              <a:rPr lang="es-ES" sz="3000" dirty="0"/>
              <a:t>ESCALAS DE  VALORACION </a:t>
            </a:r>
            <a:endParaRPr lang="es-EC" sz="3000" dirty="0"/>
          </a:p>
        </p:txBody>
      </p:sp>
      <p:graphicFrame>
        <p:nvGraphicFramePr>
          <p:cNvPr id="6" name="Marcador de contenido 5">
            <a:extLst>
              <a:ext uri="{FF2B5EF4-FFF2-40B4-BE49-F238E27FC236}">
                <a16:creationId xmlns:a16="http://schemas.microsoft.com/office/drawing/2014/main" xmlns="" id="{FAC30F4A-BEB6-4A64-B898-B7F646AEEDE5}"/>
              </a:ext>
            </a:extLst>
          </p:cNvPr>
          <p:cNvGraphicFramePr>
            <a:graphicFrameLocks noGrp="1"/>
          </p:cNvGraphicFramePr>
          <p:nvPr>
            <p:ph idx="1"/>
            <p:extLst>
              <p:ext uri="{D42A27DB-BD31-4B8C-83A1-F6EECF244321}">
                <p14:modId xmlns:p14="http://schemas.microsoft.com/office/powerpoint/2010/main" val="3529187860"/>
              </p:ext>
            </p:extLst>
          </p:nvPr>
        </p:nvGraphicFramePr>
        <p:xfrm>
          <a:off x="770293" y="1356023"/>
          <a:ext cx="7336714" cy="5120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97801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B2D0B8A-E611-43FF-806B-922DD9F8B2EA}"/>
              </a:ext>
            </a:extLst>
          </p:cNvPr>
          <p:cNvSpPr>
            <a:spLocks noGrp="1"/>
          </p:cNvSpPr>
          <p:nvPr>
            <p:ph type="title"/>
          </p:nvPr>
        </p:nvSpPr>
        <p:spPr>
          <a:xfrm>
            <a:off x="3635297" y="314859"/>
            <a:ext cx="7418240" cy="568712"/>
          </a:xfrm>
        </p:spPr>
        <p:txBody>
          <a:bodyPr>
            <a:normAutofit fontScale="90000"/>
          </a:bodyPr>
          <a:lstStyle/>
          <a:p>
            <a:r>
              <a:rPr lang="es-EC" dirty="0"/>
              <a:t>ESCALA DE KARNOSFKY </a:t>
            </a:r>
          </a:p>
        </p:txBody>
      </p:sp>
      <p:graphicFrame>
        <p:nvGraphicFramePr>
          <p:cNvPr id="5" name="Marcador de contenido 4">
            <a:extLst>
              <a:ext uri="{FF2B5EF4-FFF2-40B4-BE49-F238E27FC236}">
                <a16:creationId xmlns:a16="http://schemas.microsoft.com/office/drawing/2014/main" xmlns="" id="{2D4B066F-1117-4245-9B88-D0194905FF5C}"/>
              </a:ext>
            </a:extLst>
          </p:cNvPr>
          <p:cNvGraphicFramePr>
            <a:graphicFrameLocks noGrp="1"/>
          </p:cNvGraphicFramePr>
          <p:nvPr>
            <p:ph idx="1"/>
            <p:extLst>
              <p:ext uri="{D42A27DB-BD31-4B8C-83A1-F6EECF244321}">
                <p14:modId xmlns:p14="http://schemas.microsoft.com/office/powerpoint/2010/main" val="1138437835"/>
              </p:ext>
            </p:extLst>
          </p:nvPr>
        </p:nvGraphicFramePr>
        <p:xfrm>
          <a:off x="346596" y="1173269"/>
          <a:ext cx="5473179" cy="49703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a:extLst>
              <a:ext uri="{FF2B5EF4-FFF2-40B4-BE49-F238E27FC236}">
                <a16:creationId xmlns:a16="http://schemas.microsoft.com/office/drawing/2014/main" xmlns="" id="{425A9316-F0B5-4568-9CD9-F4E4FE8E7476}"/>
              </a:ext>
            </a:extLst>
          </p:cNvPr>
          <p:cNvPicPr>
            <a:picLocks noChangeAspect="1"/>
          </p:cNvPicPr>
          <p:nvPr/>
        </p:nvPicPr>
        <p:blipFill>
          <a:blip r:embed="rId7"/>
          <a:stretch>
            <a:fillRect/>
          </a:stretch>
        </p:blipFill>
        <p:spPr>
          <a:xfrm>
            <a:off x="5905500" y="1173269"/>
            <a:ext cx="6135276" cy="5369872"/>
          </a:xfrm>
          <a:prstGeom prst="rect">
            <a:avLst/>
          </a:prstGeom>
        </p:spPr>
      </p:pic>
    </p:spTree>
    <p:extLst>
      <p:ext uri="{BB962C8B-B14F-4D97-AF65-F5344CB8AC3E}">
        <p14:creationId xmlns:p14="http://schemas.microsoft.com/office/powerpoint/2010/main" val="3180873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6">
            <a:extLst>
              <a:ext uri="{FF2B5EF4-FFF2-40B4-BE49-F238E27FC236}">
                <a16:creationId xmlns:a16="http://schemas.microsoft.com/office/drawing/2014/main" xmlns="" id="{9E1FD9F2-945B-4B6A-AC9F-C26CA02B69EB}"/>
              </a:ext>
            </a:extLst>
          </p:cNvPr>
          <p:cNvGraphicFramePr>
            <a:graphicFrameLocks noGrp="1"/>
          </p:cNvGraphicFramePr>
          <p:nvPr>
            <p:ph idx="1"/>
            <p:extLst>
              <p:ext uri="{D42A27DB-BD31-4B8C-83A1-F6EECF244321}">
                <p14:modId xmlns:p14="http://schemas.microsoft.com/office/powerpoint/2010/main" val="3100686478"/>
              </p:ext>
            </p:extLst>
          </p:nvPr>
        </p:nvGraphicFramePr>
        <p:xfrm>
          <a:off x="0" y="946789"/>
          <a:ext cx="5191125" cy="44057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a:extLst>
              <a:ext uri="{FF2B5EF4-FFF2-40B4-BE49-F238E27FC236}">
                <a16:creationId xmlns:a16="http://schemas.microsoft.com/office/drawing/2014/main" xmlns="" id="{49093F00-F815-46AD-AA2E-1E016BB9D585}"/>
              </a:ext>
            </a:extLst>
          </p:cNvPr>
          <p:cNvPicPr>
            <a:picLocks noChangeAspect="1"/>
          </p:cNvPicPr>
          <p:nvPr/>
        </p:nvPicPr>
        <p:blipFill rotWithShape="1">
          <a:blip r:embed="rId7"/>
          <a:srcRect t="6484" r="1134"/>
          <a:stretch/>
        </p:blipFill>
        <p:spPr>
          <a:xfrm>
            <a:off x="5378007" y="1314779"/>
            <a:ext cx="6813993" cy="5543221"/>
          </a:xfrm>
          <a:prstGeom prst="rect">
            <a:avLst/>
          </a:prstGeom>
        </p:spPr>
      </p:pic>
      <p:sp>
        <p:nvSpPr>
          <p:cNvPr id="2" name="CuadroTexto 1">
            <a:extLst>
              <a:ext uri="{FF2B5EF4-FFF2-40B4-BE49-F238E27FC236}">
                <a16:creationId xmlns:a16="http://schemas.microsoft.com/office/drawing/2014/main" xmlns="" id="{E925FDEB-2551-4CDF-8465-65EDD9919DB4}"/>
              </a:ext>
            </a:extLst>
          </p:cNvPr>
          <p:cNvSpPr txBox="1"/>
          <p:nvPr/>
        </p:nvSpPr>
        <p:spPr>
          <a:xfrm>
            <a:off x="3205779" y="431721"/>
            <a:ext cx="701398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C" sz="3600" b="0" i="0" u="none" strike="noStrike" kern="1200" cap="none" spc="0" normalizeH="0" baseline="0" noProof="0" dirty="0" err="1">
                <a:ln>
                  <a:noFill/>
                </a:ln>
                <a:solidFill>
                  <a:prstClr val="black"/>
                </a:solidFill>
                <a:effectLst/>
                <a:uLnTx/>
                <a:uFillTx/>
                <a:latin typeface="Calibri" panose="020F0502020204030204"/>
                <a:ea typeface="+mn-ea"/>
                <a:cs typeface="+mn-cs"/>
              </a:rPr>
              <a:t>Palliative</a:t>
            </a:r>
            <a:r>
              <a:rPr kumimoji="0" lang="es-EC" sz="3600" b="0" i="0" u="none" strike="noStrike" kern="1200" cap="none" spc="0" normalizeH="0" baseline="0" noProof="0" dirty="0">
                <a:ln>
                  <a:noFill/>
                </a:ln>
                <a:solidFill>
                  <a:prstClr val="black"/>
                </a:solidFill>
                <a:effectLst/>
                <a:uLnTx/>
                <a:uFillTx/>
                <a:latin typeface="Calibri" panose="020F0502020204030204"/>
                <a:ea typeface="+mn-ea"/>
                <a:cs typeface="+mn-cs"/>
              </a:rPr>
              <a:t> Performance </a:t>
            </a:r>
            <a:r>
              <a:rPr kumimoji="0" lang="es-EC" sz="3600" b="0" i="0" u="none" strike="noStrike" kern="1200" cap="none" spc="0" normalizeH="0" baseline="0" noProof="0" dirty="0" err="1">
                <a:ln>
                  <a:noFill/>
                </a:ln>
                <a:solidFill>
                  <a:prstClr val="black"/>
                </a:solidFill>
                <a:effectLst/>
                <a:uLnTx/>
                <a:uFillTx/>
                <a:latin typeface="Calibri" panose="020F0502020204030204"/>
                <a:ea typeface="+mn-ea"/>
                <a:cs typeface="+mn-cs"/>
              </a:rPr>
              <a:t>Scale</a:t>
            </a:r>
            <a:endParaRPr kumimoji="0" lang="es-EC" sz="3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5" name="Marcador de contenido 6">
            <a:extLst>
              <a:ext uri="{FF2B5EF4-FFF2-40B4-BE49-F238E27FC236}">
                <a16:creationId xmlns:a16="http://schemas.microsoft.com/office/drawing/2014/main" xmlns="" id="{C3CD917A-44AC-42E3-A8A1-37FDFF8BFC2A}"/>
              </a:ext>
            </a:extLst>
          </p:cNvPr>
          <p:cNvGraphicFramePr>
            <a:graphicFrameLocks/>
          </p:cNvGraphicFramePr>
          <p:nvPr>
            <p:extLst>
              <p:ext uri="{D42A27DB-BD31-4B8C-83A1-F6EECF244321}">
                <p14:modId xmlns:p14="http://schemas.microsoft.com/office/powerpoint/2010/main" val="433526927"/>
              </p:ext>
            </p:extLst>
          </p:nvPr>
        </p:nvGraphicFramePr>
        <p:xfrm>
          <a:off x="238125" y="3242779"/>
          <a:ext cx="4953000" cy="440579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6811662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B2D674C-3067-42A3-865F-1B9ACF8B11A3}"/>
              </a:ext>
            </a:extLst>
          </p:cNvPr>
          <p:cNvSpPr>
            <a:spLocks noGrp="1"/>
          </p:cNvSpPr>
          <p:nvPr>
            <p:ph type="title"/>
          </p:nvPr>
        </p:nvSpPr>
        <p:spPr>
          <a:xfrm>
            <a:off x="380180" y="1046821"/>
            <a:ext cx="5480144" cy="1325563"/>
          </a:xfrm>
        </p:spPr>
        <p:txBody>
          <a:bodyPr>
            <a:normAutofit/>
          </a:bodyPr>
          <a:lstStyle/>
          <a:p>
            <a:r>
              <a:rPr lang="es-EC" sz="3000" dirty="0"/>
              <a:t>Índice Pronóstico Paliativo PPI </a:t>
            </a:r>
          </a:p>
        </p:txBody>
      </p:sp>
      <p:graphicFrame>
        <p:nvGraphicFramePr>
          <p:cNvPr id="5" name="Marcador de contenido 4">
            <a:extLst>
              <a:ext uri="{FF2B5EF4-FFF2-40B4-BE49-F238E27FC236}">
                <a16:creationId xmlns:a16="http://schemas.microsoft.com/office/drawing/2014/main" xmlns="" id="{35E3ED1E-D7A4-4649-9DFF-D875E351CE46}"/>
              </a:ext>
            </a:extLst>
          </p:cNvPr>
          <p:cNvGraphicFramePr>
            <a:graphicFrameLocks noGrp="1"/>
          </p:cNvGraphicFramePr>
          <p:nvPr>
            <p:ph idx="1"/>
          </p:nvPr>
        </p:nvGraphicFramePr>
        <p:xfrm>
          <a:off x="380180" y="3045640"/>
          <a:ext cx="5200650" cy="32771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a:extLst>
              <a:ext uri="{FF2B5EF4-FFF2-40B4-BE49-F238E27FC236}">
                <a16:creationId xmlns:a16="http://schemas.microsoft.com/office/drawing/2014/main" xmlns="" id="{10E439DF-B7BB-4C98-8FEA-37F33C10F1A5}"/>
              </a:ext>
            </a:extLst>
          </p:cNvPr>
          <p:cNvPicPr>
            <a:picLocks noChangeAspect="1"/>
          </p:cNvPicPr>
          <p:nvPr/>
        </p:nvPicPr>
        <p:blipFill rotWithShape="1">
          <a:blip r:embed="rId7"/>
          <a:srcRect t="12520" r="2767" b="6342"/>
          <a:stretch/>
        </p:blipFill>
        <p:spPr>
          <a:xfrm>
            <a:off x="5812764" y="1046821"/>
            <a:ext cx="5999056" cy="5564458"/>
          </a:xfrm>
          <a:prstGeom prst="rect">
            <a:avLst/>
          </a:prstGeom>
        </p:spPr>
      </p:pic>
    </p:spTree>
    <p:extLst>
      <p:ext uri="{BB962C8B-B14F-4D97-AF65-F5344CB8AC3E}">
        <p14:creationId xmlns:p14="http://schemas.microsoft.com/office/powerpoint/2010/main" val="1712258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5174C72-DDB4-416F-ADCC-E1AA66E3D57E}"/>
              </a:ext>
            </a:extLst>
          </p:cNvPr>
          <p:cNvSpPr>
            <a:spLocks noGrp="1"/>
          </p:cNvSpPr>
          <p:nvPr>
            <p:ph type="title"/>
          </p:nvPr>
        </p:nvSpPr>
        <p:spPr>
          <a:xfrm>
            <a:off x="3127068" y="329425"/>
            <a:ext cx="7741627" cy="844951"/>
          </a:xfrm>
        </p:spPr>
        <p:txBody>
          <a:bodyPr/>
          <a:lstStyle/>
          <a:p>
            <a:r>
              <a:rPr lang="es-EC" dirty="0"/>
              <a:t>INSTRUMENTO NECPAL </a:t>
            </a:r>
          </a:p>
        </p:txBody>
      </p:sp>
      <p:sp>
        <p:nvSpPr>
          <p:cNvPr id="3" name="Marcador de contenido 2">
            <a:extLst>
              <a:ext uri="{FF2B5EF4-FFF2-40B4-BE49-F238E27FC236}">
                <a16:creationId xmlns:a16="http://schemas.microsoft.com/office/drawing/2014/main" xmlns="" id="{BBFB92C1-71B6-4E63-80C0-CF7883DC4E1F}"/>
              </a:ext>
            </a:extLst>
          </p:cNvPr>
          <p:cNvSpPr>
            <a:spLocks noGrp="1"/>
          </p:cNvSpPr>
          <p:nvPr>
            <p:ph idx="1"/>
          </p:nvPr>
        </p:nvSpPr>
        <p:spPr/>
        <p:txBody>
          <a:bodyPr/>
          <a:lstStyle/>
          <a:p>
            <a:endParaRPr lang="es-EC"/>
          </a:p>
        </p:txBody>
      </p:sp>
      <p:pic>
        <p:nvPicPr>
          <p:cNvPr id="5" name="Imagen 4">
            <a:extLst>
              <a:ext uri="{FF2B5EF4-FFF2-40B4-BE49-F238E27FC236}">
                <a16:creationId xmlns:a16="http://schemas.microsoft.com/office/drawing/2014/main" xmlns="" id="{D235E033-5AB7-4462-8AD7-20923E103DD5}"/>
              </a:ext>
            </a:extLst>
          </p:cNvPr>
          <p:cNvPicPr>
            <a:picLocks noChangeAspect="1"/>
          </p:cNvPicPr>
          <p:nvPr/>
        </p:nvPicPr>
        <p:blipFill rotWithShape="1">
          <a:blip r:embed="rId2"/>
          <a:srcRect l="33971" t="20215" r="15368" b="20216"/>
          <a:stretch/>
        </p:blipFill>
        <p:spPr>
          <a:xfrm>
            <a:off x="448235" y="1108123"/>
            <a:ext cx="10010215" cy="5749877"/>
          </a:xfrm>
          <a:prstGeom prst="rect">
            <a:avLst/>
          </a:prstGeom>
        </p:spPr>
      </p:pic>
    </p:spTree>
    <p:extLst>
      <p:ext uri="{BB962C8B-B14F-4D97-AF65-F5344CB8AC3E}">
        <p14:creationId xmlns:p14="http://schemas.microsoft.com/office/powerpoint/2010/main" val="29712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EE79F92-29B9-45B3-A550-659BBD59A774}"/>
              </a:ext>
            </a:extLst>
          </p:cNvPr>
          <p:cNvSpPr>
            <a:spLocks noGrp="1"/>
          </p:cNvSpPr>
          <p:nvPr>
            <p:ph type="title"/>
          </p:nvPr>
        </p:nvSpPr>
        <p:spPr>
          <a:xfrm>
            <a:off x="3114260" y="0"/>
            <a:ext cx="7741627" cy="1325563"/>
          </a:xfrm>
        </p:spPr>
        <p:txBody>
          <a:bodyPr/>
          <a:lstStyle/>
          <a:p>
            <a:r>
              <a:rPr lang="es-ES" dirty="0"/>
              <a:t>ASPECTOS ETICOS EN ENFERMERIA PALIATIVA</a:t>
            </a:r>
            <a:endParaRPr lang="en-US" dirty="0"/>
          </a:p>
        </p:txBody>
      </p:sp>
      <p:graphicFrame>
        <p:nvGraphicFramePr>
          <p:cNvPr id="4" name="Marcador de contenido 3">
            <a:extLst>
              <a:ext uri="{FF2B5EF4-FFF2-40B4-BE49-F238E27FC236}">
                <a16:creationId xmlns:a16="http://schemas.microsoft.com/office/drawing/2014/main" xmlns="" id="{35EBBB3E-F03F-4FA7-972C-EBC12340659F}"/>
              </a:ext>
            </a:extLst>
          </p:cNvPr>
          <p:cNvGraphicFramePr>
            <a:graphicFrameLocks noGrp="1"/>
          </p:cNvGraphicFramePr>
          <p:nvPr>
            <p:ph idx="1"/>
            <p:extLst>
              <p:ext uri="{D42A27DB-BD31-4B8C-83A1-F6EECF244321}">
                <p14:modId xmlns:p14="http://schemas.microsoft.com/office/powerpoint/2010/main" val="952801257"/>
              </p:ext>
            </p:extLst>
          </p:nvPr>
        </p:nvGraphicFramePr>
        <p:xfrm>
          <a:off x="1135808" y="1467855"/>
          <a:ext cx="7741626" cy="53061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6626" name="Picture 2" descr="Dolor y Cuidado Paliativo | Méderi">
            <a:extLst>
              <a:ext uri="{FF2B5EF4-FFF2-40B4-BE49-F238E27FC236}">
                <a16:creationId xmlns:a16="http://schemas.microsoft.com/office/drawing/2014/main" xmlns="" id="{BF42BC7B-2C4F-4ADA-B5EE-32E68D722D4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258433" y="2000250"/>
            <a:ext cx="2714491"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0515344"/>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A98C55F-ADA0-45B9-88AA-CEFCFA0354AD}"/>
              </a:ext>
            </a:extLst>
          </p:cNvPr>
          <p:cNvSpPr>
            <a:spLocks noGrp="1"/>
          </p:cNvSpPr>
          <p:nvPr>
            <p:ph type="title"/>
          </p:nvPr>
        </p:nvSpPr>
        <p:spPr>
          <a:xfrm>
            <a:off x="3082243" y="18045"/>
            <a:ext cx="7741627" cy="1325563"/>
          </a:xfrm>
        </p:spPr>
        <p:txBody>
          <a:bodyPr/>
          <a:lstStyle/>
          <a:p>
            <a:r>
              <a:rPr lang="es-ES" dirty="0"/>
              <a:t>PRINCIPIOS ETICOS</a:t>
            </a:r>
            <a:endParaRPr lang="en-US" dirty="0"/>
          </a:p>
        </p:txBody>
      </p:sp>
      <p:graphicFrame>
        <p:nvGraphicFramePr>
          <p:cNvPr id="4" name="Marcador de contenido 3">
            <a:extLst>
              <a:ext uri="{FF2B5EF4-FFF2-40B4-BE49-F238E27FC236}">
                <a16:creationId xmlns:a16="http://schemas.microsoft.com/office/drawing/2014/main" xmlns="" id="{9C48BD01-8B85-4828-90CB-3A0BF2FCC6D3}"/>
              </a:ext>
            </a:extLst>
          </p:cNvPr>
          <p:cNvGraphicFramePr>
            <a:graphicFrameLocks noGrp="1"/>
          </p:cNvGraphicFramePr>
          <p:nvPr>
            <p:ph idx="1"/>
            <p:extLst>
              <p:ext uri="{D42A27DB-BD31-4B8C-83A1-F6EECF244321}">
                <p14:modId xmlns:p14="http://schemas.microsoft.com/office/powerpoint/2010/main" val="96963225"/>
              </p:ext>
            </p:extLst>
          </p:nvPr>
        </p:nvGraphicFramePr>
        <p:xfrm>
          <a:off x="838200" y="1343608"/>
          <a:ext cx="10515600" cy="5514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8859893"/>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71F33C3-41BB-451C-969C-2028628D4709}"/>
              </a:ext>
            </a:extLst>
          </p:cNvPr>
          <p:cNvSpPr>
            <a:spLocks noGrp="1"/>
          </p:cNvSpPr>
          <p:nvPr>
            <p:ph type="title"/>
          </p:nvPr>
        </p:nvSpPr>
        <p:spPr>
          <a:xfrm>
            <a:off x="2595283" y="117755"/>
            <a:ext cx="8440271" cy="1325563"/>
          </a:xfrm>
        </p:spPr>
        <p:txBody>
          <a:bodyPr>
            <a:normAutofit/>
          </a:bodyPr>
          <a:lstStyle/>
          <a:p>
            <a:pPr algn="ctr"/>
            <a:r>
              <a:rPr lang="es-ES" sz="4000" dirty="0"/>
              <a:t>PLANEACION ANTICIPADA DE CUIDADOS PALIATIVOS</a:t>
            </a:r>
            <a:endParaRPr lang="en-US" sz="4000" dirty="0"/>
          </a:p>
        </p:txBody>
      </p:sp>
      <p:graphicFrame>
        <p:nvGraphicFramePr>
          <p:cNvPr id="4" name="Marcador de contenido 3">
            <a:extLst>
              <a:ext uri="{FF2B5EF4-FFF2-40B4-BE49-F238E27FC236}">
                <a16:creationId xmlns:a16="http://schemas.microsoft.com/office/drawing/2014/main" xmlns="" id="{FF5698EF-4FCF-4596-A387-77CABC49ABDB}"/>
              </a:ext>
            </a:extLst>
          </p:cNvPr>
          <p:cNvGraphicFramePr>
            <a:graphicFrameLocks noGrp="1"/>
          </p:cNvGraphicFramePr>
          <p:nvPr>
            <p:ph idx="1"/>
            <p:extLst>
              <p:ext uri="{D42A27DB-BD31-4B8C-83A1-F6EECF244321}">
                <p14:modId xmlns:p14="http://schemas.microsoft.com/office/powerpoint/2010/main" val="1356892690"/>
              </p:ext>
            </p:extLst>
          </p:nvPr>
        </p:nvGraphicFramePr>
        <p:xfrm>
          <a:off x="-1495425" y="1359182"/>
          <a:ext cx="10515600" cy="54146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7650" name="Picture 2" descr="Medicina Paliativa y Clínica del Dolor – Clínica General del Norte">
            <a:extLst>
              <a:ext uri="{FF2B5EF4-FFF2-40B4-BE49-F238E27FC236}">
                <a16:creationId xmlns:a16="http://schemas.microsoft.com/office/drawing/2014/main" xmlns="" id="{9B692998-D6FB-45A6-94EF-E69D32B1CD3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34604" y="1562099"/>
            <a:ext cx="3324225" cy="4622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8668626"/>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5707" y="992949"/>
            <a:ext cx="7741627" cy="786823"/>
          </a:xfrm>
        </p:spPr>
        <p:txBody>
          <a:bodyPr/>
          <a:lstStyle/>
          <a:p>
            <a:r>
              <a:rPr lang="es-EC" dirty="0"/>
              <a:t>DIFINICION</a:t>
            </a:r>
          </a:p>
        </p:txBody>
      </p:sp>
      <p:sp>
        <p:nvSpPr>
          <p:cNvPr id="3" name="Marcador de contenido 2"/>
          <p:cNvSpPr>
            <a:spLocks noGrp="1"/>
          </p:cNvSpPr>
          <p:nvPr>
            <p:ph idx="1"/>
          </p:nvPr>
        </p:nvSpPr>
        <p:spPr>
          <a:xfrm>
            <a:off x="334107" y="2173184"/>
            <a:ext cx="7343043" cy="4191990"/>
          </a:xfrm>
        </p:spPr>
        <p:style>
          <a:lnRef idx="1">
            <a:schemeClr val="accent4"/>
          </a:lnRef>
          <a:fillRef idx="2">
            <a:schemeClr val="accent4"/>
          </a:fillRef>
          <a:effectRef idx="1">
            <a:schemeClr val="accent4"/>
          </a:effectRef>
          <a:fontRef idx="minor">
            <a:schemeClr val="dk1"/>
          </a:fontRef>
        </p:style>
        <p:txBody>
          <a:bodyPr/>
          <a:lstStyle/>
          <a:p>
            <a:pPr algn="just"/>
            <a:r>
              <a:rPr lang="es-EC" sz="2500" dirty="0"/>
              <a:t>La Organización Mundial de la Salud (OMS) define los cuidados paliativos como: el enfoque que mejora la calidad de vida de pacientes y familias que se enfrentan a los problemas asociados con enfermedades amenazantes para la vida, a través de la prevención y el alivio del sufrimiento, por medio de la identificación temprana y la impecable evaluación y tratamiento del dolor y otros problemas físicos, psicosociales y espirituales</a:t>
            </a:r>
          </a:p>
        </p:txBody>
      </p:sp>
      <p:pic>
        <p:nvPicPr>
          <p:cNvPr id="1026" name="Picture 2" descr="Cuidados paliativos: qué son y cuándo se necesitan | DoctorAkí">
            <a:extLst>
              <a:ext uri="{FF2B5EF4-FFF2-40B4-BE49-F238E27FC236}">
                <a16:creationId xmlns:a16="http://schemas.microsoft.com/office/drawing/2014/main" xmlns="" id="{814F3544-6675-4BE1-A53C-720EDE3075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10684" y="1488374"/>
            <a:ext cx="2581275"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68273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B147D5A-9D95-4F86-BCBA-A629D62E31B6}"/>
              </a:ext>
            </a:extLst>
          </p:cNvPr>
          <p:cNvSpPr>
            <a:spLocks noGrp="1"/>
          </p:cNvSpPr>
          <p:nvPr>
            <p:ph type="title"/>
          </p:nvPr>
        </p:nvSpPr>
        <p:spPr>
          <a:xfrm>
            <a:off x="2414479" y="77513"/>
            <a:ext cx="7741627" cy="1325563"/>
          </a:xfrm>
        </p:spPr>
        <p:txBody>
          <a:bodyPr/>
          <a:lstStyle/>
          <a:p>
            <a:pPr algn="ctr"/>
            <a:r>
              <a:rPr lang="es-ES" dirty="0"/>
              <a:t>CONCLUSION</a:t>
            </a:r>
            <a:endParaRPr lang="en-US" dirty="0"/>
          </a:p>
        </p:txBody>
      </p:sp>
      <p:sp>
        <p:nvSpPr>
          <p:cNvPr id="3" name="Marcador de contenido 2">
            <a:extLst>
              <a:ext uri="{FF2B5EF4-FFF2-40B4-BE49-F238E27FC236}">
                <a16:creationId xmlns:a16="http://schemas.microsoft.com/office/drawing/2014/main" xmlns="" id="{8079EFC7-9FF1-4140-AC1E-B679895B9D47}"/>
              </a:ext>
            </a:extLst>
          </p:cNvPr>
          <p:cNvSpPr>
            <a:spLocks noGrp="1"/>
          </p:cNvSpPr>
          <p:nvPr>
            <p:ph idx="1"/>
          </p:nvPr>
        </p:nvSpPr>
        <p:spPr>
          <a:xfrm>
            <a:off x="824753" y="1511583"/>
            <a:ext cx="10210800" cy="1697782"/>
          </a:xfrm>
        </p:spPr>
        <p:style>
          <a:lnRef idx="2">
            <a:schemeClr val="accent1"/>
          </a:lnRef>
          <a:fillRef idx="1">
            <a:schemeClr val="lt1"/>
          </a:fillRef>
          <a:effectRef idx="0">
            <a:schemeClr val="accent1"/>
          </a:effectRef>
          <a:fontRef idx="minor">
            <a:schemeClr val="dk1"/>
          </a:fontRef>
        </p:style>
        <p:txBody>
          <a:bodyPr/>
          <a:lstStyle/>
          <a:p>
            <a:pPr algn="just"/>
            <a:r>
              <a:rPr lang="ca-ES" sz="1800" dirty="0">
                <a:effectLst/>
                <a:latin typeface="Times New Roman" panose="02020603050405020304" pitchFamily="18" charset="0"/>
                <a:ea typeface="Times New Roman" panose="02020603050405020304" pitchFamily="18" charset="0"/>
              </a:rPr>
              <a:t>El rol de </a:t>
            </a:r>
            <a:r>
              <a:rPr lang="ca-ES" sz="1800" dirty="0" err="1">
                <a:effectLst/>
                <a:latin typeface="Times New Roman" panose="02020603050405020304" pitchFamily="18" charset="0"/>
                <a:ea typeface="Times New Roman" panose="02020603050405020304" pitchFamily="18" charset="0"/>
              </a:rPr>
              <a:t>enfermería</a:t>
            </a:r>
            <a:r>
              <a:rPr lang="ca-ES" sz="1800" dirty="0">
                <a:effectLst/>
                <a:latin typeface="Times New Roman" panose="02020603050405020304" pitchFamily="18" charset="0"/>
                <a:ea typeface="Times New Roman" panose="02020603050405020304" pitchFamily="18" charset="0"/>
              </a:rPr>
              <a:t> en los </a:t>
            </a:r>
            <a:r>
              <a:rPr lang="ca-ES" sz="1800" dirty="0" err="1">
                <a:effectLst/>
                <a:latin typeface="Times New Roman" panose="02020603050405020304" pitchFamily="18" charset="0"/>
                <a:ea typeface="Times New Roman" panose="02020603050405020304" pitchFamily="18" charset="0"/>
              </a:rPr>
              <a:t>cuidados</a:t>
            </a:r>
            <a:r>
              <a:rPr lang="ca-ES" sz="1800" dirty="0">
                <a:effectLst/>
                <a:latin typeface="Times New Roman" panose="02020603050405020304" pitchFamily="18" charset="0"/>
                <a:ea typeface="Times New Roman" panose="02020603050405020304" pitchFamily="18" charset="0"/>
              </a:rPr>
              <a:t> </a:t>
            </a:r>
            <a:r>
              <a:rPr lang="ca-ES" sz="1800" dirty="0" err="1">
                <a:effectLst/>
                <a:latin typeface="Times New Roman" panose="02020603050405020304" pitchFamily="18" charset="0"/>
                <a:ea typeface="Times New Roman" panose="02020603050405020304" pitchFamily="18" charset="0"/>
              </a:rPr>
              <a:t>paliativos</a:t>
            </a:r>
            <a:r>
              <a:rPr lang="ca-ES" sz="1800" dirty="0">
                <a:effectLst/>
                <a:latin typeface="Times New Roman" panose="02020603050405020304" pitchFamily="18" charset="0"/>
                <a:ea typeface="Times New Roman" panose="02020603050405020304" pitchFamily="18" charset="0"/>
              </a:rPr>
              <a:t>, </a:t>
            </a:r>
            <a:r>
              <a:rPr lang="ca-ES" sz="1800" dirty="0" err="1">
                <a:effectLst/>
                <a:latin typeface="Times New Roman" panose="02020603050405020304" pitchFamily="18" charset="0"/>
                <a:ea typeface="Times New Roman" panose="02020603050405020304" pitchFamily="18" charset="0"/>
              </a:rPr>
              <a:t>está</a:t>
            </a:r>
            <a:r>
              <a:rPr lang="ca-ES" sz="1800" dirty="0">
                <a:effectLst/>
                <a:latin typeface="Times New Roman" panose="02020603050405020304" pitchFamily="18" charset="0"/>
                <a:ea typeface="Times New Roman" panose="02020603050405020304" pitchFamily="18" charset="0"/>
              </a:rPr>
              <a:t> </a:t>
            </a:r>
            <a:r>
              <a:rPr lang="ca-ES" sz="1800" dirty="0" err="1">
                <a:effectLst/>
                <a:latin typeface="Times New Roman" panose="02020603050405020304" pitchFamily="18" charset="0"/>
                <a:ea typeface="Times New Roman" panose="02020603050405020304" pitchFamily="18" charset="0"/>
              </a:rPr>
              <a:t>más</a:t>
            </a:r>
            <a:r>
              <a:rPr lang="ca-ES" sz="1800" dirty="0">
                <a:effectLst/>
                <a:latin typeface="Times New Roman" panose="02020603050405020304" pitchFamily="18" charset="0"/>
                <a:ea typeface="Times New Roman" panose="02020603050405020304" pitchFamily="18" charset="0"/>
              </a:rPr>
              <a:t> que </a:t>
            </a:r>
            <a:r>
              <a:rPr lang="ca-ES" sz="1800" dirty="0" err="1">
                <a:effectLst/>
                <a:latin typeface="Times New Roman" panose="02020603050405020304" pitchFamily="18" charset="0"/>
                <a:ea typeface="Times New Roman" panose="02020603050405020304" pitchFamily="18" charset="0"/>
              </a:rPr>
              <a:t>claro</a:t>
            </a:r>
            <a:r>
              <a:rPr lang="ca-ES" sz="1800" dirty="0">
                <a:effectLst/>
                <a:latin typeface="Times New Roman" panose="02020603050405020304" pitchFamily="18" charset="0"/>
                <a:ea typeface="Times New Roman" panose="02020603050405020304" pitchFamily="18" charset="0"/>
              </a:rPr>
              <a:t>, es el </a:t>
            </a:r>
            <a:r>
              <a:rPr lang="ca-ES" sz="1800" dirty="0" err="1">
                <a:effectLst/>
                <a:latin typeface="Times New Roman" panose="02020603050405020304" pitchFamily="18" charset="0"/>
                <a:ea typeface="Times New Roman" panose="02020603050405020304" pitchFamily="18" charset="0"/>
              </a:rPr>
              <a:t>brazo</a:t>
            </a:r>
            <a:r>
              <a:rPr lang="ca-ES" sz="1800" dirty="0">
                <a:effectLst/>
                <a:latin typeface="Times New Roman" panose="02020603050405020304" pitchFamily="18" charset="0"/>
                <a:ea typeface="Times New Roman" panose="02020603050405020304" pitchFamily="18" charset="0"/>
              </a:rPr>
              <a:t> </a:t>
            </a:r>
            <a:r>
              <a:rPr lang="ca-ES" sz="1800" dirty="0" err="1">
                <a:effectLst/>
                <a:latin typeface="Times New Roman" panose="02020603050405020304" pitchFamily="18" charset="0"/>
                <a:ea typeface="Times New Roman" panose="02020603050405020304" pitchFamily="18" charset="0"/>
              </a:rPr>
              <a:t>ejecutor</a:t>
            </a:r>
            <a:r>
              <a:rPr lang="ca-ES" sz="1800" dirty="0">
                <a:effectLst/>
                <a:latin typeface="Times New Roman" panose="02020603050405020304" pitchFamily="18" charset="0"/>
                <a:ea typeface="Times New Roman" panose="02020603050405020304" pitchFamily="18" charset="0"/>
              </a:rPr>
              <a:t> de las </a:t>
            </a:r>
            <a:r>
              <a:rPr lang="ca-ES" sz="1800" dirty="0" err="1">
                <a:effectLst/>
                <a:latin typeface="Times New Roman" panose="02020603050405020304" pitchFamily="18" charset="0"/>
                <a:ea typeface="Times New Roman" panose="02020603050405020304" pitchFamily="18" charset="0"/>
              </a:rPr>
              <a:t>decisiones</a:t>
            </a:r>
            <a:r>
              <a:rPr lang="ca-ES" sz="1800" dirty="0">
                <a:effectLst/>
                <a:latin typeface="Times New Roman" panose="02020603050405020304" pitchFamily="18" charset="0"/>
                <a:ea typeface="Times New Roman" panose="02020603050405020304" pitchFamily="18" charset="0"/>
              </a:rPr>
              <a:t> </a:t>
            </a:r>
            <a:r>
              <a:rPr lang="ca-ES" sz="1800" dirty="0" err="1">
                <a:effectLst/>
                <a:latin typeface="Times New Roman" panose="02020603050405020304" pitchFamily="18" charset="0"/>
                <a:ea typeface="Times New Roman" panose="02020603050405020304" pitchFamily="18" charset="0"/>
              </a:rPr>
              <a:t>médicas</a:t>
            </a:r>
            <a:r>
              <a:rPr lang="ca-ES" sz="1800" dirty="0">
                <a:effectLst/>
                <a:latin typeface="Times New Roman" panose="02020603050405020304" pitchFamily="18" charset="0"/>
                <a:ea typeface="Times New Roman" panose="02020603050405020304" pitchFamily="18" charset="0"/>
              </a:rPr>
              <a:t>, en la </a:t>
            </a:r>
            <a:r>
              <a:rPr lang="ca-ES" sz="1800" dirty="0" err="1">
                <a:effectLst/>
                <a:latin typeface="Times New Roman" panose="02020603050405020304" pitchFamily="18" charset="0"/>
                <a:ea typeface="Times New Roman" panose="02020603050405020304" pitchFamily="18" charset="0"/>
              </a:rPr>
              <a:t>transición</a:t>
            </a:r>
            <a:r>
              <a:rPr lang="ca-ES" sz="1800" dirty="0">
                <a:effectLst/>
                <a:latin typeface="Times New Roman" panose="02020603050405020304" pitchFamily="18" charset="0"/>
                <a:ea typeface="Times New Roman" panose="02020603050405020304" pitchFamily="18" charset="0"/>
              </a:rPr>
              <a:t> de una manera </a:t>
            </a:r>
            <a:r>
              <a:rPr lang="ca-ES" sz="1800" dirty="0" err="1">
                <a:effectLst/>
                <a:latin typeface="Times New Roman" panose="02020603050405020304" pitchFamily="18" charset="0"/>
                <a:ea typeface="Times New Roman" panose="02020603050405020304" pitchFamily="18" charset="0"/>
              </a:rPr>
              <a:t>tranquila</a:t>
            </a:r>
            <a:r>
              <a:rPr lang="ca-ES" sz="1800" dirty="0">
                <a:effectLst/>
                <a:latin typeface="Times New Roman" panose="02020603050405020304" pitchFamily="18" charset="0"/>
                <a:ea typeface="Times New Roman" panose="02020603050405020304" pitchFamily="18" charset="0"/>
              </a:rPr>
              <a:t> del </a:t>
            </a:r>
            <a:r>
              <a:rPr lang="ca-ES" sz="1800" dirty="0" err="1">
                <a:effectLst/>
                <a:latin typeface="Times New Roman" panose="02020603050405020304" pitchFamily="18" charset="0"/>
                <a:ea typeface="Times New Roman" panose="02020603050405020304" pitchFamily="18" charset="0"/>
              </a:rPr>
              <a:t>paciente</a:t>
            </a:r>
            <a:r>
              <a:rPr lang="ca-ES" sz="1800" dirty="0">
                <a:effectLst/>
                <a:latin typeface="Times New Roman" panose="02020603050405020304" pitchFamily="18" charset="0"/>
                <a:ea typeface="Times New Roman" panose="02020603050405020304" pitchFamily="18" charset="0"/>
              </a:rPr>
              <a:t> terminal </a:t>
            </a:r>
            <a:r>
              <a:rPr lang="ca-ES" sz="1800" dirty="0" err="1">
                <a:effectLst/>
                <a:latin typeface="Times New Roman" panose="02020603050405020304" pitchFamily="18" charset="0"/>
                <a:ea typeface="Times New Roman" panose="02020603050405020304" pitchFamily="18" charset="0"/>
              </a:rPr>
              <a:t>hacia</a:t>
            </a:r>
            <a:r>
              <a:rPr lang="ca-ES" sz="1800" dirty="0">
                <a:effectLst/>
                <a:latin typeface="Times New Roman" panose="02020603050405020304" pitchFamily="18" charset="0"/>
                <a:ea typeface="Times New Roman" panose="02020603050405020304" pitchFamily="18" charset="0"/>
              </a:rPr>
              <a:t> la </a:t>
            </a:r>
            <a:r>
              <a:rPr lang="ca-ES" sz="1800" dirty="0" err="1">
                <a:effectLst/>
                <a:latin typeface="Times New Roman" panose="02020603050405020304" pitchFamily="18" charset="0"/>
                <a:ea typeface="Times New Roman" panose="02020603050405020304" pitchFamily="18" charset="0"/>
              </a:rPr>
              <a:t>muerte</a:t>
            </a:r>
            <a:r>
              <a:rPr lang="ca-ES" sz="1800" dirty="0">
                <a:effectLst/>
                <a:latin typeface="Times New Roman" panose="02020603050405020304" pitchFamily="18" charset="0"/>
                <a:ea typeface="Times New Roman" panose="02020603050405020304" pitchFamily="18" charset="0"/>
              </a:rPr>
              <a:t>. </a:t>
            </a:r>
            <a:r>
              <a:rPr lang="ca-ES" sz="1800" dirty="0" err="1">
                <a:effectLst/>
                <a:latin typeface="Times New Roman" panose="02020603050405020304" pitchFamily="18" charset="0"/>
                <a:ea typeface="Times New Roman" panose="02020603050405020304" pitchFamily="18" charset="0"/>
              </a:rPr>
              <a:t>Pero</a:t>
            </a:r>
            <a:r>
              <a:rPr lang="ca-ES" sz="1800" dirty="0">
                <a:effectLst/>
                <a:latin typeface="Times New Roman" panose="02020603050405020304" pitchFamily="18" charset="0"/>
                <a:ea typeface="Times New Roman" panose="02020603050405020304" pitchFamily="18" charset="0"/>
              </a:rPr>
              <a:t> </a:t>
            </a:r>
            <a:r>
              <a:rPr lang="ca-ES" sz="1800" dirty="0" err="1">
                <a:effectLst/>
                <a:latin typeface="Times New Roman" panose="02020603050405020304" pitchFamily="18" charset="0"/>
                <a:ea typeface="Times New Roman" panose="02020603050405020304" pitchFamily="18" charset="0"/>
              </a:rPr>
              <a:t>su</a:t>
            </a:r>
            <a:r>
              <a:rPr lang="ca-ES" sz="1800" dirty="0">
                <a:effectLst/>
                <a:latin typeface="Times New Roman" panose="02020603050405020304" pitchFamily="18" charset="0"/>
                <a:ea typeface="Times New Roman" panose="02020603050405020304" pitchFamily="18" charset="0"/>
              </a:rPr>
              <a:t> rol no termina allí, es un </a:t>
            </a:r>
            <a:r>
              <a:rPr lang="ca-ES" sz="1800" dirty="0" err="1">
                <a:effectLst/>
                <a:latin typeface="Times New Roman" panose="02020603050405020304" pitchFamily="18" charset="0"/>
                <a:ea typeface="Times New Roman" panose="02020603050405020304" pitchFamily="18" charset="0"/>
              </a:rPr>
              <a:t>enlace</a:t>
            </a:r>
            <a:r>
              <a:rPr lang="ca-ES" sz="1800" dirty="0">
                <a:effectLst/>
                <a:latin typeface="Times New Roman" panose="02020603050405020304" pitchFamily="18" charset="0"/>
                <a:ea typeface="Times New Roman" panose="02020603050405020304" pitchFamily="18" charset="0"/>
              </a:rPr>
              <a:t> </a:t>
            </a:r>
            <a:r>
              <a:rPr lang="ca-ES" sz="1800" dirty="0" err="1">
                <a:effectLst/>
                <a:latin typeface="Times New Roman" panose="02020603050405020304" pitchFamily="18" charset="0"/>
                <a:ea typeface="Times New Roman" panose="02020603050405020304" pitchFamily="18" charset="0"/>
              </a:rPr>
              <a:t>directo</a:t>
            </a:r>
            <a:r>
              <a:rPr lang="ca-ES" sz="1800" dirty="0">
                <a:effectLst/>
                <a:latin typeface="Times New Roman" panose="02020603050405020304" pitchFamily="18" charset="0"/>
                <a:ea typeface="Times New Roman" panose="02020603050405020304" pitchFamily="18" charset="0"/>
              </a:rPr>
              <a:t> entre el </a:t>
            </a:r>
            <a:r>
              <a:rPr lang="ca-ES" sz="1800" dirty="0" err="1">
                <a:effectLst/>
                <a:latin typeface="Times New Roman" panose="02020603050405020304" pitchFamily="18" charset="0"/>
                <a:ea typeface="Times New Roman" panose="02020603050405020304" pitchFamily="18" charset="0"/>
              </a:rPr>
              <a:t>médico</a:t>
            </a:r>
            <a:r>
              <a:rPr lang="ca-ES" sz="1800" dirty="0">
                <a:effectLst/>
                <a:latin typeface="Times New Roman" panose="02020603050405020304" pitchFamily="18" charset="0"/>
                <a:ea typeface="Times New Roman" panose="02020603050405020304" pitchFamily="18" charset="0"/>
              </a:rPr>
              <a:t> y la </a:t>
            </a:r>
            <a:r>
              <a:rPr lang="ca-ES" sz="1800" dirty="0" err="1">
                <a:effectLst/>
                <a:latin typeface="Times New Roman" panose="02020603050405020304" pitchFamily="18" charset="0"/>
                <a:ea typeface="Times New Roman" panose="02020603050405020304" pitchFamily="18" charset="0"/>
              </a:rPr>
              <a:t>familia</a:t>
            </a:r>
            <a:r>
              <a:rPr lang="ca-ES" sz="1800" dirty="0">
                <a:effectLst/>
                <a:latin typeface="Times New Roman" panose="02020603050405020304" pitchFamily="18" charset="0"/>
                <a:ea typeface="Times New Roman" panose="02020603050405020304" pitchFamily="18" charset="0"/>
              </a:rPr>
              <a:t>, y es la que </a:t>
            </a:r>
            <a:r>
              <a:rPr lang="ca-ES" sz="1800" dirty="0" err="1">
                <a:effectLst/>
                <a:latin typeface="Times New Roman" panose="02020603050405020304" pitchFamily="18" charset="0"/>
                <a:ea typeface="Times New Roman" panose="02020603050405020304" pitchFamily="18" charset="0"/>
              </a:rPr>
              <a:t>tiene</a:t>
            </a:r>
            <a:r>
              <a:rPr lang="ca-ES" sz="1800" dirty="0">
                <a:effectLst/>
                <a:latin typeface="Times New Roman" panose="02020603050405020304" pitchFamily="18" charset="0"/>
                <a:ea typeface="Times New Roman" panose="02020603050405020304" pitchFamily="18" charset="0"/>
              </a:rPr>
              <a:t> que lidiar con las </a:t>
            </a:r>
            <a:r>
              <a:rPr lang="ca-ES" sz="1800" dirty="0" err="1">
                <a:effectLst/>
                <a:latin typeface="Times New Roman" panose="02020603050405020304" pitchFamily="18" charset="0"/>
                <a:ea typeface="Times New Roman" panose="02020603050405020304" pitchFamily="18" charset="0"/>
              </a:rPr>
              <a:t>interrogantes</a:t>
            </a:r>
            <a:r>
              <a:rPr lang="ca-ES" sz="1800" dirty="0">
                <a:effectLst/>
                <a:latin typeface="Times New Roman" panose="02020603050405020304" pitchFamily="18" charset="0"/>
                <a:ea typeface="Times New Roman" panose="02020603050405020304" pitchFamily="18" charset="0"/>
              </a:rPr>
              <a:t> y </a:t>
            </a:r>
            <a:r>
              <a:rPr lang="ca-ES" sz="1800" dirty="0" err="1">
                <a:effectLst/>
                <a:latin typeface="Times New Roman" panose="02020603050405020304" pitchFamily="18" charset="0"/>
                <a:ea typeface="Times New Roman" panose="02020603050405020304" pitchFamily="18" charset="0"/>
              </a:rPr>
              <a:t>preocupaciones</a:t>
            </a:r>
            <a:r>
              <a:rPr lang="ca-ES" sz="1800" dirty="0">
                <a:effectLst/>
                <a:latin typeface="Times New Roman" panose="02020603050405020304" pitchFamily="18" charset="0"/>
                <a:ea typeface="Times New Roman" panose="02020603050405020304" pitchFamily="18" charset="0"/>
              </a:rPr>
              <a:t> </a:t>
            </a:r>
            <a:r>
              <a:rPr lang="ca-ES" sz="1800" dirty="0" err="1">
                <a:effectLst/>
                <a:latin typeface="Times New Roman" panose="02020603050405020304" pitchFamily="18" charset="0"/>
                <a:ea typeface="Times New Roman" panose="02020603050405020304" pitchFamily="18" charset="0"/>
              </a:rPr>
              <a:t>tanto</a:t>
            </a:r>
            <a:r>
              <a:rPr lang="ca-ES" sz="1800" dirty="0">
                <a:effectLst/>
                <a:latin typeface="Times New Roman" panose="02020603050405020304" pitchFamily="18" charset="0"/>
                <a:ea typeface="Times New Roman" panose="02020603050405020304" pitchFamily="18" charset="0"/>
              </a:rPr>
              <a:t> del </a:t>
            </a:r>
            <a:r>
              <a:rPr lang="ca-ES" sz="1800" dirty="0" err="1">
                <a:effectLst/>
                <a:latin typeface="Times New Roman" panose="02020603050405020304" pitchFamily="18" charset="0"/>
                <a:ea typeface="Times New Roman" panose="02020603050405020304" pitchFamily="18" charset="0"/>
              </a:rPr>
              <a:t>paciente</a:t>
            </a:r>
            <a:r>
              <a:rPr lang="ca-ES" sz="1800" dirty="0">
                <a:effectLst/>
                <a:latin typeface="Times New Roman" panose="02020603050405020304" pitchFamily="18" charset="0"/>
                <a:ea typeface="Times New Roman" panose="02020603050405020304" pitchFamily="18" charset="0"/>
              </a:rPr>
              <a:t> como de </a:t>
            </a:r>
            <a:r>
              <a:rPr lang="ca-ES" sz="1800" dirty="0" err="1">
                <a:effectLst/>
                <a:latin typeface="Times New Roman" panose="02020603050405020304" pitchFamily="18" charset="0"/>
                <a:ea typeface="Times New Roman" panose="02020603050405020304" pitchFamily="18" charset="0"/>
              </a:rPr>
              <a:t>sus</a:t>
            </a:r>
            <a:r>
              <a:rPr lang="ca-ES" sz="1800" dirty="0">
                <a:effectLst/>
                <a:latin typeface="Times New Roman" panose="02020603050405020304" pitchFamily="18" charset="0"/>
                <a:ea typeface="Times New Roman" panose="02020603050405020304" pitchFamily="18" charset="0"/>
              </a:rPr>
              <a:t> </a:t>
            </a:r>
            <a:r>
              <a:rPr lang="ca-ES" sz="1800" dirty="0" err="1">
                <a:effectLst/>
                <a:latin typeface="Times New Roman" panose="02020603050405020304" pitchFamily="18" charset="0"/>
                <a:ea typeface="Times New Roman" panose="02020603050405020304" pitchFamily="18" charset="0"/>
              </a:rPr>
              <a:t>familiares</a:t>
            </a:r>
            <a:r>
              <a:rPr lang="ca-ES" sz="1800" dirty="0">
                <a:effectLst/>
                <a:latin typeface="Times New Roman" panose="02020603050405020304" pitchFamily="18" charset="0"/>
                <a:ea typeface="Times New Roman" panose="02020603050405020304" pitchFamily="18" charset="0"/>
              </a:rPr>
              <a:t>, y </a:t>
            </a:r>
            <a:r>
              <a:rPr lang="ca-ES" sz="1800" dirty="0" err="1">
                <a:effectLst/>
                <a:latin typeface="Times New Roman" panose="02020603050405020304" pitchFamily="18" charset="0"/>
                <a:ea typeface="Times New Roman" panose="02020603050405020304" pitchFamily="18" charset="0"/>
              </a:rPr>
              <a:t>esto</a:t>
            </a:r>
            <a:r>
              <a:rPr lang="ca-ES" sz="1800" dirty="0">
                <a:effectLst/>
                <a:latin typeface="Times New Roman" panose="02020603050405020304" pitchFamily="18" charset="0"/>
                <a:ea typeface="Times New Roman" panose="02020603050405020304" pitchFamily="18" charset="0"/>
              </a:rPr>
              <a:t> es comprensible, </a:t>
            </a:r>
            <a:r>
              <a:rPr lang="ca-ES" sz="1800" dirty="0" err="1">
                <a:effectLst/>
                <a:latin typeface="Times New Roman" panose="02020603050405020304" pitchFamily="18" charset="0"/>
                <a:ea typeface="Times New Roman" panose="02020603050405020304" pitchFamily="18" charset="0"/>
              </a:rPr>
              <a:t>ya</a:t>
            </a:r>
            <a:r>
              <a:rPr lang="ca-ES" sz="1800" dirty="0">
                <a:effectLst/>
                <a:latin typeface="Times New Roman" panose="02020603050405020304" pitchFamily="18" charset="0"/>
                <a:ea typeface="Times New Roman" panose="02020603050405020304" pitchFamily="18" charset="0"/>
              </a:rPr>
              <a:t> que los </a:t>
            </a:r>
            <a:r>
              <a:rPr lang="ca-ES" sz="1800" dirty="0" err="1">
                <a:effectLst/>
                <a:latin typeface="Times New Roman" panose="02020603050405020304" pitchFamily="18" charset="0"/>
                <a:ea typeface="Times New Roman" panose="02020603050405020304" pitchFamily="18" charset="0"/>
              </a:rPr>
              <a:t>enfermeros</a:t>
            </a:r>
            <a:r>
              <a:rPr lang="ca-ES" sz="1800" dirty="0">
                <a:effectLst/>
                <a:latin typeface="Times New Roman" panose="02020603050405020304" pitchFamily="18" charset="0"/>
                <a:ea typeface="Times New Roman" panose="02020603050405020304" pitchFamily="18" charset="0"/>
              </a:rPr>
              <a:t> son los que </a:t>
            </a:r>
            <a:r>
              <a:rPr lang="ca-ES" sz="1800" dirty="0" err="1">
                <a:effectLst/>
                <a:latin typeface="Times New Roman" panose="02020603050405020304" pitchFamily="18" charset="0"/>
                <a:ea typeface="Times New Roman" panose="02020603050405020304" pitchFamily="18" charset="0"/>
              </a:rPr>
              <a:t>pasan</a:t>
            </a:r>
            <a:r>
              <a:rPr lang="ca-ES" sz="1800" dirty="0">
                <a:effectLst/>
                <a:latin typeface="Times New Roman" panose="02020603050405020304" pitchFamily="18" charset="0"/>
                <a:ea typeface="Times New Roman" panose="02020603050405020304" pitchFamily="18" charset="0"/>
              </a:rPr>
              <a:t> </a:t>
            </a:r>
            <a:r>
              <a:rPr lang="ca-ES" sz="1800" dirty="0" err="1">
                <a:effectLst/>
                <a:latin typeface="Times New Roman" panose="02020603050405020304" pitchFamily="18" charset="0"/>
                <a:ea typeface="Times New Roman" panose="02020603050405020304" pitchFamily="18" charset="0"/>
              </a:rPr>
              <a:t>más</a:t>
            </a:r>
            <a:r>
              <a:rPr lang="ca-ES" sz="1800" dirty="0">
                <a:effectLst/>
                <a:latin typeface="Times New Roman" panose="02020603050405020304" pitchFamily="18" charset="0"/>
                <a:ea typeface="Times New Roman" panose="02020603050405020304" pitchFamily="18" charset="0"/>
              </a:rPr>
              <a:t> </a:t>
            </a:r>
            <a:r>
              <a:rPr lang="ca-ES" sz="1800" dirty="0" err="1">
                <a:effectLst/>
                <a:latin typeface="Times New Roman" panose="02020603050405020304" pitchFamily="18" charset="0"/>
                <a:ea typeface="Times New Roman" panose="02020603050405020304" pitchFamily="18" charset="0"/>
              </a:rPr>
              <a:t>tiempo</a:t>
            </a:r>
            <a:r>
              <a:rPr lang="ca-ES" sz="1800" dirty="0">
                <a:effectLst/>
                <a:latin typeface="Times New Roman" panose="02020603050405020304" pitchFamily="18" charset="0"/>
                <a:ea typeface="Times New Roman" panose="02020603050405020304" pitchFamily="18" charset="0"/>
              </a:rPr>
              <a:t> con los </a:t>
            </a:r>
            <a:r>
              <a:rPr lang="ca-ES" sz="1800" dirty="0" err="1">
                <a:effectLst/>
                <a:latin typeface="Times New Roman" panose="02020603050405020304" pitchFamily="18" charset="0"/>
                <a:ea typeface="Times New Roman" panose="02020603050405020304" pitchFamily="18" charset="0"/>
              </a:rPr>
              <a:t>pacientes</a:t>
            </a:r>
            <a:r>
              <a:rPr lang="ca-ES" sz="1800" dirty="0">
                <a:effectLst/>
                <a:latin typeface="Times New Roman" panose="02020603050405020304" pitchFamily="18" charset="0"/>
                <a:ea typeface="Times New Roman" panose="02020603050405020304" pitchFamily="18" charset="0"/>
              </a:rPr>
              <a:t> y </a:t>
            </a:r>
            <a:r>
              <a:rPr lang="ca-ES" sz="1800" dirty="0" err="1">
                <a:effectLst/>
                <a:latin typeface="Times New Roman" panose="02020603050405020304" pitchFamily="18" charset="0"/>
                <a:ea typeface="Times New Roman" panose="02020603050405020304" pitchFamily="18" charset="0"/>
              </a:rPr>
              <a:t>sus</a:t>
            </a:r>
            <a:r>
              <a:rPr lang="ca-ES" sz="1800" dirty="0">
                <a:effectLst/>
                <a:latin typeface="Times New Roman" panose="02020603050405020304" pitchFamily="18" charset="0"/>
                <a:ea typeface="Times New Roman" panose="02020603050405020304" pitchFamily="18" charset="0"/>
              </a:rPr>
              <a:t> familias, </a:t>
            </a:r>
            <a:r>
              <a:rPr lang="ca-ES" sz="1800" dirty="0" err="1">
                <a:effectLst/>
                <a:latin typeface="Times New Roman" panose="02020603050405020304" pitchFamily="18" charset="0"/>
                <a:ea typeface="Times New Roman" panose="02020603050405020304" pitchFamily="18" charset="0"/>
              </a:rPr>
              <a:t>tanto</a:t>
            </a:r>
            <a:r>
              <a:rPr lang="ca-ES" sz="1800" dirty="0">
                <a:effectLst/>
                <a:latin typeface="Times New Roman" panose="02020603050405020304" pitchFamily="18" charset="0"/>
                <a:ea typeface="Times New Roman" panose="02020603050405020304" pitchFamily="18" charset="0"/>
              </a:rPr>
              <a:t> en los </a:t>
            </a:r>
            <a:r>
              <a:rPr lang="ca-ES" sz="1800" dirty="0" err="1">
                <a:effectLst/>
                <a:latin typeface="Times New Roman" panose="02020603050405020304" pitchFamily="18" charset="0"/>
                <a:ea typeface="Times New Roman" panose="02020603050405020304" pitchFamily="18" charset="0"/>
              </a:rPr>
              <a:t>centros</a:t>
            </a:r>
            <a:r>
              <a:rPr lang="ca-ES" sz="1800" dirty="0">
                <a:effectLst/>
                <a:latin typeface="Times New Roman" panose="02020603050405020304" pitchFamily="18" charset="0"/>
                <a:ea typeface="Times New Roman" panose="02020603050405020304" pitchFamily="18" charset="0"/>
              </a:rPr>
              <a:t> de </a:t>
            </a:r>
            <a:r>
              <a:rPr lang="ca-ES" sz="1800" dirty="0" err="1">
                <a:effectLst/>
                <a:latin typeface="Times New Roman" panose="02020603050405020304" pitchFamily="18" charset="0"/>
                <a:ea typeface="Times New Roman" panose="02020603050405020304" pitchFamily="18" charset="0"/>
              </a:rPr>
              <a:t>salud</a:t>
            </a:r>
            <a:r>
              <a:rPr lang="ca-ES" sz="1800" dirty="0">
                <a:effectLst/>
                <a:latin typeface="Times New Roman" panose="02020603050405020304" pitchFamily="18" charset="0"/>
                <a:ea typeface="Times New Roman" panose="02020603050405020304" pitchFamily="18" charset="0"/>
              </a:rPr>
              <a:t> como en el domicilio. </a:t>
            </a:r>
            <a:r>
              <a:rPr lang="ca-ES" sz="1800" dirty="0" err="1">
                <a:effectLst/>
                <a:latin typeface="Times New Roman" panose="02020603050405020304" pitchFamily="18" charset="0"/>
                <a:ea typeface="Times New Roman" panose="02020603050405020304" pitchFamily="18" charset="0"/>
              </a:rPr>
              <a:t>Entonces</a:t>
            </a:r>
            <a:r>
              <a:rPr lang="ca-ES" sz="1800" dirty="0">
                <a:effectLst/>
                <a:latin typeface="Times New Roman" panose="02020603050405020304" pitchFamily="18" charset="0"/>
                <a:ea typeface="Times New Roman" panose="02020603050405020304" pitchFamily="18" charset="0"/>
              </a:rPr>
              <a:t> </a:t>
            </a:r>
            <a:r>
              <a:rPr lang="ca-ES" sz="1800" dirty="0" err="1">
                <a:effectLst/>
                <a:latin typeface="Times New Roman" panose="02020603050405020304" pitchFamily="18" charset="0"/>
                <a:ea typeface="Times New Roman" panose="02020603050405020304" pitchFamily="18" charset="0"/>
              </a:rPr>
              <a:t>su</a:t>
            </a:r>
            <a:r>
              <a:rPr lang="ca-ES" sz="1800" dirty="0">
                <a:effectLst/>
                <a:latin typeface="Times New Roman" panose="02020603050405020304" pitchFamily="18" charset="0"/>
                <a:ea typeface="Times New Roman" panose="02020603050405020304" pitchFamily="18" charset="0"/>
              </a:rPr>
              <a:t> rol no solo es </a:t>
            </a:r>
            <a:r>
              <a:rPr lang="ca-ES" sz="1800" dirty="0" err="1">
                <a:effectLst/>
                <a:latin typeface="Times New Roman" panose="02020603050405020304" pitchFamily="18" charset="0"/>
                <a:ea typeface="Times New Roman" panose="02020603050405020304" pitchFamily="18" charset="0"/>
              </a:rPr>
              <a:t>médico</a:t>
            </a:r>
            <a:r>
              <a:rPr lang="ca-ES" sz="1800" dirty="0">
                <a:effectLst/>
                <a:latin typeface="Times New Roman" panose="02020603050405020304" pitchFamily="18" charset="0"/>
                <a:ea typeface="Times New Roman" panose="02020603050405020304" pitchFamily="18" charset="0"/>
              </a:rPr>
              <a:t>, </a:t>
            </a:r>
            <a:r>
              <a:rPr lang="ca-ES" sz="1800" dirty="0" err="1">
                <a:effectLst/>
                <a:latin typeface="Times New Roman" panose="02020603050405020304" pitchFamily="18" charset="0"/>
                <a:ea typeface="Times New Roman" panose="02020603050405020304" pitchFamily="18" charset="0"/>
              </a:rPr>
              <a:t>sino</a:t>
            </a:r>
            <a:r>
              <a:rPr lang="ca-ES" sz="1800" dirty="0">
                <a:effectLst/>
                <a:latin typeface="Times New Roman" panose="02020603050405020304" pitchFamily="18" charset="0"/>
                <a:ea typeface="Times New Roman" panose="02020603050405020304" pitchFamily="18" charset="0"/>
              </a:rPr>
              <a:t> humanista</a:t>
            </a:r>
            <a:r>
              <a:rPr lang="en-US" sz="1800" dirty="0">
                <a:effectLst/>
                <a:latin typeface="Times New Roman" panose="02020603050405020304" pitchFamily="18" charset="0"/>
                <a:ea typeface="Times New Roman" panose="02020603050405020304" pitchFamily="18" charset="0"/>
              </a:rPr>
              <a:t>.</a:t>
            </a:r>
          </a:p>
        </p:txBody>
      </p:sp>
      <p:pic>
        <p:nvPicPr>
          <p:cNvPr id="29698" name="Picture 2" descr="ENFERMERIA : TEORIA DEL CONFORT KATHERINE KOLCABA">
            <a:extLst>
              <a:ext uri="{FF2B5EF4-FFF2-40B4-BE49-F238E27FC236}">
                <a16:creationId xmlns:a16="http://schemas.microsoft.com/office/drawing/2014/main" xmlns="" id="{4964BA96-1C43-46B5-A2D1-FBB00E7EB6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1037" y="3429000"/>
            <a:ext cx="3148013" cy="3124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7858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E06F0C0-2EB6-44E1-9BEE-25E37D6C46B6}"/>
              </a:ext>
            </a:extLst>
          </p:cNvPr>
          <p:cNvSpPr>
            <a:spLocks noGrp="1"/>
          </p:cNvSpPr>
          <p:nvPr>
            <p:ph type="title"/>
          </p:nvPr>
        </p:nvSpPr>
        <p:spPr/>
        <p:txBody>
          <a:bodyPr/>
          <a:lstStyle/>
          <a:p>
            <a:endParaRPr lang="en-US"/>
          </a:p>
        </p:txBody>
      </p:sp>
      <p:pic>
        <p:nvPicPr>
          <p:cNvPr id="6" name="Marcador de contenido 5">
            <a:extLst>
              <a:ext uri="{FF2B5EF4-FFF2-40B4-BE49-F238E27FC236}">
                <a16:creationId xmlns:a16="http://schemas.microsoft.com/office/drawing/2014/main" xmlns="" id="{54319AF8-FF26-4D9A-B1E4-5758B4BAA310}"/>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56242" y="2811463"/>
            <a:ext cx="3354916" cy="2516187"/>
          </a:xfrm>
        </p:spPr>
      </p:pic>
      <p:pic>
        <p:nvPicPr>
          <p:cNvPr id="5122" name="Picture 2" descr="Por qué la enfermería? | Soy enfermera">
            <a:extLst>
              <a:ext uri="{FF2B5EF4-FFF2-40B4-BE49-F238E27FC236}">
                <a16:creationId xmlns:a16="http://schemas.microsoft.com/office/drawing/2014/main" xmlns="" id="{F3A6A77F-B207-4320-B380-94DAA10A42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363" y="1092673"/>
            <a:ext cx="5862637" cy="5584351"/>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n 6">
            <a:extLst>
              <a:ext uri="{FF2B5EF4-FFF2-40B4-BE49-F238E27FC236}">
                <a16:creationId xmlns:a16="http://schemas.microsoft.com/office/drawing/2014/main" xmlns="" id="{53AF5FE5-0840-40C0-B67B-6607EA6600F0}"/>
              </a:ext>
            </a:extLst>
          </p:cNvPr>
          <p:cNvPicPr>
            <a:picLocks noChangeAspect="1"/>
          </p:cNvPicPr>
          <p:nvPr/>
        </p:nvPicPr>
        <p:blipFill>
          <a:blip r:embed="rId4"/>
          <a:stretch>
            <a:fillRect/>
          </a:stretch>
        </p:blipFill>
        <p:spPr>
          <a:xfrm>
            <a:off x="5657850" y="1092673"/>
            <a:ext cx="6409905" cy="5584351"/>
          </a:xfrm>
          <a:prstGeom prst="rect">
            <a:avLst/>
          </a:prstGeom>
        </p:spPr>
      </p:pic>
    </p:spTree>
    <p:extLst>
      <p:ext uri="{BB962C8B-B14F-4D97-AF65-F5344CB8AC3E}">
        <p14:creationId xmlns:p14="http://schemas.microsoft.com/office/powerpoint/2010/main" val="994724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F565102-D670-46E3-9FF8-2F2367E2175F}"/>
              </a:ext>
            </a:extLst>
          </p:cNvPr>
          <p:cNvSpPr>
            <a:spLocks noGrp="1"/>
          </p:cNvSpPr>
          <p:nvPr>
            <p:ph type="title"/>
          </p:nvPr>
        </p:nvSpPr>
        <p:spPr>
          <a:xfrm>
            <a:off x="1378950" y="885918"/>
            <a:ext cx="7741627" cy="1325563"/>
          </a:xfrm>
        </p:spPr>
        <p:txBody>
          <a:bodyPr/>
          <a:lstStyle/>
          <a:p>
            <a:r>
              <a:rPr lang="es-ES" dirty="0"/>
              <a:t>DEFINICION</a:t>
            </a:r>
            <a:endParaRPr lang="en-US" dirty="0"/>
          </a:p>
        </p:txBody>
      </p:sp>
      <p:graphicFrame>
        <p:nvGraphicFramePr>
          <p:cNvPr id="4" name="Marcador de contenido 3">
            <a:extLst>
              <a:ext uri="{FF2B5EF4-FFF2-40B4-BE49-F238E27FC236}">
                <a16:creationId xmlns:a16="http://schemas.microsoft.com/office/drawing/2014/main" xmlns="" id="{4DB87D45-245E-44B3-A3B8-0839FA861747}"/>
              </a:ext>
            </a:extLst>
          </p:cNvPr>
          <p:cNvGraphicFramePr>
            <a:graphicFrameLocks noGrp="1"/>
          </p:cNvGraphicFramePr>
          <p:nvPr>
            <p:ph idx="1"/>
            <p:extLst>
              <p:ext uri="{D42A27DB-BD31-4B8C-83A1-F6EECF244321}">
                <p14:modId xmlns:p14="http://schemas.microsoft.com/office/powerpoint/2010/main" val="4159130487"/>
              </p:ext>
            </p:extLst>
          </p:nvPr>
        </p:nvGraphicFramePr>
        <p:xfrm>
          <a:off x="1857374" y="2223248"/>
          <a:ext cx="8792697" cy="45092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Especialización en Enfermería en Cuidados Paliativos - Inicio - unisanitas">
            <a:extLst>
              <a:ext uri="{FF2B5EF4-FFF2-40B4-BE49-F238E27FC236}">
                <a16:creationId xmlns:a16="http://schemas.microsoft.com/office/drawing/2014/main" xmlns="" id="{383E57D2-CB6D-423C-B83B-DA1698C5120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59288" y="125506"/>
            <a:ext cx="4968687" cy="2085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6713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2136E3F-8E22-45EB-9520-7CF2F5334A37}"/>
              </a:ext>
            </a:extLst>
          </p:cNvPr>
          <p:cNvSpPr>
            <a:spLocks noGrp="1"/>
          </p:cNvSpPr>
          <p:nvPr>
            <p:ph type="title"/>
          </p:nvPr>
        </p:nvSpPr>
        <p:spPr>
          <a:xfrm>
            <a:off x="334108" y="624361"/>
            <a:ext cx="11722968" cy="1325563"/>
          </a:xfrm>
        </p:spPr>
        <p:txBody>
          <a:bodyPr>
            <a:normAutofit/>
          </a:bodyPr>
          <a:lstStyle/>
          <a:p>
            <a:r>
              <a:rPr lang="es-ES" sz="4000" dirty="0"/>
              <a:t>OBJETIVOS DE CUIDADOS PALIATIVOS</a:t>
            </a:r>
            <a:endParaRPr lang="en-US" sz="4000" dirty="0"/>
          </a:p>
        </p:txBody>
      </p:sp>
      <p:graphicFrame>
        <p:nvGraphicFramePr>
          <p:cNvPr id="4" name="Marcador de contenido 3">
            <a:extLst>
              <a:ext uri="{FF2B5EF4-FFF2-40B4-BE49-F238E27FC236}">
                <a16:creationId xmlns:a16="http://schemas.microsoft.com/office/drawing/2014/main" xmlns="" id="{185F5DA0-B91F-44D8-A8A0-77AB46B8C3AB}"/>
              </a:ext>
            </a:extLst>
          </p:cNvPr>
          <p:cNvGraphicFramePr>
            <a:graphicFrameLocks noGrp="1"/>
          </p:cNvGraphicFramePr>
          <p:nvPr>
            <p:ph idx="1"/>
            <p:extLst>
              <p:ext uri="{D42A27DB-BD31-4B8C-83A1-F6EECF244321}">
                <p14:modId xmlns:p14="http://schemas.microsoft.com/office/powerpoint/2010/main" val="3575273939"/>
              </p:ext>
            </p:extLst>
          </p:nvPr>
        </p:nvGraphicFramePr>
        <p:xfrm>
          <a:off x="134924" y="1411288"/>
          <a:ext cx="11922152" cy="3617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Descomplicando o cuidado paliativo / Blog Jaleko">
            <a:extLst>
              <a:ext uri="{FF2B5EF4-FFF2-40B4-BE49-F238E27FC236}">
                <a16:creationId xmlns:a16="http://schemas.microsoft.com/office/drawing/2014/main" xmlns="" id="{61DFCAA1-B49E-4B4E-B39E-444A5513872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95763" y="3730720"/>
            <a:ext cx="3652837" cy="3127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4214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Marcador de contenido 8"/>
          <p:cNvPicPr>
            <a:picLocks noGrp="1" noChangeAspect="1"/>
          </p:cNvPicPr>
          <p:nvPr>
            <p:ph idx="1"/>
          </p:nvPr>
        </p:nvPicPr>
        <p:blipFill>
          <a:blip r:embed="rId2"/>
          <a:stretch>
            <a:fillRect/>
          </a:stretch>
        </p:blipFill>
        <p:spPr>
          <a:xfrm>
            <a:off x="249382" y="1258784"/>
            <a:ext cx="11614066" cy="5403272"/>
          </a:xfrm>
          <a:prstGeom prst="rect">
            <a:avLst/>
          </a:prstGeom>
        </p:spPr>
      </p:pic>
    </p:spTree>
    <p:extLst>
      <p:ext uri="{BB962C8B-B14F-4D97-AF65-F5344CB8AC3E}">
        <p14:creationId xmlns:p14="http://schemas.microsoft.com/office/powerpoint/2010/main" val="2387750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19BE708-7A38-45A4-BB12-EC76C946CFD2}"/>
              </a:ext>
            </a:extLst>
          </p:cNvPr>
          <p:cNvSpPr>
            <a:spLocks noGrp="1"/>
          </p:cNvSpPr>
          <p:nvPr>
            <p:ph type="title"/>
          </p:nvPr>
        </p:nvSpPr>
        <p:spPr>
          <a:xfrm>
            <a:off x="392831" y="735106"/>
            <a:ext cx="10579969" cy="1325563"/>
          </a:xfrm>
        </p:spPr>
        <p:txBody>
          <a:bodyPr>
            <a:normAutofit/>
          </a:bodyPr>
          <a:lstStyle/>
          <a:p>
            <a:r>
              <a:rPr lang="es-ES" sz="4000" dirty="0"/>
              <a:t>ENFERMERIA Y CUIDADOS PALIATIVOS</a:t>
            </a:r>
            <a:endParaRPr lang="en-US" sz="4000" dirty="0"/>
          </a:p>
        </p:txBody>
      </p:sp>
      <p:graphicFrame>
        <p:nvGraphicFramePr>
          <p:cNvPr id="4" name="Marcador de contenido 3">
            <a:extLst>
              <a:ext uri="{FF2B5EF4-FFF2-40B4-BE49-F238E27FC236}">
                <a16:creationId xmlns:a16="http://schemas.microsoft.com/office/drawing/2014/main" xmlns="" id="{45AF248C-6816-48C3-8ADD-FBC8E3D64C57}"/>
              </a:ext>
            </a:extLst>
          </p:cNvPr>
          <p:cNvGraphicFramePr>
            <a:graphicFrameLocks noGrp="1"/>
          </p:cNvGraphicFramePr>
          <p:nvPr>
            <p:ph idx="1"/>
            <p:extLst>
              <p:ext uri="{D42A27DB-BD31-4B8C-83A1-F6EECF244321}">
                <p14:modId xmlns:p14="http://schemas.microsoft.com/office/powerpoint/2010/main" val="1571299511"/>
              </p:ext>
            </p:extLst>
          </p:nvPr>
        </p:nvGraphicFramePr>
        <p:xfrm>
          <a:off x="667872" y="1290917"/>
          <a:ext cx="6665257" cy="57105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Un estudio demuestra que la presencia de cuidados paliativos en hospitales  reduce el uso de las UCI al final de la vida - Diario Dicen">
            <a:extLst>
              <a:ext uri="{FF2B5EF4-FFF2-40B4-BE49-F238E27FC236}">
                <a16:creationId xmlns:a16="http://schemas.microsoft.com/office/drawing/2014/main" xmlns="" id="{639A8182-742B-424D-AB3D-463EF88BF72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74372" y="2265829"/>
            <a:ext cx="3587003" cy="3355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3745640"/>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19BE708-7A38-45A4-BB12-EC76C946CFD2}"/>
              </a:ext>
            </a:extLst>
          </p:cNvPr>
          <p:cNvSpPr>
            <a:spLocks noGrp="1"/>
          </p:cNvSpPr>
          <p:nvPr>
            <p:ph type="title"/>
          </p:nvPr>
        </p:nvSpPr>
        <p:spPr>
          <a:xfrm>
            <a:off x="392831" y="735106"/>
            <a:ext cx="10579969" cy="1325563"/>
          </a:xfrm>
        </p:spPr>
        <p:txBody>
          <a:bodyPr>
            <a:normAutofit/>
          </a:bodyPr>
          <a:lstStyle/>
          <a:p>
            <a:r>
              <a:rPr lang="es-ES" sz="4000" dirty="0"/>
              <a:t>ENFERMERIA Y CUIDADOS PALIATIVOS</a:t>
            </a:r>
            <a:endParaRPr lang="en-US" sz="4000" dirty="0"/>
          </a:p>
        </p:txBody>
      </p:sp>
      <p:graphicFrame>
        <p:nvGraphicFramePr>
          <p:cNvPr id="4" name="Marcador de contenido 3">
            <a:extLst>
              <a:ext uri="{FF2B5EF4-FFF2-40B4-BE49-F238E27FC236}">
                <a16:creationId xmlns:a16="http://schemas.microsoft.com/office/drawing/2014/main" xmlns="" id="{45AF248C-6816-48C3-8ADD-FBC8E3D64C57}"/>
              </a:ext>
            </a:extLst>
          </p:cNvPr>
          <p:cNvGraphicFramePr>
            <a:graphicFrameLocks noGrp="1"/>
          </p:cNvGraphicFramePr>
          <p:nvPr>
            <p:ph idx="1"/>
          </p:nvPr>
        </p:nvGraphicFramePr>
        <p:xfrm>
          <a:off x="667872" y="1290917"/>
          <a:ext cx="6665257" cy="57105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074" name="Picture 2" descr="Você já ouviu falar de sedação paliativa? / Blog Jaleko">
            <a:extLst>
              <a:ext uri="{FF2B5EF4-FFF2-40B4-BE49-F238E27FC236}">
                <a16:creationId xmlns:a16="http://schemas.microsoft.com/office/drawing/2014/main" xmlns="" id="{EBFBB04E-6954-498E-89C6-9AA55EFF8285}"/>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81889" y="2060669"/>
            <a:ext cx="4583800" cy="3924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9879370"/>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descr="Los 5 principios de los cuidados paliativos en una sociedad aterrada, con  fobia, frente al dolor - ReL">
            <a:extLst>
              <a:ext uri="{FF2B5EF4-FFF2-40B4-BE49-F238E27FC236}">
                <a16:creationId xmlns:a16="http://schemas.microsoft.com/office/drawing/2014/main" xmlns="" id="{89037E3C-BCD5-48BC-8F2F-75D70046AB5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693" t="34464" r="9055" b="10813"/>
          <a:stretch/>
        </p:blipFill>
        <p:spPr bwMode="auto">
          <a:xfrm>
            <a:off x="236974" y="1541929"/>
            <a:ext cx="2491223" cy="510993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Diagrama 1">
            <a:extLst>
              <a:ext uri="{FF2B5EF4-FFF2-40B4-BE49-F238E27FC236}">
                <a16:creationId xmlns:a16="http://schemas.microsoft.com/office/drawing/2014/main" xmlns="" id="{13C8902A-D875-434F-A954-4C34A22499DA}"/>
              </a:ext>
            </a:extLst>
          </p:cNvPr>
          <p:cNvGraphicFramePr/>
          <p:nvPr>
            <p:extLst>
              <p:ext uri="{D42A27DB-BD31-4B8C-83A1-F6EECF244321}">
                <p14:modId xmlns:p14="http://schemas.microsoft.com/office/powerpoint/2010/main" val="2992220676"/>
              </p:ext>
            </p:extLst>
          </p:nvPr>
        </p:nvGraphicFramePr>
        <p:xfrm>
          <a:off x="2892612" y="1233193"/>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Título 1">
            <a:extLst>
              <a:ext uri="{FF2B5EF4-FFF2-40B4-BE49-F238E27FC236}">
                <a16:creationId xmlns:a16="http://schemas.microsoft.com/office/drawing/2014/main" xmlns="" id="{F244E80F-87A8-4591-B322-7619DF5100C7}"/>
              </a:ext>
            </a:extLst>
          </p:cNvPr>
          <p:cNvSpPr>
            <a:spLocks noGrp="1"/>
          </p:cNvSpPr>
          <p:nvPr>
            <p:ph type="title"/>
          </p:nvPr>
        </p:nvSpPr>
        <p:spPr>
          <a:xfrm>
            <a:off x="4450373" y="116542"/>
            <a:ext cx="7741627" cy="1325563"/>
          </a:xfrm>
        </p:spPr>
        <p:txBody>
          <a:bodyPr>
            <a:normAutofit/>
          </a:bodyPr>
          <a:lstStyle/>
          <a:p>
            <a:r>
              <a:rPr lang="es-ES" dirty="0"/>
              <a:t>PRINCIPIOS</a:t>
            </a:r>
            <a:br>
              <a:rPr lang="es-ES" dirty="0"/>
            </a:br>
            <a:endParaRPr lang="en-US" dirty="0"/>
          </a:p>
        </p:txBody>
      </p:sp>
    </p:spTree>
    <p:extLst>
      <p:ext uri="{BB962C8B-B14F-4D97-AF65-F5344CB8AC3E}">
        <p14:creationId xmlns:p14="http://schemas.microsoft.com/office/powerpoint/2010/main" val="3851372059"/>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Marcador de contenido 5" descr="Síntomas respiratorios&#10;">
            <a:extLst>
              <a:ext uri="{FF2B5EF4-FFF2-40B4-BE49-F238E27FC236}">
                <a16:creationId xmlns:a16="http://schemas.microsoft.com/office/drawing/2014/main" xmlns="" id="{ECDD70A9-512E-4F73-B331-3C08A98B562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34561" y="609600"/>
            <a:ext cx="6671557" cy="6042211"/>
          </a:xfrm>
        </p:spPr>
      </p:pic>
      <p:sp>
        <p:nvSpPr>
          <p:cNvPr id="7" name="CuadroTexto 6">
            <a:extLst>
              <a:ext uri="{FF2B5EF4-FFF2-40B4-BE49-F238E27FC236}">
                <a16:creationId xmlns:a16="http://schemas.microsoft.com/office/drawing/2014/main" xmlns="" id="{920AAD0D-18E8-4F10-BA8D-9F9A7D5FE531}"/>
              </a:ext>
            </a:extLst>
          </p:cNvPr>
          <p:cNvSpPr txBox="1"/>
          <p:nvPr/>
        </p:nvSpPr>
        <p:spPr>
          <a:xfrm>
            <a:off x="2271860" y="2403835"/>
            <a:ext cx="2450969" cy="461665"/>
          </a:xfrm>
          <a:prstGeom prst="rect">
            <a:avLst/>
          </a:prstGeom>
          <a:noFill/>
        </p:spPr>
        <p:txBody>
          <a:bodyPr wrap="square" rtlCol="0">
            <a:spAutoFit/>
          </a:bodyPr>
          <a:lstStyle/>
          <a:p>
            <a:pPr algn="ctr"/>
            <a:r>
              <a:rPr lang="es-ES" sz="1200" spc="-5" dirty="0">
                <a:effectLst/>
                <a:latin typeface="Lucida Sans Unicode" panose="020B0602030504020204" pitchFamily="34" charset="0"/>
                <a:ea typeface="Microsoft Sans Serif" panose="020B0604020202020204" pitchFamily="34" charset="0"/>
                <a:cs typeface="Microsoft Sans Serif" panose="020B0604020202020204" pitchFamily="34" charset="0"/>
              </a:rPr>
              <a:t>Síntomas</a:t>
            </a:r>
            <a:r>
              <a:rPr lang="es-ES" sz="1200" spc="-20" dirty="0">
                <a:effectLst/>
                <a:latin typeface="Lucida Sans Unicode" panose="020B0602030504020204" pitchFamily="34" charset="0"/>
                <a:ea typeface="Microsoft Sans Serif" panose="020B0604020202020204" pitchFamily="34" charset="0"/>
                <a:cs typeface="Microsoft Sans Serif" panose="020B0604020202020204" pitchFamily="34" charset="0"/>
              </a:rPr>
              <a:t> </a:t>
            </a:r>
            <a:r>
              <a:rPr lang="es-ES" sz="1200" dirty="0">
                <a:effectLst/>
                <a:latin typeface="Lucida Sans Unicode" panose="020B0602030504020204" pitchFamily="34" charset="0"/>
                <a:ea typeface="Microsoft Sans Serif" panose="020B0604020202020204" pitchFamily="34" charset="0"/>
                <a:cs typeface="Microsoft Sans Serif" panose="020B0604020202020204" pitchFamily="34" charset="0"/>
              </a:rPr>
              <a:t>respiratorios</a:t>
            </a:r>
            <a:endParaRPr lang="en-US" sz="1200" dirty="0">
              <a:effectLst/>
              <a:latin typeface="Microsoft Sans Serif" panose="020B0604020202020204" pitchFamily="34" charset="0"/>
              <a:ea typeface="Microsoft Sans Serif" panose="020B0604020202020204" pitchFamily="34" charset="0"/>
            </a:endParaRPr>
          </a:p>
          <a:p>
            <a:pPr algn="ctr"/>
            <a:endParaRPr lang="en-US" sz="1200" dirty="0"/>
          </a:p>
        </p:txBody>
      </p:sp>
      <p:sp>
        <p:nvSpPr>
          <p:cNvPr id="13" name="CuadroTexto 12">
            <a:extLst>
              <a:ext uri="{FF2B5EF4-FFF2-40B4-BE49-F238E27FC236}">
                <a16:creationId xmlns:a16="http://schemas.microsoft.com/office/drawing/2014/main" xmlns="" id="{A944DD26-8FD7-4335-876F-D0627B05BA84}"/>
              </a:ext>
            </a:extLst>
          </p:cNvPr>
          <p:cNvSpPr txBox="1"/>
          <p:nvPr/>
        </p:nvSpPr>
        <p:spPr>
          <a:xfrm>
            <a:off x="5621693" y="3303057"/>
            <a:ext cx="2900826"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Arial" panose="020B0604020202020204" pitchFamily="34" charset="0"/>
              <a:buChar char="•"/>
            </a:pPr>
            <a:r>
              <a:rPr lang="es-ES" sz="900" b="1" dirty="0"/>
              <a:t>Prurito</a:t>
            </a:r>
          </a:p>
          <a:p>
            <a:pPr marL="285750" indent="-285750">
              <a:buFont typeface="Arial" panose="020B0604020202020204" pitchFamily="34" charset="0"/>
              <a:buChar char="•"/>
            </a:pPr>
            <a:r>
              <a:rPr lang="es-ES" sz="900" b="1" dirty="0"/>
              <a:t>Ulceras</a:t>
            </a:r>
          </a:p>
          <a:p>
            <a:pPr marL="285750" indent="-285750">
              <a:buFont typeface="Arial" panose="020B0604020202020204" pitchFamily="34" charset="0"/>
              <a:buChar char="•"/>
            </a:pPr>
            <a:r>
              <a:rPr lang="es-ES" sz="900" b="1" dirty="0"/>
              <a:t>Fistula</a:t>
            </a:r>
          </a:p>
          <a:p>
            <a:pPr marL="285750" indent="-285750">
              <a:buFont typeface="Arial" panose="020B0604020202020204" pitchFamily="34" charset="0"/>
              <a:buChar char="•"/>
            </a:pPr>
            <a:r>
              <a:rPr lang="es-ES" sz="900" b="1" dirty="0"/>
              <a:t>Linfedema</a:t>
            </a:r>
          </a:p>
        </p:txBody>
      </p:sp>
      <p:pic>
        <p:nvPicPr>
          <p:cNvPr id="14" name="Imagen 13">
            <a:extLst>
              <a:ext uri="{FF2B5EF4-FFF2-40B4-BE49-F238E27FC236}">
                <a16:creationId xmlns:a16="http://schemas.microsoft.com/office/drawing/2014/main" xmlns="" id="{108FC7A0-3DF0-44B7-A0AF-537F8949C403}"/>
              </a:ext>
            </a:extLst>
          </p:cNvPr>
          <p:cNvPicPr/>
          <p:nvPr/>
        </p:nvPicPr>
        <p:blipFill rotWithShape="1">
          <a:blip r:embed="rId4"/>
          <a:srcRect l="71742" t="19728" r="24474" b="10424"/>
          <a:stretch/>
        </p:blipFill>
        <p:spPr>
          <a:xfrm>
            <a:off x="8814122" y="605116"/>
            <a:ext cx="989034" cy="6042211"/>
          </a:xfrm>
          <a:prstGeom prst="rect">
            <a:avLst/>
          </a:prstGeom>
        </p:spPr>
      </p:pic>
      <p:pic>
        <p:nvPicPr>
          <p:cNvPr id="16" name="Imagen 15">
            <a:extLst>
              <a:ext uri="{FF2B5EF4-FFF2-40B4-BE49-F238E27FC236}">
                <a16:creationId xmlns:a16="http://schemas.microsoft.com/office/drawing/2014/main" xmlns="" id="{FE00D254-26CF-40B9-9920-9FBFEC700D9D}"/>
              </a:ext>
            </a:extLst>
          </p:cNvPr>
          <p:cNvPicPr/>
          <p:nvPr/>
        </p:nvPicPr>
        <p:blipFill rotWithShape="1">
          <a:blip r:embed="rId4"/>
          <a:srcRect l="44788" t="19727" r="46873" b="66640"/>
          <a:stretch/>
        </p:blipFill>
        <p:spPr>
          <a:xfrm>
            <a:off x="3131599" y="374285"/>
            <a:ext cx="1296966" cy="1167644"/>
          </a:xfrm>
          <a:prstGeom prst="rect">
            <a:avLst/>
          </a:prstGeom>
        </p:spPr>
      </p:pic>
      <p:sp>
        <p:nvSpPr>
          <p:cNvPr id="17" name="Título 1">
            <a:extLst>
              <a:ext uri="{FF2B5EF4-FFF2-40B4-BE49-F238E27FC236}">
                <a16:creationId xmlns:a16="http://schemas.microsoft.com/office/drawing/2014/main" xmlns="" id="{4449D890-F9D5-49B0-9266-BF2ACFBAC8C9}"/>
              </a:ext>
            </a:extLst>
          </p:cNvPr>
          <p:cNvSpPr>
            <a:spLocks noGrp="1"/>
          </p:cNvSpPr>
          <p:nvPr>
            <p:ph type="title"/>
          </p:nvPr>
        </p:nvSpPr>
        <p:spPr>
          <a:xfrm>
            <a:off x="1020362" y="146140"/>
            <a:ext cx="10839944" cy="646331"/>
          </a:xfrm>
        </p:spPr>
        <p:txBody>
          <a:bodyPr>
            <a:normAutofit fontScale="90000"/>
          </a:bodyPr>
          <a:lstStyle/>
          <a:p>
            <a:pPr algn="ctr"/>
            <a:r>
              <a:rPr lang="es-ES" dirty="0"/>
              <a:t>SINTOMAS COMUNES</a:t>
            </a:r>
            <a:endParaRPr lang="en-US" dirty="0"/>
          </a:p>
        </p:txBody>
      </p:sp>
    </p:spTree>
    <p:extLst>
      <p:ext uri="{BB962C8B-B14F-4D97-AF65-F5344CB8AC3E}">
        <p14:creationId xmlns:p14="http://schemas.microsoft.com/office/powerpoint/2010/main" val="1416702669"/>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545</TotalTime>
  <Words>1487</Words>
  <Application>Microsoft Office PowerPoint</Application>
  <PresentationFormat>Panorámica</PresentationFormat>
  <Paragraphs>101</Paragraphs>
  <Slides>21</Slides>
  <Notes>0</Notes>
  <HiddenSlides>0</HiddenSlides>
  <MMClips>0</MMClips>
  <ScaleCrop>false</ScaleCrop>
  <HeadingPairs>
    <vt:vector size="6" baseType="variant">
      <vt:variant>
        <vt:lpstr>Fuentes usadas</vt:lpstr>
      </vt:variant>
      <vt:variant>
        <vt:i4>8</vt:i4>
      </vt:variant>
      <vt:variant>
        <vt:lpstr>Tema</vt:lpstr>
      </vt:variant>
      <vt:variant>
        <vt:i4>2</vt:i4>
      </vt:variant>
      <vt:variant>
        <vt:lpstr>Títulos de diapositiva</vt:lpstr>
      </vt:variant>
      <vt:variant>
        <vt:i4>21</vt:i4>
      </vt:variant>
    </vt:vector>
  </HeadingPairs>
  <TitlesOfParts>
    <vt:vector size="31" baseType="lpstr">
      <vt:lpstr>Arial</vt:lpstr>
      <vt:lpstr>Calibri</vt:lpstr>
      <vt:lpstr>Lucida Sans Unicode</vt:lpstr>
      <vt:lpstr>Microsoft Sans Serif</vt:lpstr>
      <vt:lpstr>Open Sans</vt:lpstr>
      <vt:lpstr>Red Hat Display</vt:lpstr>
      <vt:lpstr>Times New Roman</vt:lpstr>
      <vt:lpstr>Verdana</vt:lpstr>
      <vt:lpstr>1_Tema de Office</vt:lpstr>
      <vt:lpstr>Tema de Office</vt:lpstr>
      <vt:lpstr> ROL DE ENFERMERIA EN CUIDADOS PALIATIVOS</vt:lpstr>
      <vt:lpstr>DIFINICION</vt:lpstr>
      <vt:lpstr>DEFINICION</vt:lpstr>
      <vt:lpstr>OBJETIVOS DE CUIDADOS PALIATIVOS</vt:lpstr>
      <vt:lpstr>Presentación de PowerPoint</vt:lpstr>
      <vt:lpstr>ENFERMERIA Y CUIDADOS PALIATIVOS</vt:lpstr>
      <vt:lpstr>ENFERMERIA Y CUIDADOS PALIATIVOS</vt:lpstr>
      <vt:lpstr>PRINCIPIOS </vt:lpstr>
      <vt:lpstr>SINTOMAS COMUNES</vt:lpstr>
      <vt:lpstr>CUIDADOS DE ENFERMERIA</vt:lpstr>
      <vt:lpstr>SINTOMAS REFRACTARIOS EN CUIDADOS PALIATIVOS</vt:lpstr>
      <vt:lpstr>ESCALAS DE  VALORACION </vt:lpstr>
      <vt:lpstr>ESCALA DE KARNOSFKY </vt:lpstr>
      <vt:lpstr>Presentación de PowerPoint</vt:lpstr>
      <vt:lpstr>Índice Pronóstico Paliativo PPI </vt:lpstr>
      <vt:lpstr>INSTRUMENTO NECPAL </vt:lpstr>
      <vt:lpstr>ASPECTOS ETICOS EN ENFERMERIA PALIATIVA</vt:lpstr>
      <vt:lpstr>PRINCIPIOS ETICOS</vt:lpstr>
      <vt:lpstr>PLANEACION ANTICIPADA DE CUIDADOS PALIATIVOS</vt:lpstr>
      <vt:lpstr>CONCLUSION</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HOSPITAL ONCOLOGICO SOLON ESPINOZA AYALA</dc:title>
  <dc:creator>Bryan Chicaiza</dc:creator>
  <cp:lastModifiedBy>Solca</cp:lastModifiedBy>
  <cp:revision>53</cp:revision>
  <dcterms:created xsi:type="dcterms:W3CDTF">2023-05-05T04:19:53Z</dcterms:created>
  <dcterms:modified xsi:type="dcterms:W3CDTF">2023-05-09T13:55:04Z</dcterms:modified>
</cp:coreProperties>
</file>